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1"/>
  </p:sldMasterIdLst>
  <p:notesMasterIdLst>
    <p:notesMasterId r:id="rId32"/>
  </p:notesMasterIdLst>
  <p:sldIdLst>
    <p:sldId id="602" r:id="rId2"/>
    <p:sldId id="603" r:id="rId3"/>
    <p:sldId id="604" r:id="rId4"/>
    <p:sldId id="605" r:id="rId5"/>
    <p:sldId id="606" r:id="rId6"/>
    <p:sldId id="612" r:id="rId7"/>
    <p:sldId id="607" r:id="rId8"/>
    <p:sldId id="608" r:id="rId9"/>
    <p:sldId id="609" r:id="rId10"/>
    <p:sldId id="610" r:id="rId11"/>
    <p:sldId id="613" r:id="rId12"/>
    <p:sldId id="611" r:id="rId13"/>
    <p:sldId id="614" r:id="rId14"/>
    <p:sldId id="615" r:id="rId15"/>
    <p:sldId id="616" r:id="rId16"/>
    <p:sldId id="617" r:id="rId17"/>
    <p:sldId id="618" r:id="rId18"/>
    <p:sldId id="619" r:id="rId19"/>
    <p:sldId id="620" r:id="rId20"/>
    <p:sldId id="621" r:id="rId21"/>
    <p:sldId id="622" r:id="rId22"/>
    <p:sldId id="623" r:id="rId23"/>
    <p:sldId id="624" r:id="rId24"/>
    <p:sldId id="625" r:id="rId25"/>
    <p:sldId id="626" r:id="rId26"/>
    <p:sldId id="627" r:id="rId27"/>
    <p:sldId id="628" r:id="rId28"/>
    <p:sldId id="629" r:id="rId29"/>
    <p:sldId id="630" r:id="rId30"/>
    <p:sldId id="631" r:id="rId31"/>
  </p:sldIdLst>
  <p:sldSz cx="12193588" cy="6858000"/>
  <p:notesSz cx="6858000" cy="9144000"/>
  <p:defaultTextStyle>
    <a:defPPr>
      <a:defRPr lang="zh-CN"/>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0077"/>
    <a:srgbClr val="C41C6F"/>
    <a:srgbClr val="FF7FA6"/>
    <a:srgbClr val="FDFDFD"/>
    <a:srgbClr val="9D175A"/>
    <a:srgbClr val="B40000"/>
    <a:srgbClr val="E83A6F"/>
    <a:srgbClr val="FFF348"/>
    <a:srgbClr val="700000"/>
    <a:srgbClr val="6602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58" autoAdjust="0"/>
    <p:restoredTop sz="94660"/>
  </p:normalViewPr>
  <p:slideViewPr>
    <p:cSldViewPr snapToGrid="0">
      <p:cViewPr>
        <p:scale>
          <a:sx n="75" d="100"/>
          <a:sy n="75" d="100"/>
        </p:scale>
        <p:origin x="1440" y="984"/>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5A5268-FB0C-450E-96E9-03F931237804}" type="datetimeFigureOut">
              <a:rPr lang="zh-CN" altLang="en-US" smtClean="0"/>
              <a:t>2017/2/19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56156D-592E-4B4D-8772-D689FB057AF4}" type="slidenum">
              <a:rPr lang="zh-CN" altLang="en-US" smtClean="0"/>
              <a:t>‹#›</a:t>
            </a:fld>
            <a:endParaRPr lang="zh-CN" altLang="en-US"/>
          </a:p>
        </p:txBody>
      </p:sp>
    </p:spTree>
    <p:extLst>
      <p:ext uri="{BB962C8B-B14F-4D97-AF65-F5344CB8AC3E}">
        <p14:creationId xmlns:p14="http://schemas.microsoft.com/office/powerpoint/2010/main" val="1478167688"/>
      </p:ext>
    </p:extLst>
  </p:cSld>
  <p:clrMap bg1="lt1" tx1="dk1" bg2="lt2" tx2="dk2" accent1="accent1" accent2="accent2" accent3="accent3" accent4="accent4" accent5="accent5" accent6="accent6" hlink="hlink" folHlink="folHlink"/>
  <p:notesStyle>
    <a:lvl1pPr marL="0" algn="l" defTabSz="1219078" rtl="0" eaLnBrk="1" latinLnBrk="0" hangingPunct="1">
      <a:defRPr sz="1600" kern="1200">
        <a:solidFill>
          <a:schemeClr val="tx1"/>
        </a:solidFill>
        <a:latin typeface="+mn-lt"/>
        <a:ea typeface="+mn-ea"/>
        <a:cs typeface="+mn-cs"/>
      </a:defRPr>
    </a:lvl1pPr>
    <a:lvl2pPr marL="609539" algn="l" defTabSz="1219078" rtl="0" eaLnBrk="1" latinLnBrk="0" hangingPunct="1">
      <a:defRPr sz="1600" kern="1200">
        <a:solidFill>
          <a:schemeClr val="tx1"/>
        </a:solidFill>
        <a:latin typeface="+mn-lt"/>
        <a:ea typeface="+mn-ea"/>
        <a:cs typeface="+mn-cs"/>
      </a:defRPr>
    </a:lvl2pPr>
    <a:lvl3pPr marL="1219078" algn="l" defTabSz="1219078" rtl="0" eaLnBrk="1" latinLnBrk="0" hangingPunct="1">
      <a:defRPr sz="1600" kern="1200">
        <a:solidFill>
          <a:schemeClr val="tx1"/>
        </a:solidFill>
        <a:latin typeface="+mn-lt"/>
        <a:ea typeface="+mn-ea"/>
        <a:cs typeface="+mn-cs"/>
      </a:defRPr>
    </a:lvl3pPr>
    <a:lvl4pPr marL="1828617" algn="l" defTabSz="1219078" rtl="0" eaLnBrk="1" latinLnBrk="0" hangingPunct="1">
      <a:defRPr sz="1600" kern="1200">
        <a:solidFill>
          <a:schemeClr val="tx1"/>
        </a:solidFill>
        <a:latin typeface="+mn-lt"/>
        <a:ea typeface="+mn-ea"/>
        <a:cs typeface="+mn-cs"/>
      </a:defRPr>
    </a:lvl4pPr>
    <a:lvl5pPr marL="2438156" algn="l" defTabSz="1219078" rtl="0" eaLnBrk="1" latinLnBrk="0" hangingPunct="1">
      <a:defRPr sz="1600" kern="1200">
        <a:solidFill>
          <a:schemeClr val="tx1"/>
        </a:solidFill>
        <a:latin typeface="+mn-lt"/>
        <a:ea typeface="+mn-ea"/>
        <a:cs typeface="+mn-cs"/>
      </a:defRPr>
    </a:lvl5pPr>
    <a:lvl6pPr marL="3047695" algn="l" defTabSz="1219078" rtl="0" eaLnBrk="1" latinLnBrk="0" hangingPunct="1">
      <a:defRPr sz="1600" kern="1200">
        <a:solidFill>
          <a:schemeClr val="tx1"/>
        </a:solidFill>
        <a:latin typeface="+mn-lt"/>
        <a:ea typeface="+mn-ea"/>
        <a:cs typeface="+mn-cs"/>
      </a:defRPr>
    </a:lvl6pPr>
    <a:lvl7pPr marL="3657234" algn="l" defTabSz="1219078" rtl="0" eaLnBrk="1" latinLnBrk="0" hangingPunct="1">
      <a:defRPr sz="1600" kern="1200">
        <a:solidFill>
          <a:schemeClr val="tx1"/>
        </a:solidFill>
        <a:latin typeface="+mn-lt"/>
        <a:ea typeface="+mn-ea"/>
        <a:cs typeface="+mn-cs"/>
      </a:defRPr>
    </a:lvl7pPr>
    <a:lvl8pPr marL="4266773" algn="l" defTabSz="1219078" rtl="0" eaLnBrk="1" latinLnBrk="0" hangingPunct="1">
      <a:defRPr sz="1600" kern="1200">
        <a:solidFill>
          <a:schemeClr val="tx1"/>
        </a:solidFill>
        <a:latin typeface="+mn-lt"/>
        <a:ea typeface="+mn-ea"/>
        <a:cs typeface="+mn-cs"/>
      </a:defRPr>
    </a:lvl8pPr>
    <a:lvl9pPr marL="4876312" algn="l" defTabSz="1219078"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519" y="2130428"/>
            <a:ext cx="1036455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038" y="3886200"/>
            <a:ext cx="8535512" cy="1752600"/>
          </a:xfrm>
          <a:prstGeom prst="rect">
            <a:avLst/>
          </a:prstGeom>
        </p:spPr>
        <p:txBody>
          <a:bodyPr/>
          <a:lstStyle>
            <a:lvl1pPr marL="0" indent="0" algn="ctr">
              <a:buNone/>
              <a:defRPr>
                <a:solidFill>
                  <a:schemeClr val="tx1">
                    <a:tint val="75000"/>
                  </a:schemeClr>
                </a:solidFill>
              </a:defRPr>
            </a:lvl1pPr>
            <a:lvl2pPr marL="609387" indent="0" algn="ctr">
              <a:buNone/>
              <a:defRPr>
                <a:solidFill>
                  <a:schemeClr val="tx1">
                    <a:tint val="75000"/>
                  </a:schemeClr>
                </a:solidFill>
              </a:defRPr>
            </a:lvl2pPr>
            <a:lvl3pPr marL="1218774" indent="0" algn="ctr">
              <a:buNone/>
              <a:defRPr>
                <a:solidFill>
                  <a:schemeClr val="tx1">
                    <a:tint val="75000"/>
                  </a:schemeClr>
                </a:solidFill>
              </a:defRPr>
            </a:lvl3pPr>
            <a:lvl4pPr marL="1828160" indent="0" algn="ctr">
              <a:buNone/>
              <a:defRPr>
                <a:solidFill>
                  <a:schemeClr val="tx1">
                    <a:tint val="75000"/>
                  </a:schemeClr>
                </a:solidFill>
              </a:defRPr>
            </a:lvl4pPr>
            <a:lvl5pPr marL="2437546" indent="0" algn="ctr">
              <a:buNone/>
              <a:defRPr>
                <a:solidFill>
                  <a:schemeClr val="tx1">
                    <a:tint val="75000"/>
                  </a:schemeClr>
                </a:solidFill>
              </a:defRPr>
            </a:lvl5pPr>
            <a:lvl6pPr marL="3046933" indent="0" algn="ctr">
              <a:buNone/>
              <a:defRPr>
                <a:solidFill>
                  <a:schemeClr val="tx1">
                    <a:tint val="75000"/>
                  </a:schemeClr>
                </a:solidFill>
              </a:defRPr>
            </a:lvl6pPr>
            <a:lvl7pPr marL="3656321" indent="0" algn="ctr">
              <a:buNone/>
              <a:defRPr>
                <a:solidFill>
                  <a:schemeClr val="tx1">
                    <a:tint val="75000"/>
                  </a:schemeClr>
                </a:solidFill>
              </a:defRPr>
            </a:lvl7pPr>
            <a:lvl8pPr marL="4265707" indent="0" algn="ctr">
              <a:buNone/>
              <a:defRPr>
                <a:solidFill>
                  <a:schemeClr val="tx1">
                    <a:tint val="75000"/>
                  </a:schemeClr>
                </a:solidFill>
              </a:defRPr>
            </a:lvl8pPr>
            <a:lvl9pPr marL="4875094"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679" y="6356352"/>
            <a:ext cx="2845171" cy="365125"/>
          </a:xfrm>
          <a:prstGeom prst="rect">
            <a:avLst/>
          </a:prstGeom>
        </p:spPr>
        <p:txBody>
          <a:bodyPr/>
          <a:lstStyle/>
          <a:p>
            <a:fld id="{B95FC270-55C9-4A20-A67A-3DE973D1FE95}" type="datetimeFigureOut">
              <a:rPr lang="zh-CN" altLang="en-US" smtClean="0">
                <a:solidFill>
                  <a:srgbClr val="000000">
                    <a:tint val="75000"/>
                  </a:srgbClr>
                </a:solidFill>
              </a:rPr>
              <a:pPr/>
              <a:t>2017/2/19</a:t>
            </a:fld>
            <a:endParaRPr lang="zh-CN" altLang="en-US">
              <a:solidFill>
                <a:srgbClr val="000000">
                  <a:tint val="75000"/>
                </a:srgbClr>
              </a:solidFill>
            </a:endParaRPr>
          </a:p>
        </p:txBody>
      </p:sp>
      <p:sp>
        <p:nvSpPr>
          <p:cNvPr id="5" name="页脚占位符 4"/>
          <p:cNvSpPr>
            <a:spLocks noGrp="1"/>
          </p:cNvSpPr>
          <p:nvPr>
            <p:ph type="ftr" sz="quarter" idx="11"/>
          </p:nvPr>
        </p:nvSpPr>
        <p:spPr>
          <a:xfrm>
            <a:off x="4166143" y="6356352"/>
            <a:ext cx="3861303" cy="365125"/>
          </a:xfrm>
          <a:prstGeom prst="rect">
            <a:avLst/>
          </a:prstGeo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8738738" y="6356352"/>
            <a:ext cx="2845171" cy="365125"/>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89732362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9511653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64792" y="-90517"/>
            <a:ext cx="1064305" cy="992320"/>
          </a:xfrm>
          <a:prstGeom prst="rect">
            <a:avLst/>
          </a:prstGeom>
        </p:spPr>
      </p:pic>
    </p:spTree>
    <p:extLst>
      <p:ext uri="{BB962C8B-B14F-4D97-AF65-F5344CB8AC3E}">
        <p14:creationId xmlns:p14="http://schemas.microsoft.com/office/powerpoint/2010/main" val="314980055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64792" y="-90517"/>
            <a:ext cx="1064305" cy="992320"/>
          </a:xfrm>
          <a:prstGeom prst="rect">
            <a:avLst/>
          </a:prstGeom>
        </p:spPr>
      </p:pic>
    </p:spTree>
    <p:extLst>
      <p:ext uri="{BB962C8B-B14F-4D97-AF65-F5344CB8AC3E}">
        <p14:creationId xmlns:p14="http://schemas.microsoft.com/office/powerpoint/2010/main" val="327538597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209" y="4406901"/>
            <a:ext cx="10364550" cy="1362075"/>
          </a:xfrm>
          <a:prstGeom prst="rect">
            <a:avLst/>
          </a:prstGeom>
        </p:spPr>
        <p:txBody>
          <a:bodyPr anchor="t"/>
          <a:lstStyle>
            <a:lvl1pPr algn="l">
              <a:defRPr sz="5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209" y="2906713"/>
            <a:ext cx="10364550" cy="1500188"/>
          </a:xfrm>
          <a:prstGeom prst="rect">
            <a:avLst/>
          </a:prstGeom>
        </p:spPr>
        <p:txBody>
          <a:bodyPr anchor="b"/>
          <a:lstStyle>
            <a:lvl1pPr marL="0" indent="0">
              <a:buNone/>
              <a:defRPr sz="2664">
                <a:solidFill>
                  <a:schemeClr val="tx1">
                    <a:tint val="75000"/>
                  </a:schemeClr>
                </a:solidFill>
              </a:defRPr>
            </a:lvl1pPr>
            <a:lvl2pPr marL="609387" indent="0">
              <a:buNone/>
              <a:defRPr sz="2399">
                <a:solidFill>
                  <a:schemeClr val="tx1">
                    <a:tint val="75000"/>
                  </a:schemeClr>
                </a:solidFill>
              </a:defRPr>
            </a:lvl2pPr>
            <a:lvl3pPr marL="1218774" indent="0">
              <a:buNone/>
              <a:defRPr sz="2134">
                <a:solidFill>
                  <a:schemeClr val="tx1">
                    <a:tint val="75000"/>
                  </a:schemeClr>
                </a:solidFill>
              </a:defRPr>
            </a:lvl3pPr>
            <a:lvl4pPr marL="1828160" indent="0">
              <a:buNone/>
              <a:defRPr sz="1865">
                <a:solidFill>
                  <a:schemeClr val="tx1">
                    <a:tint val="75000"/>
                  </a:schemeClr>
                </a:solidFill>
              </a:defRPr>
            </a:lvl4pPr>
            <a:lvl5pPr marL="2437546" indent="0">
              <a:buNone/>
              <a:defRPr sz="1865">
                <a:solidFill>
                  <a:schemeClr val="tx1">
                    <a:tint val="75000"/>
                  </a:schemeClr>
                </a:solidFill>
              </a:defRPr>
            </a:lvl5pPr>
            <a:lvl6pPr marL="3046933" indent="0">
              <a:buNone/>
              <a:defRPr sz="1865">
                <a:solidFill>
                  <a:schemeClr val="tx1">
                    <a:tint val="75000"/>
                  </a:schemeClr>
                </a:solidFill>
              </a:defRPr>
            </a:lvl6pPr>
            <a:lvl7pPr marL="3656321" indent="0">
              <a:buNone/>
              <a:defRPr sz="1865">
                <a:solidFill>
                  <a:schemeClr val="tx1">
                    <a:tint val="75000"/>
                  </a:schemeClr>
                </a:solidFill>
              </a:defRPr>
            </a:lvl7pPr>
            <a:lvl8pPr marL="4265707" indent="0">
              <a:buNone/>
              <a:defRPr sz="1865">
                <a:solidFill>
                  <a:schemeClr val="tx1">
                    <a:tint val="75000"/>
                  </a:schemeClr>
                </a:solidFill>
              </a:defRPr>
            </a:lvl8pPr>
            <a:lvl9pPr marL="4875094" indent="0">
              <a:buNone/>
              <a:defRPr sz="1865">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609679" y="6356352"/>
            <a:ext cx="2845171" cy="365125"/>
          </a:xfrm>
          <a:prstGeom prst="rect">
            <a:avLst/>
          </a:prstGeom>
        </p:spPr>
        <p:txBody>
          <a:bodyPr/>
          <a:lstStyle/>
          <a:p>
            <a:fld id="{B95FC270-55C9-4A20-A67A-3DE973D1FE95}" type="datetimeFigureOut">
              <a:rPr lang="zh-CN" altLang="en-US" smtClean="0">
                <a:solidFill>
                  <a:srgbClr val="000000">
                    <a:tint val="75000"/>
                  </a:srgbClr>
                </a:solidFill>
              </a:rPr>
              <a:pPr/>
              <a:t>2017/2/19</a:t>
            </a:fld>
            <a:endParaRPr lang="zh-CN" altLang="en-US">
              <a:solidFill>
                <a:srgbClr val="000000">
                  <a:tint val="75000"/>
                </a:srgbClr>
              </a:solidFill>
            </a:endParaRPr>
          </a:p>
        </p:txBody>
      </p:sp>
      <p:sp>
        <p:nvSpPr>
          <p:cNvPr id="5" name="页脚占位符 4"/>
          <p:cNvSpPr>
            <a:spLocks noGrp="1"/>
          </p:cNvSpPr>
          <p:nvPr>
            <p:ph type="ftr" sz="quarter" idx="11"/>
          </p:nvPr>
        </p:nvSpPr>
        <p:spPr>
          <a:xfrm>
            <a:off x="4166143" y="6356352"/>
            <a:ext cx="3861303" cy="365125"/>
          </a:xfrm>
          <a:prstGeom prst="rect">
            <a:avLst/>
          </a:prstGeo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8738738" y="6356352"/>
            <a:ext cx="2845171" cy="365125"/>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35909153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80" y="274640"/>
            <a:ext cx="10974229"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80" y="1200152"/>
            <a:ext cx="5385501" cy="3394075"/>
          </a:xfrm>
          <a:prstGeom prst="rect">
            <a:avLst/>
          </a:prstGeom>
        </p:spPr>
        <p:txBody>
          <a:bodyPr/>
          <a:lstStyle>
            <a:lvl1pPr>
              <a:defRPr sz="3733"/>
            </a:lvl1pPr>
            <a:lvl2pPr>
              <a:defRPr sz="3199"/>
            </a:lvl2pPr>
            <a:lvl3pPr>
              <a:defRPr sz="2664"/>
            </a:lvl3pPr>
            <a:lvl4pPr>
              <a:defRPr sz="2399"/>
            </a:lvl4pPr>
            <a:lvl5pPr>
              <a:defRPr sz="2399"/>
            </a:lvl5pPr>
            <a:lvl6pPr>
              <a:defRPr sz="2399"/>
            </a:lvl6pPr>
            <a:lvl7pPr>
              <a:defRPr sz="2399"/>
            </a:lvl7pPr>
            <a:lvl8pPr>
              <a:defRPr sz="2399"/>
            </a:lvl8pPr>
            <a:lvl9pPr>
              <a:defRPr sz="23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8407" y="1200152"/>
            <a:ext cx="5385501" cy="3394075"/>
          </a:xfrm>
          <a:prstGeom prst="rect">
            <a:avLst/>
          </a:prstGeom>
        </p:spPr>
        <p:txBody>
          <a:bodyPr/>
          <a:lstStyle>
            <a:lvl1pPr>
              <a:defRPr sz="3733"/>
            </a:lvl1pPr>
            <a:lvl2pPr>
              <a:defRPr sz="3199"/>
            </a:lvl2pPr>
            <a:lvl3pPr>
              <a:defRPr sz="2664"/>
            </a:lvl3pPr>
            <a:lvl4pPr>
              <a:defRPr sz="2399"/>
            </a:lvl4pPr>
            <a:lvl5pPr>
              <a:defRPr sz="2399"/>
            </a:lvl5pPr>
            <a:lvl6pPr>
              <a:defRPr sz="2399"/>
            </a:lvl6pPr>
            <a:lvl7pPr>
              <a:defRPr sz="2399"/>
            </a:lvl7pPr>
            <a:lvl8pPr>
              <a:defRPr sz="2399"/>
            </a:lvl8pPr>
            <a:lvl9pPr>
              <a:defRPr sz="23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09679" y="6356352"/>
            <a:ext cx="2845171" cy="365125"/>
          </a:xfrm>
          <a:prstGeom prst="rect">
            <a:avLst/>
          </a:prstGeom>
        </p:spPr>
        <p:txBody>
          <a:bodyPr/>
          <a:lstStyle/>
          <a:p>
            <a:fld id="{B95FC270-55C9-4A20-A67A-3DE973D1FE95}" type="datetimeFigureOut">
              <a:rPr lang="zh-CN" altLang="en-US" smtClean="0">
                <a:solidFill>
                  <a:srgbClr val="000000">
                    <a:tint val="75000"/>
                  </a:srgbClr>
                </a:solidFill>
              </a:rPr>
              <a:pPr/>
              <a:t>2017/2/19</a:t>
            </a:fld>
            <a:endParaRPr lang="zh-CN" altLang="en-US">
              <a:solidFill>
                <a:srgbClr val="000000">
                  <a:tint val="75000"/>
                </a:srgbClr>
              </a:solidFill>
            </a:endParaRPr>
          </a:p>
        </p:txBody>
      </p:sp>
      <p:sp>
        <p:nvSpPr>
          <p:cNvPr id="6" name="页脚占位符 5"/>
          <p:cNvSpPr>
            <a:spLocks noGrp="1"/>
          </p:cNvSpPr>
          <p:nvPr>
            <p:ph type="ftr" sz="quarter" idx="11"/>
          </p:nvPr>
        </p:nvSpPr>
        <p:spPr>
          <a:xfrm>
            <a:off x="4166143" y="6356352"/>
            <a:ext cx="3861303" cy="365125"/>
          </a:xfrm>
          <a:prstGeom prst="rect">
            <a:avLst/>
          </a:prstGeom>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a:xfrm>
            <a:off x="8738738" y="6356352"/>
            <a:ext cx="2845171" cy="365125"/>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41182032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80" y="274640"/>
            <a:ext cx="10974229"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79" y="1535114"/>
            <a:ext cx="5387619" cy="639762"/>
          </a:xfrm>
          <a:prstGeom prst="rect">
            <a:avLst/>
          </a:prstGeom>
        </p:spPr>
        <p:txBody>
          <a:bodyPr anchor="b"/>
          <a:lstStyle>
            <a:lvl1pPr marL="0" indent="0">
              <a:buNone/>
              <a:defRPr sz="3199" b="1"/>
            </a:lvl1pPr>
            <a:lvl2pPr marL="609387" indent="0">
              <a:buNone/>
              <a:defRPr sz="2664" b="1"/>
            </a:lvl2pPr>
            <a:lvl3pPr marL="1218774" indent="0">
              <a:buNone/>
              <a:defRPr sz="2399" b="1"/>
            </a:lvl3pPr>
            <a:lvl4pPr marL="1828160" indent="0">
              <a:buNone/>
              <a:defRPr sz="2134" b="1"/>
            </a:lvl4pPr>
            <a:lvl5pPr marL="2437546" indent="0">
              <a:buNone/>
              <a:defRPr sz="2134" b="1"/>
            </a:lvl5pPr>
            <a:lvl6pPr marL="3046933" indent="0">
              <a:buNone/>
              <a:defRPr sz="2134" b="1"/>
            </a:lvl6pPr>
            <a:lvl7pPr marL="3656321" indent="0">
              <a:buNone/>
              <a:defRPr sz="2134" b="1"/>
            </a:lvl7pPr>
            <a:lvl8pPr marL="4265707" indent="0">
              <a:buNone/>
              <a:defRPr sz="2134" b="1"/>
            </a:lvl8pPr>
            <a:lvl9pPr marL="4875094" indent="0">
              <a:buNone/>
              <a:defRPr sz="2134" b="1"/>
            </a:lvl9pPr>
          </a:lstStyle>
          <a:p>
            <a:pPr lvl="0"/>
            <a:r>
              <a:rPr lang="zh-CN" altLang="en-US" smtClean="0"/>
              <a:t>单击此处编辑母版文本样式</a:t>
            </a:r>
          </a:p>
        </p:txBody>
      </p:sp>
      <p:sp>
        <p:nvSpPr>
          <p:cNvPr id="4" name="内容占位符 3"/>
          <p:cNvSpPr>
            <a:spLocks noGrp="1"/>
          </p:cNvSpPr>
          <p:nvPr>
            <p:ph sz="half" idx="2"/>
          </p:nvPr>
        </p:nvSpPr>
        <p:spPr>
          <a:xfrm>
            <a:off x="609679" y="2174877"/>
            <a:ext cx="5387619" cy="3951288"/>
          </a:xfrm>
          <a:prstGeom prst="rect">
            <a:avLst/>
          </a:prstGeom>
        </p:spPr>
        <p:txBody>
          <a:bodyPr/>
          <a:lstStyle>
            <a:lvl1pPr>
              <a:defRPr sz="3199"/>
            </a:lvl1pPr>
            <a:lvl2pPr>
              <a:defRPr sz="2664"/>
            </a:lvl2pPr>
            <a:lvl3pPr>
              <a:defRPr sz="2399"/>
            </a:lvl3pPr>
            <a:lvl4pPr>
              <a:defRPr sz="2134"/>
            </a:lvl4pPr>
            <a:lvl5pPr>
              <a:defRPr sz="2134"/>
            </a:lvl5pPr>
            <a:lvl6pPr>
              <a:defRPr sz="2134"/>
            </a:lvl6pPr>
            <a:lvl7pPr>
              <a:defRPr sz="2134"/>
            </a:lvl7pPr>
            <a:lvl8pPr>
              <a:defRPr sz="2134"/>
            </a:lvl8pPr>
            <a:lvl9pPr>
              <a:defRPr sz="2134"/>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178" y="1535114"/>
            <a:ext cx="5389735" cy="639762"/>
          </a:xfrm>
          <a:prstGeom prst="rect">
            <a:avLst/>
          </a:prstGeom>
        </p:spPr>
        <p:txBody>
          <a:bodyPr anchor="b"/>
          <a:lstStyle>
            <a:lvl1pPr marL="0" indent="0">
              <a:buNone/>
              <a:defRPr sz="3199" b="1"/>
            </a:lvl1pPr>
            <a:lvl2pPr marL="609387" indent="0">
              <a:buNone/>
              <a:defRPr sz="2664" b="1"/>
            </a:lvl2pPr>
            <a:lvl3pPr marL="1218774" indent="0">
              <a:buNone/>
              <a:defRPr sz="2399" b="1"/>
            </a:lvl3pPr>
            <a:lvl4pPr marL="1828160" indent="0">
              <a:buNone/>
              <a:defRPr sz="2134" b="1"/>
            </a:lvl4pPr>
            <a:lvl5pPr marL="2437546" indent="0">
              <a:buNone/>
              <a:defRPr sz="2134" b="1"/>
            </a:lvl5pPr>
            <a:lvl6pPr marL="3046933" indent="0">
              <a:buNone/>
              <a:defRPr sz="2134" b="1"/>
            </a:lvl6pPr>
            <a:lvl7pPr marL="3656321" indent="0">
              <a:buNone/>
              <a:defRPr sz="2134" b="1"/>
            </a:lvl7pPr>
            <a:lvl8pPr marL="4265707" indent="0">
              <a:buNone/>
              <a:defRPr sz="2134" b="1"/>
            </a:lvl8pPr>
            <a:lvl9pPr marL="4875094" indent="0">
              <a:buNone/>
              <a:defRPr sz="2134" b="1"/>
            </a:lvl9pPr>
          </a:lstStyle>
          <a:p>
            <a:pPr lvl="0"/>
            <a:r>
              <a:rPr lang="zh-CN" altLang="en-US" smtClean="0"/>
              <a:t>单击此处编辑母版文本样式</a:t>
            </a:r>
          </a:p>
        </p:txBody>
      </p:sp>
      <p:sp>
        <p:nvSpPr>
          <p:cNvPr id="6" name="内容占位符 5"/>
          <p:cNvSpPr>
            <a:spLocks noGrp="1"/>
          </p:cNvSpPr>
          <p:nvPr>
            <p:ph sz="quarter" idx="4"/>
          </p:nvPr>
        </p:nvSpPr>
        <p:spPr>
          <a:xfrm>
            <a:off x="6194178" y="2174877"/>
            <a:ext cx="5389735" cy="3951288"/>
          </a:xfrm>
          <a:prstGeom prst="rect">
            <a:avLst/>
          </a:prstGeom>
        </p:spPr>
        <p:txBody>
          <a:bodyPr/>
          <a:lstStyle>
            <a:lvl1pPr>
              <a:defRPr sz="3199"/>
            </a:lvl1pPr>
            <a:lvl2pPr>
              <a:defRPr sz="2664"/>
            </a:lvl2pPr>
            <a:lvl3pPr>
              <a:defRPr sz="2399"/>
            </a:lvl3pPr>
            <a:lvl4pPr>
              <a:defRPr sz="2134"/>
            </a:lvl4pPr>
            <a:lvl5pPr>
              <a:defRPr sz="2134"/>
            </a:lvl5pPr>
            <a:lvl6pPr>
              <a:defRPr sz="2134"/>
            </a:lvl6pPr>
            <a:lvl7pPr>
              <a:defRPr sz="2134"/>
            </a:lvl7pPr>
            <a:lvl8pPr>
              <a:defRPr sz="2134"/>
            </a:lvl8pPr>
            <a:lvl9pPr>
              <a:defRPr sz="2134"/>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609679" y="6356352"/>
            <a:ext cx="2845171" cy="365125"/>
          </a:xfrm>
          <a:prstGeom prst="rect">
            <a:avLst/>
          </a:prstGeom>
        </p:spPr>
        <p:txBody>
          <a:bodyPr/>
          <a:lstStyle/>
          <a:p>
            <a:fld id="{B95FC270-55C9-4A20-A67A-3DE973D1FE95}" type="datetimeFigureOut">
              <a:rPr lang="zh-CN" altLang="en-US" smtClean="0">
                <a:solidFill>
                  <a:srgbClr val="000000">
                    <a:tint val="75000"/>
                  </a:srgbClr>
                </a:solidFill>
              </a:rPr>
              <a:pPr/>
              <a:t>2017/2/19</a:t>
            </a:fld>
            <a:endParaRPr lang="zh-CN" altLang="en-US">
              <a:solidFill>
                <a:srgbClr val="000000">
                  <a:tint val="75000"/>
                </a:srgbClr>
              </a:solidFill>
            </a:endParaRPr>
          </a:p>
        </p:txBody>
      </p:sp>
      <p:sp>
        <p:nvSpPr>
          <p:cNvPr id="8" name="页脚占位符 7"/>
          <p:cNvSpPr>
            <a:spLocks noGrp="1"/>
          </p:cNvSpPr>
          <p:nvPr>
            <p:ph type="ftr" sz="quarter" idx="11"/>
          </p:nvPr>
        </p:nvSpPr>
        <p:spPr>
          <a:xfrm>
            <a:off x="4166143" y="6356352"/>
            <a:ext cx="3861303" cy="365125"/>
          </a:xfrm>
          <a:prstGeom prst="rect">
            <a:avLst/>
          </a:prstGeom>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nvPr>
        </p:nvSpPr>
        <p:spPr>
          <a:xfrm>
            <a:off x="8738738" y="6356352"/>
            <a:ext cx="2845171" cy="365125"/>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90307746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80" y="274640"/>
            <a:ext cx="10974229"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679" y="6356352"/>
            <a:ext cx="2845171" cy="365125"/>
          </a:xfrm>
          <a:prstGeom prst="rect">
            <a:avLst/>
          </a:prstGeom>
        </p:spPr>
        <p:txBody>
          <a:bodyPr/>
          <a:lstStyle/>
          <a:p>
            <a:fld id="{B95FC270-55C9-4A20-A67A-3DE973D1FE95}" type="datetimeFigureOut">
              <a:rPr lang="zh-CN" altLang="en-US" smtClean="0">
                <a:solidFill>
                  <a:srgbClr val="000000">
                    <a:tint val="75000"/>
                  </a:srgbClr>
                </a:solidFill>
              </a:rPr>
              <a:pPr/>
              <a:t>2017/2/19</a:t>
            </a:fld>
            <a:endParaRPr lang="zh-CN" altLang="en-US">
              <a:solidFill>
                <a:srgbClr val="000000">
                  <a:tint val="75000"/>
                </a:srgbClr>
              </a:solidFill>
            </a:endParaRPr>
          </a:p>
        </p:txBody>
      </p:sp>
      <p:sp>
        <p:nvSpPr>
          <p:cNvPr id="4" name="页脚占位符 3"/>
          <p:cNvSpPr>
            <a:spLocks noGrp="1"/>
          </p:cNvSpPr>
          <p:nvPr>
            <p:ph type="ftr" sz="quarter" idx="11"/>
          </p:nvPr>
        </p:nvSpPr>
        <p:spPr>
          <a:xfrm>
            <a:off x="4166143" y="6356352"/>
            <a:ext cx="3861303" cy="365125"/>
          </a:xfrm>
          <a:prstGeom prst="rect">
            <a:avLst/>
          </a:prstGeom>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nvPr>
        </p:nvSpPr>
        <p:spPr>
          <a:xfrm>
            <a:off x="8738738" y="6356352"/>
            <a:ext cx="2845171" cy="365125"/>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14943220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83" y="273052"/>
            <a:ext cx="4011606" cy="1162051"/>
          </a:xfrm>
          <a:prstGeom prst="rect">
            <a:avLst/>
          </a:prstGeom>
        </p:spPr>
        <p:txBody>
          <a:bodyPr anchor="b"/>
          <a:lstStyle>
            <a:lvl1pPr algn="l">
              <a:defRPr sz="2664"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354" y="273053"/>
            <a:ext cx="6816554" cy="5853113"/>
          </a:xfrm>
          <a:prstGeom prst="rect">
            <a:avLst/>
          </a:prstGeom>
        </p:spPr>
        <p:txBody>
          <a:bodyPr/>
          <a:lstStyle>
            <a:lvl1pPr>
              <a:defRPr sz="4264"/>
            </a:lvl1pPr>
            <a:lvl2pPr>
              <a:defRPr sz="3733"/>
            </a:lvl2pPr>
            <a:lvl3pPr>
              <a:defRPr sz="3199"/>
            </a:lvl3pPr>
            <a:lvl4pPr>
              <a:defRPr sz="2664"/>
            </a:lvl4pPr>
            <a:lvl5pPr>
              <a:defRPr sz="2664"/>
            </a:lvl5pPr>
            <a:lvl6pPr>
              <a:defRPr sz="2664"/>
            </a:lvl6pPr>
            <a:lvl7pPr>
              <a:defRPr sz="2664"/>
            </a:lvl7pPr>
            <a:lvl8pPr>
              <a:defRPr sz="2664"/>
            </a:lvl8pPr>
            <a:lvl9pPr>
              <a:defRPr sz="2664"/>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83" y="1435103"/>
            <a:ext cx="4011606" cy="4691062"/>
          </a:xfrm>
          <a:prstGeom prst="rect">
            <a:avLst/>
          </a:prstGeom>
        </p:spPr>
        <p:txBody>
          <a:bodyPr/>
          <a:lstStyle>
            <a:lvl1pPr marL="0" indent="0">
              <a:buNone/>
              <a:defRPr sz="1865"/>
            </a:lvl1pPr>
            <a:lvl2pPr marL="609387" indent="0">
              <a:buNone/>
              <a:defRPr sz="1599"/>
            </a:lvl2pPr>
            <a:lvl3pPr marL="1218774" indent="0">
              <a:buNone/>
              <a:defRPr sz="1334"/>
            </a:lvl3pPr>
            <a:lvl4pPr marL="1828160" indent="0">
              <a:buNone/>
              <a:defRPr sz="1200"/>
            </a:lvl4pPr>
            <a:lvl5pPr marL="2437546" indent="0">
              <a:buNone/>
              <a:defRPr sz="1200"/>
            </a:lvl5pPr>
            <a:lvl6pPr marL="3046933" indent="0">
              <a:buNone/>
              <a:defRPr sz="1200"/>
            </a:lvl6pPr>
            <a:lvl7pPr marL="3656321" indent="0">
              <a:buNone/>
              <a:defRPr sz="1200"/>
            </a:lvl7pPr>
            <a:lvl8pPr marL="4265707" indent="0">
              <a:buNone/>
              <a:defRPr sz="1200"/>
            </a:lvl8pPr>
            <a:lvl9pPr marL="4875094"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679" y="6356352"/>
            <a:ext cx="2845171" cy="365125"/>
          </a:xfrm>
          <a:prstGeom prst="rect">
            <a:avLst/>
          </a:prstGeom>
        </p:spPr>
        <p:txBody>
          <a:bodyPr/>
          <a:lstStyle/>
          <a:p>
            <a:fld id="{B95FC270-55C9-4A20-A67A-3DE973D1FE95}" type="datetimeFigureOut">
              <a:rPr lang="zh-CN" altLang="en-US" smtClean="0">
                <a:solidFill>
                  <a:srgbClr val="000000">
                    <a:tint val="75000"/>
                  </a:srgbClr>
                </a:solidFill>
              </a:rPr>
              <a:pPr/>
              <a:t>2017/2/19</a:t>
            </a:fld>
            <a:endParaRPr lang="zh-CN" altLang="en-US">
              <a:solidFill>
                <a:srgbClr val="000000">
                  <a:tint val="75000"/>
                </a:srgbClr>
              </a:solidFill>
            </a:endParaRPr>
          </a:p>
        </p:txBody>
      </p:sp>
      <p:sp>
        <p:nvSpPr>
          <p:cNvPr id="6" name="页脚占位符 5"/>
          <p:cNvSpPr>
            <a:spLocks noGrp="1"/>
          </p:cNvSpPr>
          <p:nvPr>
            <p:ph type="ftr" sz="quarter" idx="11"/>
          </p:nvPr>
        </p:nvSpPr>
        <p:spPr>
          <a:xfrm>
            <a:off x="4166143" y="6356352"/>
            <a:ext cx="3861303" cy="365125"/>
          </a:xfrm>
          <a:prstGeom prst="rect">
            <a:avLst/>
          </a:prstGeom>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a:xfrm>
            <a:off x="8738738" y="6356352"/>
            <a:ext cx="2845171" cy="365125"/>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3735532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028" y="4800601"/>
            <a:ext cx="7316153" cy="566738"/>
          </a:xfrm>
          <a:prstGeom prst="rect">
            <a:avLst/>
          </a:prstGeom>
        </p:spPr>
        <p:txBody>
          <a:bodyPr anchor="b"/>
          <a:lstStyle>
            <a:lvl1pPr algn="l">
              <a:defRPr sz="2664"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028" y="612777"/>
            <a:ext cx="7316153" cy="4114800"/>
          </a:xfrm>
          <a:prstGeom prst="rect">
            <a:avLst/>
          </a:prstGeom>
        </p:spPr>
        <p:txBody>
          <a:bodyPr/>
          <a:lstStyle>
            <a:lvl1pPr marL="0" indent="0">
              <a:buNone/>
              <a:defRPr sz="4264"/>
            </a:lvl1pPr>
            <a:lvl2pPr marL="609387" indent="0">
              <a:buNone/>
              <a:defRPr sz="3733"/>
            </a:lvl2pPr>
            <a:lvl3pPr marL="1218774" indent="0">
              <a:buNone/>
              <a:defRPr sz="3199"/>
            </a:lvl3pPr>
            <a:lvl4pPr marL="1828160" indent="0">
              <a:buNone/>
              <a:defRPr sz="2664"/>
            </a:lvl4pPr>
            <a:lvl5pPr marL="2437546" indent="0">
              <a:buNone/>
              <a:defRPr sz="2664"/>
            </a:lvl5pPr>
            <a:lvl6pPr marL="3046933" indent="0">
              <a:buNone/>
              <a:defRPr sz="2664"/>
            </a:lvl6pPr>
            <a:lvl7pPr marL="3656321" indent="0">
              <a:buNone/>
              <a:defRPr sz="2664"/>
            </a:lvl7pPr>
            <a:lvl8pPr marL="4265707" indent="0">
              <a:buNone/>
              <a:defRPr sz="2664"/>
            </a:lvl8pPr>
            <a:lvl9pPr marL="4875094" indent="0">
              <a:buNone/>
              <a:defRPr sz="2664"/>
            </a:lvl9pPr>
          </a:lstStyle>
          <a:p>
            <a:endParaRPr lang="zh-CN" altLang="en-US"/>
          </a:p>
        </p:txBody>
      </p:sp>
      <p:sp>
        <p:nvSpPr>
          <p:cNvPr id="4" name="文本占位符 3"/>
          <p:cNvSpPr>
            <a:spLocks noGrp="1"/>
          </p:cNvSpPr>
          <p:nvPr>
            <p:ph type="body" sz="half" idx="2"/>
          </p:nvPr>
        </p:nvSpPr>
        <p:spPr>
          <a:xfrm>
            <a:off x="2390028" y="5367339"/>
            <a:ext cx="7316153" cy="804864"/>
          </a:xfrm>
          <a:prstGeom prst="rect">
            <a:avLst/>
          </a:prstGeom>
        </p:spPr>
        <p:txBody>
          <a:bodyPr/>
          <a:lstStyle>
            <a:lvl1pPr marL="0" indent="0">
              <a:buNone/>
              <a:defRPr sz="1865"/>
            </a:lvl1pPr>
            <a:lvl2pPr marL="609387" indent="0">
              <a:buNone/>
              <a:defRPr sz="1599"/>
            </a:lvl2pPr>
            <a:lvl3pPr marL="1218774" indent="0">
              <a:buNone/>
              <a:defRPr sz="1334"/>
            </a:lvl3pPr>
            <a:lvl4pPr marL="1828160" indent="0">
              <a:buNone/>
              <a:defRPr sz="1200"/>
            </a:lvl4pPr>
            <a:lvl5pPr marL="2437546" indent="0">
              <a:buNone/>
              <a:defRPr sz="1200"/>
            </a:lvl5pPr>
            <a:lvl6pPr marL="3046933" indent="0">
              <a:buNone/>
              <a:defRPr sz="1200"/>
            </a:lvl6pPr>
            <a:lvl7pPr marL="3656321" indent="0">
              <a:buNone/>
              <a:defRPr sz="1200"/>
            </a:lvl7pPr>
            <a:lvl8pPr marL="4265707" indent="0">
              <a:buNone/>
              <a:defRPr sz="1200"/>
            </a:lvl8pPr>
            <a:lvl9pPr marL="4875094"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679" y="6356352"/>
            <a:ext cx="2845171" cy="365125"/>
          </a:xfrm>
          <a:prstGeom prst="rect">
            <a:avLst/>
          </a:prstGeom>
        </p:spPr>
        <p:txBody>
          <a:bodyPr/>
          <a:lstStyle/>
          <a:p>
            <a:fld id="{B95FC270-55C9-4A20-A67A-3DE973D1FE95}" type="datetimeFigureOut">
              <a:rPr lang="zh-CN" altLang="en-US" smtClean="0">
                <a:solidFill>
                  <a:srgbClr val="000000">
                    <a:tint val="75000"/>
                  </a:srgbClr>
                </a:solidFill>
              </a:rPr>
              <a:pPr/>
              <a:t>2017/2/19</a:t>
            </a:fld>
            <a:endParaRPr lang="zh-CN" altLang="en-US">
              <a:solidFill>
                <a:srgbClr val="000000">
                  <a:tint val="75000"/>
                </a:srgbClr>
              </a:solidFill>
            </a:endParaRPr>
          </a:p>
        </p:txBody>
      </p:sp>
      <p:sp>
        <p:nvSpPr>
          <p:cNvPr id="6" name="页脚占位符 5"/>
          <p:cNvSpPr>
            <a:spLocks noGrp="1"/>
          </p:cNvSpPr>
          <p:nvPr>
            <p:ph type="ftr" sz="quarter" idx="11"/>
          </p:nvPr>
        </p:nvSpPr>
        <p:spPr>
          <a:xfrm>
            <a:off x="4166143" y="6356352"/>
            <a:ext cx="3861303" cy="365125"/>
          </a:xfrm>
          <a:prstGeom prst="rect">
            <a:avLst/>
          </a:prstGeom>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a:xfrm>
            <a:off x="8738738" y="6356352"/>
            <a:ext cx="2845171" cy="365125"/>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590419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80" y="274640"/>
            <a:ext cx="10974229"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80" y="1600203"/>
            <a:ext cx="10974229"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79" y="6356352"/>
            <a:ext cx="2845171" cy="365125"/>
          </a:xfrm>
          <a:prstGeom prst="rect">
            <a:avLst/>
          </a:prstGeom>
        </p:spPr>
        <p:txBody>
          <a:bodyPr/>
          <a:lstStyle/>
          <a:p>
            <a:fld id="{B95FC270-55C9-4A20-A67A-3DE973D1FE95}" type="datetimeFigureOut">
              <a:rPr lang="zh-CN" altLang="en-US" smtClean="0">
                <a:solidFill>
                  <a:srgbClr val="000000">
                    <a:tint val="75000"/>
                  </a:srgbClr>
                </a:solidFill>
              </a:rPr>
              <a:pPr/>
              <a:t>2017/2/19</a:t>
            </a:fld>
            <a:endParaRPr lang="zh-CN" altLang="en-US">
              <a:solidFill>
                <a:srgbClr val="000000">
                  <a:tint val="75000"/>
                </a:srgbClr>
              </a:solidFill>
            </a:endParaRPr>
          </a:p>
        </p:txBody>
      </p:sp>
      <p:sp>
        <p:nvSpPr>
          <p:cNvPr id="5" name="页脚占位符 4"/>
          <p:cNvSpPr>
            <a:spLocks noGrp="1"/>
          </p:cNvSpPr>
          <p:nvPr>
            <p:ph type="ftr" sz="quarter" idx="11"/>
          </p:nvPr>
        </p:nvSpPr>
        <p:spPr>
          <a:xfrm>
            <a:off x="4166143" y="6356352"/>
            <a:ext cx="3861303" cy="365125"/>
          </a:xfrm>
          <a:prstGeom prst="rect">
            <a:avLst/>
          </a:prstGeo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8738738" y="6356352"/>
            <a:ext cx="2845171" cy="365125"/>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1046923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0351" y="206376"/>
            <a:ext cx="2743557" cy="438785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80" y="206376"/>
            <a:ext cx="8027445" cy="438785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79" y="6356352"/>
            <a:ext cx="2845171" cy="365125"/>
          </a:xfrm>
          <a:prstGeom prst="rect">
            <a:avLst/>
          </a:prstGeom>
        </p:spPr>
        <p:txBody>
          <a:bodyPr/>
          <a:lstStyle/>
          <a:p>
            <a:fld id="{B95FC270-55C9-4A20-A67A-3DE973D1FE95}" type="datetimeFigureOut">
              <a:rPr lang="zh-CN" altLang="en-US" smtClean="0">
                <a:solidFill>
                  <a:srgbClr val="000000">
                    <a:tint val="75000"/>
                  </a:srgbClr>
                </a:solidFill>
              </a:rPr>
              <a:pPr/>
              <a:t>2017/2/19</a:t>
            </a:fld>
            <a:endParaRPr lang="zh-CN" altLang="en-US">
              <a:solidFill>
                <a:srgbClr val="000000">
                  <a:tint val="75000"/>
                </a:srgbClr>
              </a:solidFill>
            </a:endParaRPr>
          </a:p>
        </p:txBody>
      </p:sp>
      <p:sp>
        <p:nvSpPr>
          <p:cNvPr id="5" name="页脚占位符 4"/>
          <p:cNvSpPr>
            <a:spLocks noGrp="1"/>
          </p:cNvSpPr>
          <p:nvPr>
            <p:ph type="ftr" sz="quarter" idx="11"/>
          </p:nvPr>
        </p:nvSpPr>
        <p:spPr>
          <a:xfrm>
            <a:off x="4166143" y="6356352"/>
            <a:ext cx="3861303" cy="365125"/>
          </a:xfrm>
          <a:prstGeom prst="rect">
            <a:avLst/>
          </a:prstGeo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8738738" y="6356352"/>
            <a:ext cx="2845171" cy="365125"/>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8589302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t="-10000" b="-10000"/>
          </a:stretch>
        </a:blipFill>
        <a:effectLst/>
      </p:bgPr>
    </p:bg>
    <p:spTree>
      <p:nvGrpSpPr>
        <p:cNvPr id="1" name=""/>
        <p:cNvGrpSpPr/>
        <p:nvPr/>
      </p:nvGrpSpPr>
      <p:grpSpPr>
        <a:xfrm>
          <a:off x="0" y="0"/>
          <a:ext cx="0" cy="0"/>
          <a:chOff x="0" y="0"/>
          <a:chExt cx="0" cy="0"/>
        </a:xfrm>
      </p:grpSpPr>
      <p:sp>
        <p:nvSpPr>
          <p:cNvPr id="2" name="矩形 1"/>
          <p:cNvSpPr/>
          <p:nvPr userDrawn="1"/>
        </p:nvSpPr>
        <p:spPr>
          <a:xfrm>
            <a:off x="0" y="0"/>
            <a:ext cx="12193588" cy="68580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67623771"/>
      </p:ext>
    </p:extLst>
  </p:cSld>
  <p:clrMap bg1="lt1" tx1="dk1" bg2="lt2" tx2="dk2" accent1="accent1" accent2="accent2" accent3="accent3" accent4="accent4" accent5="accent5" accent6="accent6" hlink="hlink" folHlink="folHlink"/>
  <p:sldLayoutIdLst>
    <p:sldLayoutId id="2147483751"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853" r:id="rId10"/>
    <p:sldLayoutId id="2147483854" r:id="rId11"/>
    <p:sldLayoutId id="2147483892" r:id="rId12"/>
  </p:sldLayoutIdLst>
  <p:timing>
    <p:tnLst>
      <p:par>
        <p:cTn id="1" dur="indefinite" restart="never" nodeType="tmRoot"/>
      </p:par>
    </p:tnLst>
  </p:timing>
  <p:txStyles>
    <p:titleStyle>
      <a:lvl1pPr algn="ctr" defTabSz="1218139" rtl="0" eaLnBrk="1" latinLnBrk="0" hangingPunct="1">
        <a:spcBef>
          <a:spcPct val="0"/>
        </a:spcBef>
        <a:buNone/>
        <a:defRPr sz="5863" kern="1200">
          <a:solidFill>
            <a:schemeClr val="tx1"/>
          </a:solidFill>
          <a:latin typeface="+mj-lt"/>
          <a:ea typeface="+mj-ea"/>
          <a:cs typeface="+mj-cs"/>
        </a:defRPr>
      </a:lvl1pPr>
    </p:titleStyle>
    <p:bodyStyle>
      <a:lvl1pPr marL="457041" indent="-457041" algn="l" defTabSz="1218139" rtl="0" eaLnBrk="1" latinLnBrk="0" hangingPunct="1">
        <a:spcBef>
          <a:spcPct val="20000"/>
        </a:spcBef>
        <a:buFont typeface="Arial" panose="020B0604020202020204" pitchFamily="34" charset="0"/>
        <a:buChar char="•"/>
        <a:defRPr sz="4264" kern="1200">
          <a:solidFill>
            <a:schemeClr val="tx1"/>
          </a:solidFill>
          <a:latin typeface="+mn-lt"/>
          <a:ea typeface="+mn-ea"/>
          <a:cs typeface="+mn-cs"/>
        </a:defRPr>
      </a:lvl1pPr>
      <a:lvl2pPr marL="990253" indent="-380867" algn="l" defTabSz="1218139"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467" indent="-304693" algn="l" defTabSz="1218139" rtl="0" eaLnBrk="1" latinLnBrk="0" hangingPunct="1">
        <a:spcBef>
          <a:spcPct val="20000"/>
        </a:spcBef>
        <a:buFont typeface="Arial" panose="020B0604020202020204" pitchFamily="34" charset="0"/>
        <a:buChar char="•"/>
        <a:defRPr sz="3199" kern="1200">
          <a:solidFill>
            <a:schemeClr val="tx1"/>
          </a:solidFill>
          <a:latin typeface="+mn-lt"/>
          <a:ea typeface="+mn-ea"/>
          <a:cs typeface="+mn-cs"/>
        </a:defRPr>
      </a:lvl3pPr>
      <a:lvl4pPr marL="2132853" indent="-304693" algn="l" defTabSz="1218139" rtl="0" eaLnBrk="1" latinLnBrk="0" hangingPunct="1">
        <a:spcBef>
          <a:spcPct val="20000"/>
        </a:spcBef>
        <a:buFont typeface="Arial" panose="020B0604020202020204" pitchFamily="34" charset="0"/>
        <a:buChar char="–"/>
        <a:defRPr sz="2664" kern="1200">
          <a:solidFill>
            <a:schemeClr val="tx1"/>
          </a:solidFill>
          <a:latin typeface="+mn-lt"/>
          <a:ea typeface="+mn-ea"/>
          <a:cs typeface="+mn-cs"/>
        </a:defRPr>
      </a:lvl4pPr>
      <a:lvl5pPr marL="2742239" indent="-304693" algn="l" defTabSz="1218139" rtl="0" eaLnBrk="1" latinLnBrk="0" hangingPunct="1">
        <a:spcBef>
          <a:spcPct val="20000"/>
        </a:spcBef>
        <a:buFont typeface="Arial" panose="020B0604020202020204" pitchFamily="34" charset="0"/>
        <a:buChar char="»"/>
        <a:defRPr sz="2664" kern="1200">
          <a:solidFill>
            <a:schemeClr val="tx1"/>
          </a:solidFill>
          <a:latin typeface="+mn-lt"/>
          <a:ea typeface="+mn-ea"/>
          <a:cs typeface="+mn-cs"/>
        </a:defRPr>
      </a:lvl5pPr>
      <a:lvl6pPr marL="3351626" indent="-304693" algn="l" defTabSz="1218139" rtl="0" eaLnBrk="1" latinLnBrk="0" hangingPunct="1">
        <a:spcBef>
          <a:spcPct val="20000"/>
        </a:spcBef>
        <a:buFont typeface="Arial" panose="020B0604020202020204" pitchFamily="34" charset="0"/>
        <a:buChar char="•"/>
        <a:defRPr sz="2664" kern="1200">
          <a:solidFill>
            <a:schemeClr val="tx1"/>
          </a:solidFill>
          <a:latin typeface="+mn-lt"/>
          <a:ea typeface="+mn-ea"/>
          <a:cs typeface="+mn-cs"/>
        </a:defRPr>
      </a:lvl6pPr>
      <a:lvl7pPr marL="3961014" indent="-304693" algn="l" defTabSz="1218139" rtl="0" eaLnBrk="1" latinLnBrk="0" hangingPunct="1">
        <a:spcBef>
          <a:spcPct val="20000"/>
        </a:spcBef>
        <a:buFont typeface="Arial" panose="020B0604020202020204" pitchFamily="34" charset="0"/>
        <a:buChar char="•"/>
        <a:defRPr sz="2664" kern="1200">
          <a:solidFill>
            <a:schemeClr val="tx1"/>
          </a:solidFill>
          <a:latin typeface="+mn-lt"/>
          <a:ea typeface="+mn-ea"/>
          <a:cs typeface="+mn-cs"/>
        </a:defRPr>
      </a:lvl7pPr>
      <a:lvl8pPr marL="4570401" indent="-304693" algn="l" defTabSz="1218139" rtl="0" eaLnBrk="1" latinLnBrk="0" hangingPunct="1">
        <a:spcBef>
          <a:spcPct val="20000"/>
        </a:spcBef>
        <a:buFont typeface="Arial" panose="020B0604020202020204" pitchFamily="34" charset="0"/>
        <a:buChar char="•"/>
        <a:defRPr sz="2664" kern="1200">
          <a:solidFill>
            <a:schemeClr val="tx1"/>
          </a:solidFill>
          <a:latin typeface="+mn-lt"/>
          <a:ea typeface="+mn-ea"/>
          <a:cs typeface="+mn-cs"/>
        </a:defRPr>
      </a:lvl8pPr>
      <a:lvl9pPr marL="5179787" indent="-304693" algn="l" defTabSz="1218139" rtl="0" eaLnBrk="1" latinLnBrk="0" hangingPunct="1">
        <a:spcBef>
          <a:spcPct val="20000"/>
        </a:spcBef>
        <a:buFont typeface="Arial" panose="020B0604020202020204" pitchFamily="34" charset="0"/>
        <a:buChar char="•"/>
        <a:defRPr sz="2664" kern="1200">
          <a:solidFill>
            <a:schemeClr val="tx1"/>
          </a:solidFill>
          <a:latin typeface="+mn-lt"/>
          <a:ea typeface="+mn-ea"/>
          <a:cs typeface="+mn-cs"/>
        </a:defRPr>
      </a:lvl9pPr>
    </p:bodyStyle>
    <p:otherStyle>
      <a:defPPr>
        <a:defRPr lang="zh-CN"/>
      </a:defPPr>
      <a:lvl1pPr marL="0" algn="l" defTabSz="1218139" rtl="0" eaLnBrk="1" latinLnBrk="0" hangingPunct="1">
        <a:defRPr sz="2399" kern="1200">
          <a:solidFill>
            <a:schemeClr val="tx1"/>
          </a:solidFill>
          <a:latin typeface="+mn-lt"/>
          <a:ea typeface="+mn-ea"/>
          <a:cs typeface="+mn-cs"/>
        </a:defRPr>
      </a:lvl1pPr>
      <a:lvl2pPr marL="609387" algn="l" defTabSz="1218139" rtl="0" eaLnBrk="1" latinLnBrk="0" hangingPunct="1">
        <a:defRPr sz="2399" kern="1200">
          <a:solidFill>
            <a:schemeClr val="tx1"/>
          </a:solidFill>
          <a:latin typeface="+mn-lt"/>
          <a:ea typeface="+mn-ea"/>
          <a:cs typeface="+mn-cs"/>
        </a:defRPr>
      </a:lvl2pPr>
      <a:lvl3pPr marL="1218774" algn="l" defTabSz="1218139" rtl="0" eaLnBrk="1" latinLnBrk="0" hangingPunct="1">
        <a:defRPr sz="2399" kern="1200">
          <a:solidFill>
            <a:schemeClr val="tx1"/>
          </a:solidFill>
          <a:latin typeface="+mn-lt"/>
          <a:ea typeface="+mn-ea"/>
          <a:cs typeface="+mn-cs"/>
        </a:defRPr>
      </a:lvl3pPr>
      <a:lvl4pPr marL="1828160" algn="l" defTabSz="1218139" rtl="0" eaLnBrk="1" latinLnBrk="0" hangingPunct="1">
        <a:defRPr sz="2399" kern="1200">
          <a:solidFill>
            <a:schemeClr val="tx1"/>
          </a:solidFill>
          <a:latin typeface="+mn-lt"/>
          <a:ea typeface="+mn-ea"/>
          <a:cs typeface="+mn-cs"/>
        </a:defRPr>
      </a:lvl4pPr>
      <a:lvl5pPr marL="2437546" algn="l" defTabSz="1218139" rtl="0" eaLnBrk="1" latinLnBrk="0" hangingPunct="1">
        <a:defRPr sz="2399" kern="1200">
          <a:solidFill>
            <a:schemeClr val="tx1"/>
          </a:solidFill>
          <a:latin typeface="+mn-lt"/>
          <a:ea typeface="+mn-ea"/>
          <a:cs typeface="+mn-cs"/>
        </a:defRPr>
      </a:lvl5pPr>
      <a:lvl6pPr marL="3046933" algn="l" defTabSz="1218139" rtl="0" eaLnBrk="1" latinLnBrk="0" hangingPunct="1">
        <a:defRPr sz="2399" kern="1200">
          <a:solidFill>
            <a:schemeClr val="tx1"/>
          </a:solidFill>
          <a:latin typeface="+mn-lt"/>
          <a:ea typeface="+mn-ea"/>
          <a:cs typeface="+mn-cs"/>
        </a:defRPr>
      </a:lvl6pPr>
      <a:lvl7pPr marL="3656321" algn="l" defTabSz="1218139" rtl="0" eaLnBrk="1" latinLnBrk="0" hangingPunct="1">
        <a:defRPr sz="2399" kern="1200">
          <a:solidFill>
            <a:schemeClr val="tx1"/>
          </a:solidFill>
          <a:latin typeface="+mn-lt"/>
          <a:ea typeface="+mn-ea"/>
          <a:cs typeface="+mn-cs"/>
        </a:defRPr>
      </a:lvl7pPr>
      <a:lvl8pPr marL="4265707" algn="l" defTabSz="1218139" rtl="0" eaLnBrk="1" latinLnBrk="0" hangingPunct="1">
        <a:defRPr sz="2399" kern="1200">
          <a:solidFill>
            <a:schemeClr val="tx1"/>
          </a:solidFill>
          <a:latin typeface="+mn-lt"/>
          <a:ea typeface="+mn-ea"/>
          <a:cs typeface="+mn-cs"/>
        </a:defRPr>
      </a:lvl8pPr>
      <a:lvl9pPr marL="4875094" algn="l" defTabSz="1218139" rtl="0" eaLnBrk="1" latinLnBrk="0" hangingPunct="1">
        <a:defRPr sz="23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2.emf"/><Relationship Id="rId2" Type="http://schemas.openxmlformats.org/officeDocument/2006/relationships/image" Target="../media/image18.emf"/><Relationship Id="rId1" Type="http://schemas.openxmlformats.org/officeDocument/2006/relationships/slideLayout" Target="../slideLayouts/slideLayout10.xml"/><Relationship Id="rId6" Type="http://schemas.openxmlformats.org/officeDocument/2006/relationships/image" Target="../media/image21.jpeg"/><Relationship Id="rId5" Type="http://schemas.openxmlformats.org/officeDocument/2006/relationships/image" Target="../media/image20.emf"/><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7.jpg"/><Relationship Id="rId2" Type="http://schemas.openxmlformats.org/officeDocument/2006/relationships/image" Target="../media/image8.png"/><Relationship Id="rId1" Type="http://schemas.openxmlformats.org/officeDocument/2006/relationships/slideLayout" Target="../slideLayouts/slideLayout10.xml"/><Relationship Id="rId6" Type="http://schemas.openxmlformats.org/officeDocument/2006/relationships/image" Target="../media/image26.jpg"/><Relationship Id="rId5" Type="http://schemas.openxmlformats.org/officeDocument/2006/relationships/image" Target="../media/image25.jpg"/><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31.jpg"/><Relationship Id="rId3" Type="http://schemas.openxmlformats.org/officeDocument/2006/relationships/tags" Target="../tags/tag3.xml"/><Relationship Id="rId7" Type="http://schemas.openxmlformats.org/officeDocument/2006/relationships/slideLayout" Target="../slideLayouts/slideLayout10.xml"/><Relationship Id="rId12" Type="http://schemas.openxmlformats.org/officeDocument/2006/relationships/image" Target="../media/image30.jp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29.jpg"/><Relationship Id="rId5" Type="http://schemas.openxmlformats.org/officeDocument/2006/relationships/tags" Target="../tags/tag5.xml"/><Relationship Id="rId10" Type="http://schemas.openxmlformats.org/officeDocument/2006/relationships/image" Target="../media/image28.jpg"/><Relationship Id="rId4" Type="http://schemas.openxmlformats.org/officeDocument/2006/relationships/tags" Target="../tags/tag4.xml"/><Relationship Id="rId9" Type="http://schemas.openxmlformats.org/officeDocument/2006/relationships/image" Target="../media/image17.jpg"/><Relationship Id="rId1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8.png"/><Relationship Id="rId1" Type="http://schemas.openxmlformats.org/officeDocument/2006/relationships/slideLayout" Target="../slideLayouts/slideLayout10.xml"/><Relationship Id="rId6" Type="http://schemas.openxmlformats.org/officeDocument/2006/relationships/image" Target="../media/image34.jpg"/><Relationship Id="rId5" Type="http://schemas.openxmlformats.org/officeDocument/2006/relationships/image" Target="../media/image17.jpg"/><Relationship Id="rId4" Type="http://schemas.openxmlformats.org/officeDocument/2006/relationships/image" Target="../media/image33.jpg"/></Relationships>
</file>

<file path=ppt/slides/_rels/slide1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8.png"/><Relationship Id="rId1" Type="http://schemas.openxmlformats.org/officeDocument/2006/relationships/slideLayout" Target="../slideLayouts/slideLayout10.xml"/><Relationship Id="rId6" Type="http://schemas.openxmlformats.org/officeDocument/2006/relationships/image" Target="../media/image29.jpg"/><Relationship Id="rId5" Type="http://schemas.openxmlformats.org/officeDocument/2006/relationships/image" Target="../media/image34.jpg"/><Relationship Id="rId4" Type="http://schemas.openxmlformats.org/officeDocument/2006/relationships/image" Target="../media/image30.jpg"/></Relationships>
</file>

<file path=ppt/slides/_rels/slide1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8.png"/><Relationship Id="rId1" Type="http://schemas.openxmlformats.org/officeDocument/2006/relationships/slideLayout" Target="../slideLayouts/slideLayout10.xml"/><Relationship Id="rId5" Type="http://schemas.openxmlformats.org/officeDocument/2006/relationships/image" Target="../media/image37.png"/><Relationship Id="rId4" Type="http://schemas.openxmlformats.org/officeDocument/2006/relationships/image" Target="../media/image36.jpeg"/></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8.png"/><Relationship Id="rId1" Type="http://schemas.openxmlformats.org/officeDocument/2006/relationships/slideLayout" Target="../slideLayouts/slideLayout10.xml"/><Relationship Id="rId4" Type="http://schemas.openxmlformats.org/officeDocument/2006/relationships/image" Target="../media/image38.jpg"/></Relationships>
</file>

<file path=ppt/slides/_rels/slide2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8.png"/><Relationship Id="rId1" Type="http://schemas.openxmlformats.org/officeDocument/2006/relationships/slideLayout" Target="../slideLayouts/slideLayout10.xml"/><Relationship Id="rId6" Type="http://schemas.openxmlformats.org/officeDocument/2006/relationships/image" Target="../media/image30.jpg"/><Relationship Id="rId5" Type="http://schemas.openxmlformats.org/officeDocument/2006/relationships/image" Target="../media/image33.jpg"/><Relationship Id="rId4" Type="http://schemas.openxmlformats.org/officeDocument/2006/relationships/image" Target="../media/image17.jpg"/></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10.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png"/><Relationship Id="rId1" Type="http://schemas.openxmlformats.org/officeDocument/2006/relationships/slideLayout" Target="../slideLayouts/slideLayout10.xml"/><Relationship Id="rId6" Type="http://schemas.openxmlformats.org/officeDocument/2006/relationships/image" Target="../media/image14.jpeg"/><Relationship Id="rId5" Type="http://schemas.openxmlformats.org/officeDocument/2006/relationships/image" Target="../media/image13.jp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8.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t="-10000" b="-10000"/>
          </a:stretch>
        </a:blipFill>
        <a:effectLst/>
      </p:bgPr>
    </p:bg>
    <p:spTree>
      <p:nvGrpSpPr>
        <p:cNvPr id="1" name=""/>
        <p:cNvGrpSpPr/>
        <p:nvPr/>
      </p:nvGrpSpPr>
      <p:grpSpPr>
        <a:xfrm>
          <a:off x="0" y="0"/>
          <a:ext cx="0" cy="0"/>
          <a:chOff x="0" y="0"/>
          <a:chExt cx="0" cy="0"/>
        </a:xfrm>
      </p:grpSpPr>
      <p:pic>
        <p:nvPicPr>
          <p:cNvPr id="2" name="张娜拉 - Sweet Drea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587500" y="-1727200"/>
            <a:ext cx="609600" cy="609600"/>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88796" y="673100"/>
            <a:ext cx="3970904" cy="4707917"/>
          </a:xfrm>
          <a:prstGeom prst="rect">
            <a:avLst/>
          </a:prstGeom>
        </p:spPr>
      </p:pic>
      <p:sp>
        <p:nvSpPr>
          <p:cNvPr id="6" name="文本框 5"/>
          <p:cNvSpPr txBox="1"/>
          <p:nvPr/>
        </p:nvSpPr>
        <p:spPr>
          <a:xfrm>
            <a:off x="10637560" y="3987800"/>
            <a:ext cx="1046440" cy="2273300"/>
          </a:xfrm>
          <a:prstGeom prst="rect">
            <a:avLst/>
          </a:prstGeom>
          <a:noFill/>
        </p:spPr>
        <p:txBody>
          <a:bodyPr vert="eaVert" wrap="square" rtlCol="0">
            <a:spAutoFit/>
          </a:bodyPr>
          <a:lstStyle/>
          <a:p>
            <a:r>
              <a:rPr lang="zh-CN" altLang="en-US" sz="2800" smtClean="0">
                <a:solidFill>
                  <a:srgbClr val="E40077"/>
                </a:solidFill>
                <a:latin typeface="方正经黑简体" panose="02000000000000000000" pitchFamily="2" charset="-122"/>
                <a:ea typeface="方正经黑简体" panose="02000000000000000000" pitchFamily="2" charset="-122"/>
              </a:rPr>
              <a:t>新郎</a:t>
            </a:r>
            <a:r>
              <a:rPr lang="en-US" altLang="zh-CN" sz="2800" smtClean="0">
                <a:solidFill>
                  <a:srgbClr val="E40077"/>
                </a:solidFill>
                <a:latin typeface="方正经黑简体" panose="02000000000000000000" pitchFamily="2" charset="-122"/>
                <a:ea typeface="方正经黑简体" panose="02000000000000000000" pitchFamily="2" charset="-122"/>
              </a:rPr>
              <a:t>:</a:t>
            </a:r>
            <a:r>
              <a:rPr lang="zh-CN" altLang="en-US" sz="2800" smtClean="0">
                <a:solidFill>
                  <a:srgbClr val="E40077"/>
                </a:solidFill>
                <a:latin typeface="方正经黑简体" panose="02000000000000000000" pitchFamily="2" charset="-122"/>
                <a:ea typeface="方正经黑简体" panose="02000000000000000000" pitchFamily="2" charset="-122"/>
              </a:rPr>
              <a:t>高富帅</a:t>
            </a:r>
            <a:endParaRPr lang="en-US" altLang="zh-CN" sz="2800" smtClean="0">
              <a:solidFill>
                <a:srgbClr val="E40077"/>
              </a:solidFill>
              <a:latin typeface="方正经黑简体" panose="02000000000000000000" pitchFamily="2" charset="-122"/>
              <a:ea typeface="方正经黑简体" panose="02000000000000000000" pitchFamily="2" charset="-122"/>
            </a:endParaRPr>
          </a:p>
          <a:p>
            <a:r>
              <a:rPr lang="zh-CN" altLang="en-US" sz="2800" smtClean="0">
                <a:solidFill>
                  <a:srgbClr val="E40077"/>
                </a:solidFill>
                <a:latin typeface="方正经黑简体" panose="02000000000000000000" pitchFamily="2" charset="-122"/>
                <a:ea typeface="方正经黑简体" panose="02000000000000000000" pitchFamily="2" charset="-122"/>
              </a:rPr>
              <a:t>新娘</a:t>
            </a:r>
            <a:r>
              <a:rPr lang="en-US" altLang="zh-CN" sz="2800" smtClean="0">
                <a:solidFill>
                  <a:srgbClr val="E40077"/>
                </a:solidFill>
                <a:latin typeface="方正经黑简体" panose="02000000000000000000" pitchFamily="2" charset="-122"/>
                <a:ea typeface="方正经黑简体" panose="02000000000000000000" pitchFamily="2" charset="-122"/>
              </a:rPr>
              <a:t>:</a:t>
            </a:r>
            <a:r>
              <a:rPr lang="zh-CN" altLang="en-US" sz="2800" smtClean="0">
                <a:solidFill>
                  <a:srgbClr val="E40077"/>
                </a:solidFill>
                <a:latin typeface="方正经黑简体" panose="02000000000000000000" pitchFamily="2" charset="-122"/>
                <a:ea typeface="方正经黑简体" panose="02000000000000000000" pitchFamily="2" charset="-122"/>
              </a:rPr>
              <a:t>白富美</a:t>
            </a:r>
            <a:endParaRPr lang="zh-CN" altLang="en-US" sz="2800">
              <a:solidFill>
                <a:srgbClr val="E40077"/>
              </a:solidFill>
              <a:latin typeface="方正经黑简体" panose="02000000000000000000" pitchFamily="2" charset="-122"/>
              <a:ea typeface="方正经黑简体" panose="02000000000000000000" pitchFamily="2" charset="-122"/>
            </a:endParaRPr>
          </a:p>
        </p:txBody>
      </p:sp>
      <p:sp>
        <p:nvSpPr>
          <p:cNvPr id="7" name="TextBox 131"/>
          <p:cNvSpPr txBox="1">
            <a:spLocks noChangeArrowheads="1"/>
          </p:cNvSpPr>
          <p:nvPr/>
        </p:nvSpPr>
        <p:spPr bwMode="auto">
          <a:xfrm>
            <a:off x="3143126" y="5642401"/>
            <a:ext cx="679451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3738" fontAlgn="base">
              <a:spcBef>
                <a:spcPct val="0"/>
              </a:spcBef>
              <a:spcAft>
                <a:spcPct val="0"/>
              </a:spcAft>
              <a:buNone/>
            </a:pPr>
            <a:r>
              <a:rPr lang="zh-CN" altLang="en-US" sz="4800" b="1" smtClean="0">
                <a:solidFill>
                  <a:srgbClr val="E40077"/>
                </a:solidFill>
                <a:latin typeface="微软雅黑" panose="020B0503020204020204" pitchFamily="34" charset="-122"/>
              </a:rPr>
              <a:t>浪漫婚礼策划方案</a:t>
            </a:r>
            <a:r>
              <a:rPr lang="en-US" altLang="zh-CN" sz="4800" b="1" smtClean="0">
                <a:solidFill>
                  <a:srgbClr val="E40077"/>
                </a:solidFill>
                <a:latin typeface="微软雅黑" panose="020B0503020204020204" pitchFamily="34" charset="-122"/>
              </a:rPr>
              <a:t>PPT</a:t>
            </a:r>
            <a:endParaRPr lang="zh-CN" altLang="en-US" sz="4800" b="1">
              <a:solidFill>
                <a:srgbClr val="E40077"/>
              </a:solidFill>
              <a:latin typeface="微软雅黑" panose="020B0503020204020204" pitchFamily="34" charset="-122"/>
            </a:endParaRPr>
          </a:p>
        </p:txBody>
      </p:sp>
      <p:pic>
        <p:nvPicPr>
          <p:cNvPr id="8" name="图片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9765" y="3027058"/>
            <a:ext cx="4038600" cy="4038600"/>
          </a:xfrm>
          <a:prstGeom prst="rect">
            <a:avLst/>
          </a:prstGeom>
        </p:spPr>
      </p:pic>
    </p:spTree>
    <p:extLst>
      <p:ext uri="{BB962C8B-B14F-4D97-AF65-F5344CB8AC3E}">
        <p14:creationId xmlns:p14="http://schemas.microsoft.com/office/powerpoint/2010/main" val="2080484729"/>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53" presetClass="entr" presetSubtype="16"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ppt_w</p:attrName>
                                        </p:attrNameLst>
                                      </p:cBhvr>
                                      <p:tavLst>
                                        <p:tav tm="0">
                                          <p:val>
                                            <p:fltVal val="0"/>
                                          </p:val>
                                        </p:tav>
                                        <p:tav tm="100000">
                                          <p:val>
                                            <p:strVal val="#ppt_w"/>
                                          </p:val>
                                        </p:tav>
                                      </p:tavLst>
                                    </p:anim>
                                    <p:anim calcmode="lin" valueType="num">
                                      <p:cBhvr>
                                        <p:cTn id="11" dur="500" fill="hold"/>
                                        <p:tgtEl>
                                          <p:spTgt spid="4"/>
                                        </p:tgtEl>
                                        <p:attrNameLst>
                                          <p:attrName>ppt_h</p:attrName>
                                        </p:attrNameLst>
                                      </p:cBhvr>
                                      <p:tavLst>
                                        <p:tav tm="0">
                                          <p:val>
                                            <p:fltVal val="0"/>
                                          </p:val>
                                        </p:tav>
                                        <p:tav tm="100000">
                                          <p:val>
                                            <p:strVal val="#ppt_h"/>
                                          </p:val>
                                        </p:tav>
                                      </p:tavLst>
                                    </p:anim>
                                    <p:animEffect transition="in" filter="fade">
                                      <p:cBhvr>
                                        <p:cTn id="12" dur="500"/>
                                        <p:tgtEl>
                                          <p:spTgt spid="4"/>
                                        </p:tgtEl>
                                      </p:cBhvr>
                                    </p:animEffect>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500"/>
                                        <p:tgtEl>
                                          <p:spTgt spid="6"/>
                                        </p:tgtEl>
                                      </p:cBhvr>
                                    </p:animEffect>
                                  </p:childTnLst>
                                </p:cTn>
                              </p:par>
                            </p:childTnLst>
                          </p:cTn>
                        </p:par>
                        <p:par>
                          <p:cTn id="23" fill="hold">
                            <p:stCondLst>
                              <p:cond delay="20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7"/>
                                        </p:tgtEl>
                                        <p:attrNameLst>
                                          <p:attrName>ppt_y</p:attrName>
                                        </p:attrNameLst>
                                      </p:cBhvr>
                                      <p:tavLst>
                                        <p:tav tm="0">
                                          <p:val>
                                            <p:strVal val="#ppt_y"/>
                                          </p:val>
                                        </p:tav>
                                        <p:tav tm="100000">
                                          <p:val>
                                            <p:strVal val="#ppt_y"/>
                                          </p:val>
                                        </p:tav>
                                      </p:tavLst>
                                    </p:anim>
                                    <p:anim calcmode="lin" valueType="num">
                                      <p:cBhvr>
                                        <p:cTn id="28"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1" repeatCount="indefinite" fill="hold" display="0">
                  <p:stCondLst>
                    <p:cond delay="indefinite"/>
                  </p:stCondLst>
                  <p:endCondLst>
                    <p:cond evt="onStopAudio" delay="0">
                      <p:tgtEl>
                        <p:sldTgt/>
                      </p:tgtEl>
                    </p:cond>
                  </p:endCondLst>
                </p:cTn>
                <p:tgtEl>
                  <p:spTgt spid="2"/>
                </p:tgtEl>
              </p:cMediaNode>
            </p:audio>
          </p:childTnLst>
        </p:cTn>
      </p:par>
    </p:tnLst>
    <p:bldLst>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1598" y="-220138"/>
            <a:ext cx="7137826" cy="2169997"/>
          </a:xfrm>
          <a:prstGeom prst="rect">
            <a:avLst/>
          </a:prstGeom>
        </p:spPr>
      </p:pic>
      <p:sp>
        <p:nvSpPr>
          <p:cNvPr id="2" name="矩形 1"/>
          <p:cNvSpPr/>
          <p:nvPr/>
        </p:nvSpPr>
        <p:spPr>
          <a:xfrm>
            <a:off x="4717633" y="135464"/>
            <a:ext cx="2646878" cy="830997"/>
          </a:xfrm>
          <a:prstGeom prst="rect">
            <a:avLst/>
          </a:prstGeom>
        </p:spPr>
        <p:txBody>
          <a:bodyPr wrap="none">
            <a:spAutoFit/>
          </a:bodyPr>
          <a:lstStyle/>
          <a:p>
            <a:r>
              <a:rPr lang="zh-CN" altLang="en-US" sz="4800" b="1" smtClean="0">
                <a:solidFill>
                  <a:srgbClr val="E40077"/>
                </a:solidFill>
                <a:latin typeface="微软雅黑" pitchFamily="34" charset="-122"/>
                <a:ea typeface="微软雅黑" pitchFamily="34" charset="-122"/>
              </a:rPr>
              <a:t>私人需求</a:t>
            </a:r>
            <a:endParaRPr lang="zh-CN" altLang="en-US" sz="4800" b="1" dirty="0">
              <a:solidFill>
                <a:srgbClr val="E40077"/>
              </a:solidFill>
              <a:latin typeface="微软雅黑" pitchFamily="34" charset="-122"/>
              <a:ea typeface="微软雅黑" pitchFamily="34" charset="-122"/>
            </a:endParaRPr>
          </a:p>
        </p:txBody>
      </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36505" y="1717194"/>
            <a:ext cx="4221671" cy="4221671"/>
          </a:xfrm>
          <a:prstGeom prst="rect">
            <a:avLst/>
          </a:prstGeom>
          <a:effectLst>
            <a:outerShdw dist="139700" dir="2700000" algn="br" rotWithShape="0">
              <a:prstClr val="black">
                <a:alpha val="30000"/>
              </a:prstClr>
            </a:outerShdw>
          </a:effectLst>
        </p:spPr>
      </p:pic>
      <p:sp>
        <p:nvSpPr>
          <p:cNvPr id="18" name="右大括号 17"/>
          <p:cNvSpPr/>
          <p:nvPr/>
        </p:nvSpPr>
        <p:spPr>
          <a:xfrm>
            <a:off x="5804163" y="1674661"/>
            <a:ext cx="342174" cy="4045183"/>
          </a:xfrm>
          <a:prstGeom prst="rightBrace">
            <a:avLst>
              <a:gd name="adj1" fmla="val 57511"/>
              <a:gd name="adj2" fmla="val 50000"/>
            </a:avLst>
          </a:prstGeom>
          <a:noFill/>
          <a:ln w="15875" cap="flat" cmpd="sng" algn="ctr">
            <a:solidFill>
              <a:srgbClr val="C41C6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19" name="椭圆 18"/>
          <p:cNvSpPr/>
          <p:nvPr/>
        </p:nvSpPr>
        <p:spPr>
          <a:xfrm>
            <a:off x="1869864" y="1839969"/>
            <a:ext cx="792407" cy="793567"/>
          </a:xfrm>
          <a:prstGeom prst="ellipse">
            <a:avLst/>
          </a:prstGeom>
          <a:solidFill>
            <a:srgbClr val="E40077"/>
          </a:solidFill>
          <a:ln w="15875" cap="flat" cmpd="sng" algn="ctr">
            <a:solidFill>
              <a:sysClr val="window" lastClr="FFFFFF"/>
            </a:solidFill>
            <a:prstDash val="solid"/>
            <a:miter lim="800000"/>
          </a:ln>
          <a:effectLst>
            <a:outerShdw blurRad="304800" dist="190500" dir="2700000" algn="tl" rotWithShape="0">
              <a:prstClr val="black">
                <a:alpha val="89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sp>
        <p:nvSpPr>
          <p:cNvPr id="20" name="等腰三角形 19"/>
          <p:cNvSpPr/>
          <p:nvPr/>
        </p:nvSpPr>
        <p:spPr>
          <a:xfrm rot="5400000">
            <a:off x="2811575" y="2189521"/>
            <a:ext cx="109577" cy="94463"/>
          </a:xfrm>
          <a:prstGeom prst="triangle">
            <a:avLst/>
          </a:prstGeom>
          <a:solidFill>
            <a:srgbClr val="76C9B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grpSp>
        <p:nvGrpSpPr>
          <p:cNvPr id="21" name="组合 20"/>
          <p:cNvGrpSpPr/>
          <p:nvPr/>
        </p:nvGrpSpPr>
        <p:grpSpPr>
          <a:xfrm>
            <a:off x="3059803" y="1826700"/>
            <a:ext cx="2314343" cy="820104"/>
            <a:chOff x="8022910" y="1591106"/>
            <a:chExt cx="2314343" cy="820104"/>
          </a:xfrm>
        </p:grpSpPr>
        <p:sp>
          <p:nvSpPr>
            <p:cNvPr id="22" name="文本框 21"/>
            <p:cNvSpPr txBox="1"/>
            <p:nvPr/>
          </p:nvSpPr>
          <p:spPr bwMode="auto">
            <a:xfrm>
              <a:off x="8022910" y="1838746"/>
              <a:ext cx="2314343" cy="572464"/>
            </a:xfrm>
            <a:prstGeom prst="rect">
              <a:avLst/>
            </a:prstGeom>
            <a:noFill/>
          </p:spPr>
          <p:txBody>
            <a:bodyPr wrap="square">
              <a:spAutoFit/>
            </a:bodyPr>
            <a:lstStyle/>
            <a:p>
              <a:pPr>
                <a:lnSpc>
                  <a:spcPct val="130000"/>
                </a:lnSpc>
                <a:defRPr/>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输入你想要的内容输入你想要的内容输入你想要的内容输入</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bwMode="auto">
            <a:xfrm>
              <a:off x="8022910" y="1591106"/>
              <a:ext cx="2160856" cy="338554"/>
            </a:xfrm>
            <a:prstGeom prst="rect">
              <a:avLst/>
            </a:prstGeom>
            <a:noFill/>
          </p:spPr>
          <p:txBody>
            <a:bodyPr wrap="square">
              <a:spAutoFit/>
            </a:bodyPr>
            <a:lstStyle/>
            <a:p>
              <a:pPr>
                <a:defRPr/>
              </a:pPr>
              <a:r>
                <a:rPr lang="zh-CN" altLang="en-US" sz="1600" spc="100" dirty="0">
                  <a:solidFill>
                    <a:schemeClr val="tx1">
                      <a:lumMod val="75000"/>
                      <a:lumOff val="25000"/>
                    </a:schemeClr>
                  </a:solidFill>
                  <a:latin typeface="微软雅黑" panose="020B0503020204020204" pitchFamily="34" charset="-122"/>
                  <a:ea typeface="微软雅黑" panose="020B0503020204020204" pitchFamily="34" charset="-122"/>
                </a:rPr>
                <a:t>在此添加标题</a:t>
              </a:r>
            </a:p>
          </p:txBody>
        </p:sp>
      </p:grpSp>
      <p:sp>
        <p:nvSpPr>
          <p:cNvPr id="24" name="椭圆 23"/>
          <p:cNvSpPr/>
          <p:nvPr/>
        </p:nvSpPr>
        <p:spPr>
          <a:xfrm>
            <a:off x="1869864" y="3300469"/>
            <a:ext cx="792407" cy="793567"/>
          </a:xfrm>
          <a:prstGeom prst="ellipse">
            <a:avLst/>
          </a:prstGeom>
          <a:solidFill>
            <a:srgbClr val="E40077"/>
          </a:solidFill>
          <a:ln w="15875" cap="flat" cmpd="sng" algn="ctr">
            <a:solidFill>
              <a:sysClr val="window" lastClr="FFFFFF"/>
            </a:solidFill>
            <a:prstDash val="solid"/>
            <a:miter lim="800000"/>
          </a:ln>
          <a:effectLst>
            <a:outerShdw blurRad="304800" dist="190500" dir="2700000" algn="tl" rotWithShape="0">
              <a:prstClr val="black">
                <a:alpha val="89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sp>
        <p:nvSpPr>
          <p:cNvPr id="25" name="等腰三角形 24"/>
          <p:cNvSpPr/>
          <p:nvPr/>
        </p:nvSpPr>
        <p:spPr>
          <a:xfrm rot="5400000">
            <a:off x="2811575" y="3650021"/>
            <a:ext cx="109577" cy="94463"/>
          </a:xfrm>
          <a:prstGeom prst="triangle">
            <a:avLst/>
          </a:prstGeom>
          <a:solidFill>
            <a:srgbClr val="76C9B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grpSp>
        <p:nvGrpSpPr>
          <p:cNvPr id="26" name="组合 25"/>
          <p:cNvGrpSpPr/>
          <p:nvPr/>
        </p:nvGrpSpPr>
        <p:grpSpPr>
          <a:xfrm>
            <a:off x="3059803" y="3287200"/>
            <a:ext cx="2314343" cy="820104"/>
            <a:chOff x="8022910" y="1591106"/>
            <a:chExt cx="2314343" cy="820104"/>
          </a:xfrm>
        </p:grpSpPr>
        <p:sp>
          <p:nvSpPr>
            <p:cNvPr id="27" name="文本框 26"/>
            <p:cNvSpPr txBox="1"/>
            <p:nvPr/>
          </p:nvSpPr>
          <p:spPr bwMode="auto">
            <a:xfrm>
              <a:off x="8022910" y="1838746"/>
              <a:ext cx="2314343" cy="572464"/>
            </a:xfrm>
            <a:prstGeom prst="rect">
              <a:avLst/>
            </a:prstGeom>
            <a:noFill/>
          </p:spPr>
          <p:txBody>
            <a:bodyPr wrap="square">
              <a:spAutoFit/>
            </a:bodyPr>
            <a:lstStyle/>
            <a:p>
              <a:pPr>
                <a:lnSpc>
                  <a:spcPct val="130000"/>
                </a:lnSpc>
                <a:defRPr/>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输入你想要的内容输入你想要的内容输入你想要的内容输入</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bwMode="auto">
            <a:xfrm>
              <a:off x="8022910" y="1591106"/>
              <a:ext cx="2160856" cy="338554"/>
            </a:xfrm>
            <a:prstGeom prst="rect">
              <a:avLst/>
            </a:prstGeom>
            <a:noFill/>
          </p:spPr>
          <p:txBody>
            <a:bodyPr wrap="square">
              <a:spAutoFit/>
            </a:bodyPr>
            <a:lstStyle/>
            <a:p>
              <a:pPr>
                <a:defRPr/>
              </a:pPr>
              <a:r>
                <a:rPr lang="zh-CN" altLang="en-US" sz="1600" spc="100" dirty="0">
                  <a:solidFill>
                    <a:schemeClr val="tx1">
                      <a:lumMod val="75000"/>
                      <a:lumOff val="25000"/>
                    </a:schemeClr>
                  </a:solidFill>
                  <a:latin typeface="微软雅黑" panose="020B0503020204020204" pitchFamily="34" charset="-122"/>
                  <a:ea typeface="微软雅黑" panose="020B0503020204020204" pitchFamily="34" charset="-122"/>
                </a:rPr>
                <a:t>在此添加标题</a:t>
              </a:r>
            </a:p>
          </p:txBody>
        </p:sp>
      </p:grpSp>
      <p:sp>
        <p:nvSpPr>
          <p:cNvPr id="29" name="椭圆 28"/>
          <p:cNvSpPr/>
          <p:nvPr/>
        </p:nvSpPr>
        <p:spPr>
          <a:xfrm>
            <a:off x="1869864" y="4760969"/>
            <a:ext cx="792407" cy="793567"/>
          </a:xfrm>
          <a:prstGeom prst="ellipse">
            <a:avLst/>
          </a:prstGeom>
          <a:solidFill>
            <a:srgbClr val="E40077"/>
          </a:solidFill>
          <a:ln w="15875" cap="flat" cmpd="sng" algn="ctr">
            <a:solidFill>
              <a:sysClr val="window" lastClr="FFFFFF"/>
            </a:solidFill>
            <a:prstDash val="solid"/>
            <a:miter lim="800000"/>
          </a:ln>
          <a:effectLst>
            <a:outerShdw blurRad="304800" dist="190500" dir="2700000" algn="tl" rotWithShape="0">
              <a:prstClr val="black">
                <a:alpha val="89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sp>
        <p:nvSpPr>
          <p:cNvPr id="30" name="等腰三角形 29"/>
          <p:cNvSpPr/>
          <p:nvPr/>
        </p:nvSpPr>
        <p:spPr>
          <a:xfrm rot="5400000">
            <a:off x="2811575" y="5110521"/>
            <a:ext cx="109577" cy="94463"/>
          </a:xfrm>
          <a:prstGeom prst="triangle">
            <a:avLst/>
          </a:prstGeom>
          <a:solidFill>
            <a:srgbClr val="76C9B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grpSp>
        <p:nvGrpSpPr>
          <p:cNvPr id="31" name="组合 30"/>
          <p:cNvGrpSpPr/>
          <p:nvPr/>
        </p:nvGrpSpPr>
        <p:grpSpPr>
          <a:xfrm>
            <a:off x="3059803" y="4747700"/>
            <a:ext cx="2314343" cy="820104"/>
            <a:chOff x="8022910" y="1591106"/>
            <a:chExt cx="2314343" cy="820104"/>
          </a:xfrm>
        </p:grpSpPr>
        <p:sp>
          <p:nvSpPr>
            <p:cNvPr id="32" name="文本框 31"/>
            <p:cNvSpPr txBox="1"/>
            <p:nvPr/>
          </p:nvSpPr>
          <p:spPr bwMode="auto">
            <a:xfrm>
              <a:off x="8022910" y="1838746"/>
              <a:ext cx="2314343" cy="572464"/>
            </a:xfrm>
            <a:prstGeom prst="rect">
              <a:avLst/>
            </a:prstGeom>
            <a:noFill/>
          </p:spPr>
          <p:txBody>
            <a:bodyPr wrap="square">
              <a:spAutoFit/>
            </a:bodyPr>
            <a:lstStyle/>
            <a:p>
              <a:pPr>
                <a:lnSpc>
                  <a:spcPct val="130000"/>
                </a:lnSpc>
                <a:defRPr/>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输入你想要的内容输入你想要的内容输入你想要的内容输入</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bwMode="auto">
            <a:xfrm>
              <a:off x="8022910" y="1591106"/>
              <a:ext cx="2160856" cy="338554"/>
            </a:xfrm>
            <a:prstGeom prst="rect">
              <a:avLst/>
            </a:prstGeom>
            <a:noFill/>
          </p:spPr>
          <p:txBody>
            <a:bodyPr wrap="square">
              <a:spAutoFit/>
            </a:bodyPr>
            <a:lstStyle/>
            <a:p>
              <a:pPr>
                <a:defRPr/>
              </a:pPr>
              <a:r>
                <a:rPr lang="zh-CN" altLang="en-US" sz="1600" spc="100" dirty="0">
                  <a:solidFill>
                    <a:schemeClr val="tx1">
                      <a:lumMod val="75000"/>
                      <a:lumOff val="25000"/>
                    </a:schemeClr>
                  </a:solidFill>
                  <a:latin typeface="微软雅黑" panose="020B0503020204020204" pitchFamily="34" charset="-122"/>
                  <a:ea typeface="微软雅黑" panose="020B0503020204020204" pitchFamily="34" charset="-122"/>
                </a:rPr>
                <a:t>在此添加标题</a:t>
              </a:r>
            </a:p>
          </p:txBody>
        </p:sp>
      </p:grpSp>
      <p:sp>
        <p:nvSpPr>
          <p:cNvPr id="34" name="矩形 33"/>
          <p:cNvSpPr/>
          <p:nvPr/>
        </p:nvSpPr>
        <p:spPr>
          <a:xfrm>
            <a:off x="6702963" y="3440243"/>
            <a:ext cx="1827835" cy="514018"/>
          </a:xfrm>
          <a:prstGeom prst="rect">
            <a:avLst/>
          </a:prstGeom>
          <a:solidFill>
            <a:sysClr val="window" lastClr="FFFFFF">
              <a:alpha val="77000"/>
            </a:sysClr>
          </a:solidFill>
          <a:ln w="1270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prstClr val="black">
                    <a:lumMod val="75000"/>
                    <a:lumOff val="25000"/>
                  </a:prstClr>
                </a:solidFill>
                <a:effectLst/>
                <a:uLnTx/>
                <a:uFillTx/>
                <a:latin typeface="ITC Avant Garde Std Md" panose="020B0602020202020204" pitchFamily="34" charset="0"/>
                <a:ea typeface="宋体" panose="02010600030101010101" pitchFamily="2" charset="-122"/>
              </a:rPr>
              <a:t>CREATIVE</a:t>
            </a:r>
            <a:endParaRPr kumimoji="0" lang="en-US" altLang="zh-CN" sz="2400" b="0" i="0" u="none" strike="noStrike" kern="0" cap="none" spc="0" normalizeH="0" baseline="0" noProof="0" dirty="0">
              <a:ln>
                <a:noFill/>
              </a:ln>
              <a:solidFill>
                <a:prstClr val="black">
                  <a:lumMod val="75000"/>
                  <a:lumOff val="25000"/>
                </a:prstClr>
              </a:solidFill>
              <a:effectLst/>
              <a:uLnTx/>
              <a:uFillTx/>
              <a:latin typeface="ITC Avant Garde Std Md" panose="020B0602020202020204" pitchFamily="34" charset="0"/>
              <a:ea typeface="宋体" panose="02010600030101010101" pitchFamily="2" charset="-122"/>
            </a:endParaRPr>
          </a:p>
        </p:txBody>
      </p:sp>
      <p:grpSp>
        <p:nvGrpSpPr>
          <p:cNvPr id="35" name="组合 34"/>
          <p:cNvGrpSpPr/>
          <p:nvPr/>
        </p:nvGrpSpPr>
        <p:grpSpPr>
          <a:xfrm>
            <a:off x="2089826" y="2087040"/>
            <a:ext cx="364409" cy="302521"/>
            <a:chOff x="3132963" y="3140191"/>
            <a:chExt cx="645573" cy="535933"/>
          </a:xfrm>
          <a:solidFill>
            <a:sysClr val="window" lastClr="FFFFFF"/>
          </a:solidFill>
        </p:grpSpPr>
        <p:sp>
          <p:nvSpPr>
            <p:cNvPr id="36"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42" name="组合 41"/>
          <p:cNvGrpSpPr/>
          <p:nvPr/>
        </p:nvGrpSpPr>
        <p:grpSpPr>
          <a:xfrm>
            <a:off x="2078947" y="3477108"/>
            <a:ext cx="386167" cy="443385"/>
            <a:chOff x="4383281" y="1858180"/>
            <a:chExt cx="684119" cy="785482"/>
          </a:xfrm>
          <a:solidFill>
            <a:sysClr val="window" lastClr="FFFFFF"/>
          </a:solidFill>
        </p:grpSpPr>
        <p:sp>
          <p:nvSpPr>
            <p:cNvPr id="43" name="Freeform 244"/>
            <p:cNvSpPr>
              <a:spLocks/>
            </p:cNvSpPr>
            <p:nvPr/>
          </p:nvSpPr>
          <p:spPr bwMode="auto">
            <a:xfrm>
              <a:off x="4681370" y="1858180"/>
              <a:ext cx="97079" cy="106787"/>
            </a:xfrm>
            <a:custGeom>
              <a:avLst/>
              <a:gdLst>
                <a:gd name="T0" fmla="*/ 19 w 144"/>
                <a:gd name="T1" fmla="*/ 105 h 158"/>
                <a:gd name="T2" fmla="*/ 73 w 144"/>
                <a:gd name="T3" fmla="*/ 158 h 158"/>
                <a:gd name="T4" fmla="*/ 125 w 144"/>
                <a:gd name="T5" fmla="*/ 104 h 158"/>
                <a:gd name="T6" fmla="*/ 141 w 144"/>
                <a:gd name="T7" fmla="*/ 87 h 158"/>
                <a:gd name="T8" fmla="*/ 132 w 144"/>
                <a:gd name="T9" fmla="*/ 61 h 158"/>
                <a:gd name="T10" fmla="*/ 72 w 144"/>
                <a:gd name="T11" fmla="*/ 0 h 158"/>
                <a:gd name="T12" fmla="*/ 11 w 144"/>
                <a:gd name="T13" fmla="*/ 61 h 158"/>
                <a:gd name="T14" fmla="*/ 3 w 144"/>
                <a:gd name="T15" fmla="*/ 87 h 158"/>
                <a:gd name="T16" fmla="*/ 19 w 144"/>
                <a:gd name="T17"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58">
                  <a:moveTo>
                    <a:pt x="19" y="105"/>
                  </a:moveTo>
                  <a:cubicBezTo>
                    <a:pt x="30" y="132"/>
                    <a:pt x="51" y="158"/>
                    <a:pt x="73" y="158"/>
                  </a:cubicBezTo>
                  <a:cubicBezTo>
                    <a:pt x="96" y="158"/>
                    <a:pt x="115" y="132"/>
                    <a:pt x="125" y="104"/>
                  </a:cubicBezTo>
                  <a:cubicBezTo>
                    <a:pt x="131" y="104"/>
                    <a:pt x="138" y="97"/>
                    <a:pt x="141" y="87"/>
                  </a:cubicBezTo>
                  <a:cubicBezTo>
                    <a:pt x="144" y="75"/>
                    <a:pt x="140" y="64"/>
                    <a:pt x="132" y="61"/>
                  </a:cubicBezTo>
                  <a:cubicBezTo>
                    <a:pt x="130" y="27"/>
                    <a:pt x="104" y="0"/>
                    <a:pt x="72" y="0"/>
                  </a:cubicBezTo>
                  <a:cubicBezTo>
                    <a:pt x="40" y="0"/>
                    <a:pt x="13" y="27"/>
                    <a:pt x="11" y="61"/>
                  </a:cubicBezTo>
                  <a:cubicBezTo>
                    <a:pt x="4" y="64"/>
                    <a:pt x="0" y="75"/>
                    <a:pt x="3" y="87"/>
                  </a:cubicBezTo>
                  <a:cubicBezTo>
                    <a:pt x="5" y="97"/>
                    <a:pt x="12" y="104"/>
                    <a:pt x="19"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 name="Freeform 245"/>
            <p:cNvSpPr>
              <a:spLocks/>
            </p:cNvSpPr>
            <p:nvPr/>
          </p:nvSpPr>
          <p:spPr bwMode="auto">
            <a:xfrm>
              <a:off x="4653102" y="1960113"/>
              <a:ext cx="153042" cy="149330"/>
            </a:xfrm>
            <a:custGeom>
              <a:avLst/>
              <a:gdLst>
                <a:gd name="T0" fmla="*/ 95 w 227"/>
                <a:gd name="T1" fmla="*/ 191 h 221"/>
                <a:gd name="T2" fmla="*/ 95 w 227"/>
                <a:gd name="T3" fmla="*/ 221 h 221"/>
                <a:gd name="T4" fmla="*/ 116 w 227"/>
                <a:gd name="T5" fmla="*/ 220 h 221"/>
                <a:gd name="T6" fmla="*/ 138 w 227"/>
                <a:gd name="T7" fmla="*/ 221 h 221"/>
                <a:gd name="T8" fmla="*/ 138 w 227"/>
                <a:gd name="T9" fmla="*/ 191 h 221"/>
                <a:gd name="T10" fmla="*/ 227 w 227"/>
                <a:gd name="T11" fmla="*/ 173 h 221"/>
                <a:gd name="T12" fmla="*/ 227 w 227"/>
                <a:gd name="T13" fmla="*/ 173 h 221"/>
                <a:gd name="T14" fmla="*/ 227 w 227"/>
                <a:gd name="T15" fmla="*/ 54 h 221"/>
                <a:gd name="T16" fmla="*/ 226 w 227"/>
                <a:gd name="T17" fmla="*/ 54 h 221"/>
                <a:gd name="T18" fmla="*/ 176 w 227"/>
                <a:gd name="T19" fmla="*/ 0 h 221"/>
                <a:gd name="T20" fmla="*/ 127 w 227"/>
                <a:gd name="T21" fmla="*/ 82 h 221"/>
                <a:gd name="T22" fmla="*/ 121 w 227"/>
                <a:gd name="T23" fmla="*/ 45 h 221"/>
                <a:gd name="T24" fmla="*/ 127 w 227"/>
                <a:gd name="T25" fmla="*/ 33 h 221"/>
                <a:gd name="T26" fmla="*/ 113 w 227"/>
                <a:gd name="T27" fmla="*/ 19 h 221"/>
                <a:gd name="T28" fmla="*/ 99 w 227"/>
                <a:gd name="T29" fmla="*/ 33 h 221"/>
                <a:gd name="T30" fmla="*/ 106 w 227"/>
                <a:gd name="T31" fmla="*/ 45 h 221"/>
                <a:gd name="T32" fmla="*/ 100 w 227"/>
                <a:gd name="T33" fmla="*/ 81 h 221"/>
                <a:gd name="T34" fmla="*/ 52 w 227"/>
                <a:gd name="T35" fmla="*/ 0 h 221"/>
                <a:gd name="T36" fmla="*/ 1 w 227"/>
                <a:gd name="T37" fmla="*/ 54 h 221"/>
                <a:gd name="T38" fmla="*/ 0 w 227"/>
                <a:gd name="T39" fmla="*/ 54 h 221"/>
                <a:gd name="T40" fmla="*/ 0 w 227"/>
                <a:gd name="T41" fmla="*/ 173 h 221"/>
                <a:gd name="T42" fmla="*/ 1 w 227"/>
                <a:gd name="T43" fmla="*/ 173 h 221"/>
                <a:gd name="T44" fmla="*/ 95 w 227"/>
                <a:gd name="T45" fmla="*/ 19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7" h="221">
                  <a:moveTo>
                    <a:pt x="95" y="191"/>
                  </a:moveTo>
                  <a:cubicBezTo>
                    <a:pt x="95" y="221"/>
                    <a:pt x="95" y="221"/>
                    <a:pt x="95" y="221"/>
                  </a:cubicBezTo>
                  <a:cubicBezTo>
                    <a:pt x="102" y="220"/>
                    <a:pt x="109" y="220"/>
                    <a:pt x="116" y="220"/>
                  </a:cubicBezTo>
                  <a:cubicBezTo>
                    <a:pt x="123" y="220"/>
                    <a:pt x="131" y="220"/>
                    <a:pt x="138" y="221"/>
                  </a:cubicBezTo>
                  <a:cubicBezTo>
                    <a:pt x="138" y="191"/>
                    <a:pt x="138" y="191"/>
                    <a:pt x="138" y="191"/>
                  </a:cubicBezTo>
                  <a:cubicBezTo>
                    <a:pt x="186" y="189"/>
                    <a:pt x="222" y="182"/>
                    <a:pt x="227" y="173"/>
                  </a:cubicBezTo>
                  <a:cubicBezTo>
                    <a:pt x="227" y="173"/>
                    <a:pt x="227" y="173"/>
                    <a:pt x="227" y="173"/>
                  </a:cubicBezTo>
                  <a:cubicBezTo>
                    <a:pt x="227" y="54"/>
                    <a:pt x="227" y="54"/>
                    <a:pt x="227" y="54"/>
                  </a:cubicBezTo>
                  <a:cubicBezTo>
                    <a:pt x="226" y="54"/>
                    <a:pt x="226" y="54"/>
                    <a:pt x="226" y="54"/>
                  </a:cubicBezTo>
                  <a:cubicBezTo>
                    <a:pt x="222" y="31"/>
                    <a:pt x="203" y="12"/>
                    <a:pt x="176" y="0"/>
                  </a:cubicBezTo>
                  <a:cubicBezTo>
                    <a:pt x="127" y="82"/>
                    <a:pt x="127" y="82"/>
                    <a:pt x="127" y="82"/>
                  </a:cubicBezTo>
                  <a:cubicBezTo>
                    <a:pt x="121" y="45"/>
                    <a:pt x="121" y="45"/>
                    <a:pt x="121" y="45"/>
                  </a:cubicBezTo>
                  <a:cubicBezTo>
                    <a:pt x="125" y="43"/>
                    <a:pt x="127" y="38"/>
                    <a:pt x="127" y="33"/>
                  </a:cubicBezTo>
                  <a:cubicBezTo>
                    <a:pt x="127" y="26"/>
                    <a:pt x="121" y="19"/>
                    <a:pt x="113" y="19"/>
                  </a:cubicBezTo>
                  <a:cubicBezTo>
                    <a:pt x="106" y="19"/>
                    <a:pt x="99" y="26"/>
                    <a:pt x="99" y="33"/>
                  </a:cubicBezTo>
                  <a:cubicBezTo>
                    <a:pt x="99" y="38"/>
                    <a:pt x="102" y="43"/>
                    <a:pt x="106" y="45"/>
                  </a:cubicBezTo>
                  <a:cubicBezTo>
                    <a:pt x="100" y="81"/>
                    <a:pt x="100" y="81"/>
                    <a:pt x="100" y="81"/>
                  </a:cubicBezTo>
                  <a:cubicBezTo>
                    <a:pt x="52" y="0"/>
                    <a:pt x="52" y="0"/>
                    <a:pt x="52" y="0"/>
                  </a:cubicBezTo>
                  <a:cubicBezTo>
                    <a:pt x="24" y="12"/>
                    <a:pt x="5" y="31"/>
                    <a:pt x="1" y="54"/>
                  </a:cubicBezTo>
                  <a:cubicBezTo>
                    <a:pt x="0" y="54"/>
                    <a:pt x="0" y="54"/>
                    <a:pt x="0" y="54"/>
                  </a:cubicBezTo>
                  <a:cubicBezTo>
                    <a:pt x="0" y="173"/>
                    <a:pt x="0" y="173"/>
                    <a:pt x="0" y="173"/>
                  </a:cubicBezTo>
                  <a:cubicBezTo>
                    <a:pt x="1" y="173"/>
                    <a:pt x="1" y="173"/>
                    <a:pt x="1" y="173"/>
                  </a:cubicBezTo>
                  <a:cubicBezTo>
                    <a:pt x="5" y="182"/>
                    <a:pt x="45" y="190"/>
                    <a:pt x="95"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 name="Freeform 246"/>
            <p:cNvSpPr>
              <a:spLocks/>
            </p:cNvSpPr>
            <p:nvPr/>
          </p:nvSpPr>
          <p:spPr bwMode="auto">
            <a:xfrm>
              <a:off x="4653673" y="2514890"/>
              <a:ext cx="153327" cy="128772"/>
            </a:xfrm>
            <a:custGeom>
              <a:avLst/>
              <a:gdLst>
                <a:gd name="T0" fmla="*/ 175 w 227"/>
                <a:gd name="T1" fmla="*/ 0 h 191"/>
                <a:gd name="T2" fmla="*/ 127 w 227"/>
                <a:gd name="T3" fmla="*/ 82 h 191"/>
                <a:gd name="T4" fmla="*/ 121 w 227"/>
                <a:gd name="T5" fmla="*/ 45 h 191"/>
                <a:gd name="T6" fmla="*/ 127 w 227"/>
                <a:gd name="T7" fmla="*/ 33 h 191"/>
                <a:gd name="T8" fmla="*/ 113 w 227"/>
                <a:gd name="T9" fmla="*/ 19 h 191"/>
                <a:gd name="T10" fmla="*/ 99 w 227"/>
                <a:gd name="T11" fmla="*/ 33 h 191"/>
                <a:gd name="T12" fmla="*/ 106 w 227"/>
                <a:gd name="T13" fmla="*/ 45 h 191"/>
                <a:gd name="T14" fmla="*/ 100 w 227"/>
                <a:gd name="T15" fmla="*/ 82 h 191"/>
                <a:gd name="T16" fmla="*/ 52 w 227"/>
                <a:gd name="T17" fmla="*/ 0 h 191"/>
                <a:gd name="T18" fmla="*/ 1 w 227"/>
                <a:gd name="T19" fmla="*/ 54 h 191"/>
                <a:gd name="T20" fmla="*/ 0 w 227"/>
                <a:gd name="T21" fmla="*/ 54 h 191"/>
                <a:gd name="T22" fmla="*/ 0 w 227"/>
                <a:gd name="T23" fmla="*/ 174 h 191"/>
                <a:gd name="T24" fmla="*/ 0 w 227"/>
                <a:gd name="T25" fmla="*/ 174 h 191"/>
                <a:gd name="T26" fmla="*/ 114 w 227"/>
                <a:gd name="T27" fmla="*/ 191 h 191"/>
                <a:gd name="T28" fmla="*/ 227 w 227"/>
                <a:gd name="T29" fmla="*/ 174 h 191"/>
                <a:gd name="T30" fmla="*/ 227 w 227"/>
                <a:gd name="T31" fmla="*/ 174 h 191"/>
                <a:gd name="T32" fmla="*/ 227 w 227"/>
                <a:gd name="T33" fmla="*/ 54 h 191"/>
                <a:gd name="T34" fmla="*/ 226 w 227"/>
                <a:gd name="T35" fmla="*/ 54 h 191"/>
                <a:gd name="T36" fmla="*/ 175 w 227"/>
                <a:gd name="T37"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7" h="191">
                  <a:moveTo>
                    <a:pt x="175" y="0"/>
                  </a:moveTo>
                  <a:cubicBezTo>
                    <a:pt x="127" y="82"/>
                    <a:pt x="127" y="82"/>
                    <a:pt x="127" y="82"/>
                  </a:cubicBezTo>
                  <a:cubicBezTo>
                    <a:pt x="121" y="45"/>
                    <a:pt x="121" y="45"/>
                    <a:pt x="121" y="45"/>
                  </a:cubicBezTo>
                  <a:cubicBezTo>
                    <a:pt x="125" y="43"/>
                    <a:pt x="127" y="38"/>
                    <a:pt x="127" y="33"/>
                  </a:cubicBezTo>
                  <a:cubicBezTo>
                    <a:pt x="127" y="26"/>
                    <a:pt x="121" y="19"/>
                    <a:pt x="113" y="19"/>
                  </a:cubicBezTo>
                  <a:cubicBezTo>
                    <a:pt x="106" y="19"/>
                    <a:pt x="99" y="26"/>
                    <a:pt x="99" y="33"/>
                  </a:cubicBezTo>
                  <a:cubicBezTo>
                    <a:pt x="99" y="38"/>
                    <a:pt x="102" y="43"/>
                    <a:pt x="106" y="45"/>
                  </a:cubicBezTo>
                  <a:cubicBezTo>
                    <a:pt x="100" y="82"/>
                    <a:pt x="100" y="82"/>
                    <a:pt x="100" y="82"/>
                  </a:cubicBezTo>
                  <a:cubicBezTo>
                    <a:pt x="52" y="0"/>
                    <a:pt x="52" y="0"/>
                    <a:pt x="52" y="0"/>
                  </a:cubicBezTo>
                  <a:cubicBezTo>
                    <a:pt x="24" y="12"/>
                    <a:pt x="5" y="31"/>
                    <a:pt x="1" y="54"/>
                  </a:cubicBezTo>
                  <a:cubicBezTo>
                    <a:pt x="0" y="54"/>
                    <a:pt x="0" y="54"/>
                    <a:pt x="0" y="54"/>
                  </a:cubicBezTo>
                  <a:cubicBezTo>
                    <a:pt x="0" y="174"/>
                    <a:pt x="0" y="174"/>
                    <a:pt x="0" y="174"/>
                  </a:cubicBezTo>
                  <a:cubicBezTo>
                    <a:pt x="0" y="174"/>
                    <a:pt x="0" y="174"/>
                    <a:pt x="0" y="174"/>
                  </a:cubicBezTo>
                  <a:cubicBezTo>
                    <a:pt x="6" y="184"/>
                    <a:pt x="54" y="191"/>
                    <a:pt x="114" y="191"/>
                  </a:cubicBezTo>
                  <a:cubicBezTo>
                    <a:pt x="173" y="191"/>
                    <a:pt x="221" y="184"/>
                    <a:pt x="227" y="174"/>
                  </a:cubicBezTo>
                  <a:cubicBezTo>
                    <a:pt x="227" y="174"/>
                    <a:pt x="227" y="174"/>
                    <a:pt x="227" y="174"/>
                  </a:cubicBezTo>
                  <a:cubicBezTo>
                    <a:pt x="227" y="54"/>
                    <a:pt x="227" y="54"/>
                    <a:pt x="227" y="54"/>
                  </a:cubicBezTo>
                  <a:cubicBezTo>
                    <a:pt x="226" y="54"/>
                    <a:pt x="226" y="54"/>
                    <a:pt x="226" y="54"/>
                  </a:cubicBezTo>
                  <a:cubicBezTo>
                    <a:pt x="222" y="31"/>
                    <a:pt x="203" y="12"/>
                    <a:pt x="17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 name="Freeform 247"/>
            <p:cNvSpPr>
              <a:spLocks/>
            </p:cNvSpPr>
            <p:nvPr/>
          </p:nvSpPr>
          <p:spPr bwMode="auto">
            <a:xfrm>
              <a:off x="4411547" y="2091169"/>
              <a:ext cx="96508" cy="107072"/>
            </a:xfrm>
            <a:custGeom>
              <a:avLst/>
              <a:gdLst>
                <a:gd name="T0" fmla="*/ 19 w 143"/>
                <a:gd name="T1" fmla="*/ 105 h 159"/>
                <a:gd name="T2" fmla="*/ 73 w 143"/>
                <a:gd name="T3" fmla="*/ 159 h 159"/>
                <a:gd name="T4" fmla="*/ 124 w 143"/>
                <a:gd name="T5" fmla="*/ 105 h 159"/>
                <a:gd name="T6" fmla="*/ 140 w 143"/>
                <a:gd name="T7" fmla="*/ 88 h 159"/>
                <a:gd name="T8" fmla="*/ 132 w 143"/>
                <a:gd name="T9" fmla="*/ 62 h 159"/>
                <a:gd name="T10" fmla="*/ 72 w 143"/>
                <a:gd name="T11" fmla="*/ 0 h 159"/>
                <a:gd name="T12" fmla="*/ 11 w 143"/>
                <a:gd name="T13" fmla="*/ 62 h 159"/>
                <a:gd name="T14" fmla="*/ 3 w 143"/>
                <a:gd name="T15" fmla="*/ 88 h 159"/>
                <a:gd name="T16" fmla="*/ 19 w 143"/>
                <a:gd name="T17" fmla="*/ 10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59">
                  <a:moveTo>
                    <a:pt x="19" y="105"/>
                  </a:moveTo>
                  <a:cubicBezTo>
                    <a:pt x="30" y="133"/>
                    <a:pt x="51" y="159"/>
                    <a:pt x="73" y="159"/>
                  </a:cubicBezTo>
                  <a:cubicBezTo>
                    <a:pt x="96" y="159"/>
                    <a:pt x="115" y="133"/>
                    <a:pt x="124" y="105"/>
                  </a:cubicBezTo>
                  <a:cubicBezTo>
                    <a:pt x="131" y="105"/>
                    <a:pt x="138" y="98"/>
                    <a:pt x="140" y="88"/>
                  </a:cubicBezTo>
                  <a:cubicBezTo>
                    <a:pt x="143" y="76"/>
                    <a:pt x="140" y="65"/>
                    <a:pt x="132" y="62"/>
                  </a:cubicBezTo>
                  <a:cubicBezTo>
                    <a:pt x="130" y="27"/>
                    <a:pt x="104" y="0"/>
                    <a:pt x="72" y="0"/>
                  </a:cubicBezTo>
                  <a:cubicBezTo>
                    <a:pt x="39" y="0"/>
                    <a:pt x="13" y="27"/>
                    <a:pt x="11" y="62"/>
                  </a:cubicBezTo>
                  <a:cubicBezTo>
                    <a:pt x="3" y="65"/>
                    <a:pt x="0" y="76"/>
                    <a:pt x="3" y="88"/>
                  </a:cubicBezTo>
                  <a:cubicBezTo>
                    <a:pt x="5" y="98"/>
                    <a:pt x="12" y="105"/>
                    <a:pt x="19"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 name="Freeform 248"/>
            <p:cNvSpPr>
              <a:spLocks/>
            </p:cNvSpPr>
            <p:nvPr/>
          </p:nvSpPr>
          <p:spPr bwMode="auto">
            <a:xfrm>
              <a:off x="4942626" y="2097736"/>
              <a:ext cx="96222" cy="106787"/>
            </a:xfrm>
            <a:custGeom>
              <a:avLst/>
              <a:gdLst>
                <a:gd name="T0" fmla="*/ 19 w 143"/>
                <a:gd name="T1" fmla="*/ 105 h 158"/>
                <a:gd name="T2" fmla="*/ 73 w 143"/>
                <a:gd name="T3" fmla="*/ 158 h 158"/>
                <a:gd name="T4" fmla="*/ 124 w 143"/>
                <a:gd name="T5" fmla="*/ 105 h 158"/>
                <a:gd name="T6" fmla="*/ 140 w 143"/>
                <a:gd name="T7" fmla="*/ 87 h 158"/>
                <a:gd name="T8" fmla="*/ 132 w 143"/>
                <a:gd name="T9" fmla="*/ 61 h 158"/>
                <a:gd name="T10" fmla="*/ 72 w 143"/>
                <a:gd name="T11" fmla="*/ 0 h 158"/>
                <a:gd name="T12" fmla="*/ 11 w 143"/>
                <a:gd name="T13" fmla="*/ 61 h 158"/>
                <a:gd name="T14" fmla="*/ 3 w 143"/>
                <a:gd name="T15" fmla="*/ 87 h 158"/>
                <a:gd name="T16" fmla="*/ 19 w 143"/>
                <a:gd name="T17"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58">
                  <a:moveTo>
                    <a:pt x="19" y="105"/>
                  </a:moveTo>
                  <a:cubicBezTo>
                    <a:pt x="30" y="133"/>
                    <a:pt x="51" y="158"/>
                    <a:pt x="73" y="158"/>
                  </a:cubicBezTo>
                  <a:cubicBezTo>
                    <a:pt x="96" y="158"/>
                    <a:pt x="115" y="133"/>
                    <a:pt x="124" y="105"/>
                  </a:cubicBezTo>
                  <a:cubicBezTo>
                    <a:pt x="131" y="104"/>
                    <a:pt x="138" y="97"/>
                    <a:pt x="140" y="87"/>
                  </a:cubicBezTo>
                  <a:cubicBezTo>
                    <a:pt x="143" y="76"/>
                    <a:pt x="140" y="64"/>
                    <a:pt x="132" y="61"/>
                  </a:cubicBezTo>
                  <a:cubicBezTo>
                    <a:pt x="130" y="27"/>
                    <a:pt x="104" y="0"/>
                    <a:pt x="72" y="0"/>
                  </a:cubicBezTo>
                  <a:cubicBezTo>
                    <a:pt x="39" y="0"/>
                    <a:pt x="13" y="27"/>
                    <a:pt x="11" y="61"/>
                  </a:cubicBezTo>
                  <a:cubicBezTo>
                    <a:pt x="3" y="64"/>
                    <a:pt x="0" y="76"/>
                    <a:pt x="3" y="87"/>
                  </a:cubicBezTo>
                  <a:cubicBezTo>
                    <a:pt x="5" y="98"/>
                    <a:pt x="12" y="105"/>
                    <a:pt x="19"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 name="Freeform 249"/>
            <p:cNvSpPr>
              <a:spLocks/>
            </p:cNvSpPr>
            <p:nvPr/>
          </p:nvSpPr>
          <p:spPr bwMode="auto">
            <a:xfrm>
              <a:off x="4874385" y="2199669"/>
              <a:ext cx="193015" cy="129058"/>
            </a:xfrm>
            <a:custGeom>
              <a:avLst/>
              <a:gdLst>
                <a:gd name="T0" fmla="*/ 285 w 286"/>
                <a:gd name="T1" fmla="*/ 54 h 191"/>
                <a:gd name="T2" fmla="*/ 234 w 286"/>
                <a:gd name="T3" fmla="*/ 0 h 191"/>
                <a:gd name="T4" fmla="*/ 186 w 286"/>
                <a:gd name="T5" fmla="*/ 82 h 191"/>
                <a:gd name="T6" fmla="*/ 180 w 286"/>
                <a:gd name="T7" fmla="*/ 45 h 191"/>
                <a:gd name="T8" fmla="*/ 186 w 286"/>
                <a:gd name="T9" fmla="*/ 34 h 191"/>
                <a:gd name="T10" fmla="*/ 172 w 286"/>
                <a:gd name="T11" fmla="*/ 20 h 191"/>
                <a:gd name="T12" fmla="*/ 158 w 286"/>
                <a:gd name="T13" fmla="*/ 34 h 191"/>
                <a:gd name="T14" fmla="*/ 165 w 286"/>
                <a:gd name="T15" fmla="*/ 45 h 191"/>
                <a:gd name="T16" fmla="*/ 159 w 286"/>
                <a:gd name="T17" fmla="*/ 82 h 191"/>
                <a:gd name="T18" fmla="*/ 111 w 286"/>
                <a:gd name="T19" fmla="*/ 0 h 191"/>
                <a:gd name="T20" fmla="*/ 60 w 286"/>
                <a:gd name="T21" fmla="*/ 54 h 191"/>
                <a:gd name="T22" fmla="*/ 59 w 286"/>
                <a:gd name="T23" fmla="*/ 54 h 191"/>
                <a:gd name="T24" fmla="*/ 59 w 286"/>
                <a:gd name="T25" fmla="*/ 68 h 191"/>
                <a:gd name="T26" fmla="*/ 2 w 286"/>
                <a:gd name="T27" fmla="*/ 68 h 191"/>
                <a:gd name="T28" fmla="*/ 2 w 286"/>
                <a:gd name="T29" fmla="*/ 80 h 191"/>
                <a:gd name="T30" fmla="*/ 0 w 286"/>
                <a:gd name="T31" fmla="*/ 110 h 191"/>
                <a:gd name="T32" fmla="*/ 59 w 286"/>
                <a:gd name="T33" fmla="*/ 110 h 191"/>
                <a:gd name="T34" fmla="*/ 59 w 286"/>
                <a:gd name="T35" fmla="*/ 174 h 191"/>
                <a:gd name="T36" fmla="*/ 59 w 286"/>
                <a:gd name="T37" fmla="*/ 174 h 191"/>
                <a:gd name="T38" fmla="*/ 173 w 286"/>
                <a:gd name="T39" fmla="*/ 191 h 191"/>
                <a:gd name="T40" fmla="*/ 286 w 286"/>
                <a:gd name="T41" fmla="*/ 174 h 191"/>
                <a:gd name="T42" fmla="*/ 286 w 286"/>
                <a:gd name="T43" fmla="*/ 174 h 191"/>
                <a:gd name="T44" fmla="*/ 286 w 286"/>
                <a:gd name="T45" fmla="*/ 54 h 191"/>
                <a:gd name="T46" fmla="*/ 285 w 286"/>
                <a:gd name="T47" fmla="*/ 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6" h="191">
                  <a:moveTo>
                    <a:pt x="285" y="54"/>
                  </a:moveTo>
                  <a:cubicBezTo>
                    <a:pt x="281" y="32"/>
                    <a:pt x="262" y="12"/>
                    <a:pt x="234" y="0"/>
                  </a:cubicBezTo>
                  <a:cubicBezTo>
                    <a:pt x="186" y="82"/>
                    <a:pt x="186" y="82"/>
                    <a:pt x="186" y="82"/>
                  </a:cubicBezTo>
                  <a:cubicBezTo>
                    <a:pt x="180" y="45"/>
                    <a:pt x="180" y="45"/>
                    <a:pt x="180" y="45"/>
                  </a:cubicBezTo>
                  <a:cubicBezTo>
                    <a:pt x="184" y="43"/>
                    <a:pt x="186" y="39"/>
                    <a:pt x="186" y="34"/>
                  </a:cubicBezTo>
                  <a:cubicBezTo>
                    <a:pt x="186" y="26"/>
                    <a:pt x="180" y="20"/>
                    <a:pt x="172" y="20"/>
                  </a:cubicBezTo>
                  <a:cubicBezTo>
                    <a:pt x="165" y="20"/>
                    <a:pt x="158" y="26"/>
                    <a:pt x="158" y="34"/>
                  </a:cubicBezTo>
                  <a:cubicBezTo>
                    <a:pt x="158" y="39"/>
                    <a:pt x="161" y="43"/>
                    <a:pt x="165" y="45"/>
                  </a:cubicBezTo>
                  <a:cubicBezTo>
                    <a:pt x="159" y="82"/>
                    <a:pt x="159" y="82"/>
                    <a:pt x="159" y="82"/>
                  </a:cubicBezTo>
                  <a:cubicBezTo>
                    <a:pt x="111" y="0"/>
                    <a:pt x="111" y="0"/>
                    <a:pt x="111" y="0"/>
                  </a:cubicBezTo>
                  <a:cubicBezTo>
                    <a:pt x="83" y="12"/>
                    <a:pt x="64" y="32"/>
                    <a:pt x="60" y="54"/>
                  </a:cubicBezTo>
                  <a:cubicBezTo>
                    <a:pt x="59" y="54"/>
                    <a:pt x="59" y="54"/>
                    <a:pt x="59" y="54"/>
                  </a:cubicBezTo>
                  <a:cubicBezTo>
                    <a:pt x="59" y="68"/>
                    <a:pt x="59" y="68"/>
                    <a:pt x="59" y="68"/>
                  </a:cubicBezTo>
                  <a:cubicBezTo>
                    <a:pt x="2" y="68"/>
                    <a:pt x="2" y="68"/>
                    <a:pt x="2" y="68"/>
                  </a:cubicBezTo>
                  <a:cubicBezTo>
                    <a:pt x="2" y="72"/>
                    <a:pt x="2" y="76"/>
                    <a:pt x="2" y="80"/>
                  </a:cubicBezTo>
                  <a:cubicBezTo>
                    <a:pt x="2" y="90"/>
                    <a:pt x="1" y="100"/>
                    <a:pt x="0" y="110"/>
                  </a:cubicBezTo>
                  <a:cubicBezTo>
                    <a:pt x="59" y="110"/>
                    <a:pt x="59" y="110"/>
                    <a:pt x="59" y="110"/>
                  </a:cubicBezTo>
                  <a:cubicBezTo>
                    <a:pt x="59" y="174"/>
                    <a:pt x="59" y="174"/>
                    <a:pt x="59" y="174"/>
                  </a:cubicBezTo>
                  <a:cubicBezTo>
                    <a:pt x="59" y="174"/>
                    <a:pt x="59" y="174"/>
                    <a:pt x="59" y="174"/>
                  </a:cubicBezTo>
                  <a:cubicBezTo>
                    <a:pt x="65" y="184"/>
                    <a:pt x="113" y="191"/>
                    <a:pt x="173" y="191"/>
                  </a:cubicBezTo>
                  <a:cubicBezTo>
                    <a:pt x="232" y="191"/>
                    <a:pt x="280" y="184"/>
                    <a:pt x="286" y="174"/>
                  </a:cubicBezTo>
                  <a:cubicBezTo>
                    <a:pt x="286" y="174"/>
                    <a:pt x="286" y="174"/>
                    <a:pt x="286" y="174"/>
                  </a:cubicBezTo>
                  <a:cubicBezTo>
                    <a:pt x="286" y="54"/>
                    <a:pt x="286" y="54"/>
                    <a:pt x="286" y="54"/>
                  </a:cubicBezTo>
                  <a:lnTo>
                    <a:pt x="28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 name="Freeform 250"/>
            <p:cNvSpPr>
              <a:spLocks noEditPoints="1"/>
            </p:cNvSpPr>
            <p:nvPr/>
          </p:nvSpPr>
          <p:spPr bwMode="auto">
            <a:xfrm>
              <a:off x="4593142" y="2114582"/>
              <a:ext cx="275818" cy="278102"/>
            </a:xfrm>
            <a:custGeom>
              <a:avLst/>
              <a:gdLst>
                <a:gd name="T0" fmla="*/ 205 w 409"/>
                <a:gd name="T1" fmla="*/ 0 h 412"/>
                <a:gd name="T2" fmla="*/ 0 w 409"/>
                <a:gd name="T3" fmla="*/ 206 h 412"/>
                <a:gd name="T4" fmla="*/ 205 w 409"/>
                <a:gd name="T5" fmla="*/ 412 h 412"/>
                <a:gd name="T6" fmla="*/ 409 w 409"/>
                <a:gd name="T7" fmla="*/ 206 h 412"/>
                <a:gd name="T8" fmla="*/ 205 w 409"/>
                <a:gd name="T9" fmla="*/ 0 h 412"/>
                <a:gd name="T10" fmla="*/ 205 w 409"/>
                <a:gd name="T11" fmla="*/ 363 h 412"/>
                <a:gd name="T12" fmla="*/ 49 w 409"/>
                <a:gd name="T13" fmla="*/ 206 h 412"/>
                <a:gd name="T14" fmla="*/ 205 w 409"/>
                <a:gd name="T15" fmla="*/ 49 h 412"/>
                <a:gd name="T16" fmla="*/ 360 w 409"/>
                <a:gd name="T17" fmla="*/ 206 h 412"/>
                <a:gd name="T18" fmla="*/ 205 w 409"/>
                <a:gd name="T19" fmla="*/ 363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9" h="412">
                  <a:moveTo>
                    <a:pt x="205" y="0"/>
                  </a:moveTo>
                  <a:cubicBezTo>
                    <a:pt x="92" y="0"/>
                    <a:pt x="0" y="92"/>
                    <a:pt x="0" y="206"/>
                  </a:cubicBezTo>
                  <a:cubicBezTo>
                    <a:pt x="0" y="320"/>
                    <a:pt x="92" y="412"/>
                    <a:pt x="205" y="412"/>
                  </a:cubicBezTo>
                  <a:cubicBezTo>
                    <a:pt x="318" y="412"/>
                    <a:pt x="409" y="320"/>
                    <a:pt x="409" y="206"/>
                  </a:cubicBezTo>
                  <a:cubicBezTo>
                    <a:pt x="409" y="92"/>
                    <a:pt x="318" y="0"/>
                    <a:pt x="205" y="0"/>
                  </a:cubicBezTo>
                  <a:close/>
                  <a:moveTo>
                    <a:pt x="205" y="363"/>
                  </a:moveTo>
                  <a:cubicBezTo>
                    <a:pt x="119" y="363"/>
                    <a:pt x="49" y="293"/>
                    <a:pt x="49" y="206"/>
                  </a:cubicBezTo>
                  <a:cubicBezTo>
                    <a:pt x="49" y="120"/>
                    <a:pt x="119" y="49"/>
                    <a:pt x="205" y="49"/>
                  </a:cubicBezTo>
                  <a:cubicBezTo>
                    <a:pt x="291" y="49"/>
                    <a:pt x="360" y="120"/>
                    <a:pt x="360" y="206"/>
                  </a:cubicBezTo>
                  <a:cubicBezTo>
                    <a:pt x="360" y="293"/>
                    <a:pt x="291" y="363"/>
                    <a:pt x="205" y="3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 name="Freeform 251"/>
            <p:cNvSpPr>
              <a:spLocks/>
            </p:cNvSpPr>
            <p:nvPr/>
          </p:nvSpPr>
          <p:spPr bwMode="auto">
            <a:xfrm>
              <a:off x="4383281" y="2193673"/>
              <a:ext cx="205008" cy="128772"/>
            </a:xfrm>
            <a:custGeom>
              <a:avLst/>
              <a:gdLst>
                <a:gd name="T0" fmla="*/ 302 w 304"/>
                <a:gd name="T1" fmla="*/ 77 h 191"/>
                <a:gd name="T2" fmla="*/ 227 w 304"/>
                <a:gd name="T3" fmla="*/ 77 h 191"/>
                <a:gd name="T4" fmla="*/ 227 w 304"/>
                <a:gd name="T5" fmla="*/ 54 h 191"/>
                <a:gd name="T6" fmla="*/ 226 w 304"/>
                <a:gd name="T7" fmla="*/ 54 h 191"/>
                <a:gd name="T8" fmla="*/ 175 w 304"/>
                <a:gd name="T9" fmla="*/ 0 h 191"/>
                <a:gd name="T10" fmla="*/ 127 w 304"/>
                <a:gd name="T11" fmla="*/ 82 h 191"/>
                <a:gd name="T12" fmla="*/ 121 w 304"/>
                <a:gd name="T13" fmla="*/ 45 h 191"/>
                <a:gd name="T14" fmla="*/ 127 w 304"/>
                <a:gd name="T15" fmla="*/ 33 h 191"/>
                <a:gd name="T16" fmla="*/ 113 w 304"/>
                <a:gd name="T17" fmla="*/ 19 h 191"/>
                <a:gd name="T18" fmla="*/ 99 w 304"/>
                <a:gd name="T19" fmla="*/ 33 h 191"/>
                <a:gd name="T20" fmla="*/ 106 w 304"/>
                <a:gd name="T21" fmla="*/ 45 h 191"/>
                <a:gd name="T22" fmla="*/ 100 w 304"/>
                <a:gd name="T23" fmla="*/ 81 h 191"/>
                <a:gd name="T24" fmla="*/ 52 w 304"/>
                <a:gd name="T25" fmla="*/ 0 h 191"/>
                <a:gd name="T26" fmla="*/ 1 w 304"/>
                <a:gd name="T27" fmla="*/ 54 h 191"/>
                <a:gd name="T28" fmla="*/ 0 w 304"/>
                <a:gd name="T29" fmla="*/ 54 h 191"/>
                <a:gd name="T30" fmla="*/ 0 w 304"/>
                <a:gd name="T31" fmla="*/ 173 h 191"/>
                <a:gd name="T32" fmla="*/ 0 w 304"/>
                <a:gd name="T33" fmla="*/ 173 h 191"/>
                <a:gd name="T34" fmla="*/ 114 w 304"/>
                <a:gd name="T35" fmla="*/ 191 h 191"/>
                <a:gd name="T36" fmla="*/ 227 w 304"/>
                <a:gd name="T37" fmla="*/ 173 h 191"/>
                <a:gd name="T38" fmla="*/ 227 w 304"/>
                <a:gd name="T39" fmla="*/ 173 h 191"/>
                <a:gd name="T40" fmla="*/ 227 w 304"/>
                <a:gd name="T41" fmla="*/ 119 h 191"/>
                <a:gd name="T42" fmla="*/ 304 w 304"/>
                <a:gd name="T43" fmla="*/ 119 h 191"/>
                <a:gd name="T44" fmla="*/ 302 w 304"/>
                <a:gd name="T45" fmla="*/ 89 h 191"/>
                <a:gd name="T46" fmla="*/ 302 w 304"/>
                <a:gd name="T47" fmla="*/ 7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4" h="191">
                  <a:moveTo>
                    <a:pt x="302" y="77"/>
                  </a:moveTo>
                  <a:cubicBezTo>
                    <a:pt x="227" y="77"/>
                    <a:pt x="227" y="77"/>
                    <a:pt x="227" y="77"/>
                  </a:cubicBezTo>
                  <a:cubicBezTo>
                    <a:pt x="227" y="54"/>
                    <a:pt x="227" y="54"/>
                    <a:pt x="227" y="54"/>
                  </a:cubicBezTo>
                  <a:cubicBezTo>
                    <a:pt x="226" y="54"/>
                    <a:pt x="226" y="54"/>
                    <a:pt x="226" y="54"/>
                  </a:cubicBezTo>
                  <a:cubicBezTo>
                    <a:pt x="222" y="31"/>
                    <a:pt x="203" y="12"/>
                    <a:pt x="175" y="0"/>
                  </a:cubicBezTo>
                  <a:cubicBezTo>
                    <a:pt x="127" y="82"/>
                    <a:pt x="127" y="82"/>
                    <a:pt x="127" y="82"/>
                  </a:cubicBezTo>
                  <a:cubicBezTo>
                    <a:pt x="121" y="45"/>
                    <a:pt x="121" y="45"/>
                    <a:pt x="121" y="45"/>
                  </a:cubicBezTo>
                  <a:cubicBezTo>
                    <a:pt x="125" y="42"/>
                    <a:pt x="127" y="38"/>
                    <a:pt x="127" y="33"/>
                  </a:cubicBezTo>
                  <a:cubicBezTo>
                    <a:pt x="127" y="25"/>
                    <a:pt x="121" y="19"/>
                    <a:pt x="113" y="19"/>
                  </a:cubicBezTo>
                  <a:cubicBezTo>
                    <a:pt x="106" y="19"/>
                    <a:pt x="99" y="25"/>
                    <a:pt x="99" y="33"/>
                  </a:cubicBezTo>
                  <a:cubicBezTo>
                    <a:pt x="99" y="38"/>
                    <a:pt x="102" y="42"/>
                    <a:pt x="106" y="45"/>
                  </a:cubicBezTo>
                  <a:cubicBezTo>
                    <a:pt x="100" y="81"/>
                    <a:pt x="100" y="81"/>
                    <a:pt x="100" y="81"/>
                  </a:cubicBezTo>
                  <a:cubicBezTo>
                    <a:pt x="52" y="0"/>
                    <a:pt x="52" y="0"/>
                    <a:pt x="52" y="0"/>
                  </a:cubicBezTo>
                  <a:cubicBezTo>
                    <a:pt x="24" y="12"/>
                    <a:pt x="5" y="31"/>
                    <a:pt x="1" y="54"/>
                  </a:cubicBezTo>
                  <a:cubicBezTo>
                    <a:pt x="0" y="54"/>
                    <a:pt x="0" y="54"/>
                    <a:pt x="0" y="54"/>
                  </a:cubicBezTo>
                  <a:cubicBezTo>
                    <a:pt x="0" y="173"/>
                    <a:pt x="0" y="173"/>
                    <a:pt x="0" y="173"/>
                  </a:cubicBezTo>
                  <a:cubicBezTo>
                    <a:pt x="0" y="173"/>
                    <a:pt x="0" y="173"/>
                    <a:pt x="0" y="173"/>
                  </a:cubicBezTo>
                  <a:cubicBezTo>
                    <a:pt x="6" y="183"/>
                    <a:pt x="54" y="191"/>
                    <a:pt x="114" y="191"/>
                  </a:cubicBezTo>
                  <a:cubicBezTo>
                    <a:pt x="173" y="191"/>
                    <a:pt x="221" y="183"/>
                    <a:pt x="227" y="173"/>
                  </a:cubicBezTo>
                  <a:cubicBezTo>
                    <a:pt x="227" y="173"/>
                    <a:pt x="227" y="173"/>
                    <a:pt x="227" y="173"/>
                  </a:cubicBezTo>
                  <a:cubicBezTo>
                    <a:pt x="227" y="119"/>
                    <a:pt x="227" y="119"/>
                    <a:pt x="227" y="119"/>
                  </a:cubicBezTo>
                  <a:cubicBezTo>
                    <a:pt x="304" y="119"/>
                    <a:pt x="304" y="119"/>
                    <a:pt x="304" y="119"/>
                  </a:cubicBezTo>
                  <a:cubicBezTo>
                    <a:pt x="302" y="109"/>
                    <a:pt x="302" y="99"/>
                    <a:pt x="302" y="89"/>
                  </a:cubicBezTo>
                  <a:cubicBezTo>
                    <a:pt x="302" y="85"/>
                    <a:pt x="302" y="81"/>
                    <a:pt x="30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 name="Freeform 252"/>
            <p:cNvSpPr>
              <a:spLocks/>
            </p:cNvSpPr>
            <p:nvPr/>
          </p:nvSpPr>
          <p:spPr bwMode="auto">
            <a:xfrm>
              <a:off x="4681941" y="2398681"/>
              <a:ext cx="96508" cy="120778"/>
            </a:xfrm>
            <a:custGeom>
              <a:avLst/>
              <a:gdLst>
                <a:gd name="T0" fmla="*/ 73 w 143"/>
                <a:gd name="T1" fmla="*/ 1 h 179"/>
                <a:gd name="T2" fmla="*/ 52 w 143"/>
                <a:gd name="T3" fmla="*/ 0 h 179"/>
                <a:gd name="T4" fmla="*/ 52 w 143"/>
                <a:gd name="T5" fmla="*/ 24 h 179"/>
                <a:gd name="T6" fmla="*/ 11 w 143"/>
                <a:gd name="T7" fmla="*/ 82 h 179"/>
                <a:gd name="T8" fmla="*/ 3 w 143"/>
                <a:gd name="T9" fmla="*/ 108 h 179"/>
                <a:gd name="T10" fmla="*/ 19 w 143"/>
                <a:gd name="T11" fmla="*/ 126 h 179"/>
                <a:gd name="T12" fmla="*/ 73 w 143"/>
                <a:gd name="T13" fmla="*/ 179 h 179"/>
                <a:gd name="T14" fmla="*/ 125 w 143"/>
                <a:gd name="T15" fmla="*/ 126 h 179"/>
                <a:gd name="T16" fmla="*/ 140 w 143"/>
                <a:gd name="T17" fmla="*/ 108 h 179"/>
                <a:gd name="T18" fmla="*/ 132 w 143"/>
                <a:gd name="T19" fmla="*/ 82 h 179"/>
                <a:gd name="T20" fmla="*/ 95 w 143"/>
                <a:gd name="T21" fmla="*/ 26 h 179"/>
                <a:gd name="T22" fmla="*/ 95 w 143"/>
                <a:gd name="T23" fmla="*/ 0 h 179"/>
                <a:gd name="T24" fmla="*/ 73 w 143"/>
                <a:gd name="T25" fmla="*/ 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79">
                  <a:moveTo>
                    <a:pt x="73" y="1"/>
                  </a:moveTo>
                  <a:cubicBezTo>
                    <a:pt x="66" y="1"/>
                    <a:pt x="59" y="1"/>
                    <a:pt x="52" y="0"/>
                  </a:cubicBezTo>
                  <a:cubicBezTo>
                    <a:pt x="52" y="24"/>
                    <a:pt x="52" y="24"/>
                    <a:pt x="52" y="24"/>
                  </a:cubicBezTo>
                  <a:cubicBezTo>
                    <a:pt x="30" y="33"/>
                    <a:pt x="13" y="55"/>
                    <a:pt x="11" y="82"/>
                  </a:cubicBezTo>
                  <a:cubicBezTo>
                    <a:pt x="3" y="85"/>
                    <a:pt x="0" y="97"/>
                    <a:pt x="3" y="108"/>
                  </a:cubicBezTo>
                  <a:cubicBezTo>
                    <a:pt x="5" y="119"/>
                    <a:pt x="12" y="126"/>
                    <a:pt x="19" y="126"/>
                  </a:cubicBezTo>
                  <a:cubicBezTo>
                    <a:pt x="30" y="153"/>
                    <a:pt x="51" y="179"/>
                    <a:pt x="73" y="179"/>
                  </a:cubicBezTo>
                  <a:cubicBezTo>
                    <a:pt x="96" y="179"/>
                    <a:pt x="115" y="153"/>
                    <a:pt x="125" y="126"/>
                  </a:cubicBezTo>
                  <a:cubicBezTo>
                    <a:pt x="131" y="125"/>
                    <a:pt x="138" y="118"/>
                    <a:pt x="140" y="108"/>
                  </a:cubicBezTo>
                  <a:cubicBezTo>
                    <a:pt x="143" y="97"/>
                    <a:pt x="140" y="85"/>
                    <a:pt x="132" y="82"/>
                  </a:cubicBezTo>
                  <a:cubicBezTo>
                    <a:pt x="130" y="57"/>
                    <a:pt x="116" y="35"/>
                    <a:pt x="95" y="26"/>
                  </a:cubicBezTo>
                  <a:cubicBezTo>
                    <a:pt x="95" y="0"/>
                    <a:pt x="95" y="0"/>
                    <a:pt x="95" y="0"/>
                  </a:cubicBezTo>
                  <a:cubicBezTo>
                    <a:pt x="88" y="1"/>
                    <a:pt x="80" y="1"/>
                    <a:pt x="7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 name="Freeform 253"/>
            <p:cNvSpPr>
              <a:spLocks/>
            </p:cNvSpPr>
            <p:nvPr/>
          </p:nvSpPr>
          <p:spPr bwMode="auto">
            <a:xfrm>
              <a:off x="4690792" y="2178255"/>
              <a:ext cx="83088" cy="151614"/>
            </a:xfrm>
            <a:custGeom>
              <a:avLst/>
              <a:gdLst>
                <a:gd name="T0" fmla="*/ 78 w 123"/>
                <a:gd name="T1" fmla="*/ 94 h 225"/>
                <a:gd name="T2" fmla="*/ 44 w 123"/>
                <a:gd name="T3" fmla="*/ 71 h 225"/>
                <a:gd name="T4" fmla="*/ 68 w 123"/>
                <a:gd name="T5" fmla="*/ 55 h 225"/>
                <a:gd name="T6" fmla="*/ 108 w 123"/>
                <a:gd name="T7" fmla="*/ 65 h 225"/>
                <a:gd name="T8" fmla="*/ 116 w 123"/>
                <a:gd name="T9" fmla="*/ 33 h 225"/>
                <a:gd name="T10" fmla="*/ 76 w 123"/>
                <a:gd name="T11" fmla="*/ 24 h 225"/>
                <a:gd name="T12" fmla="*/ 76 w 123"/>
                <a:gd name="T13" fmla="*/ 0 h 225"/>
                <a:gd name="T14" fmla="*/ 49 w 123"/>
                <a:gd name="T15" fmla="*/ 0 h 225"/>
                <a:gd name="T16" fmla="*/ 49 w 123"/>
                <a:gd name="T17" fmla="*/ 26 h 225"/>
                <a:gd name="T18" fmla="*/ 2 w 123"/>
                <a:gd name="T19" fmla="*/ 75 h 225"/>
                <a:gd name="T20" fmla="*/ 52 w 123"/>
                <a:gd name="T21" fmla="*/ 126 h 225"/>
                <a:gd name="T22" fmla="*/ 81 w 123"/>
                <a:gd name="T23" fmla="*/ 150 h 225"/>
                <a:gd name="T24" fmla="*/ 54 w 123"/>
                <a:gd name="T25" fmla="*/ 167 h 225"/>
                <a:gd name="T26" fmla="*/ 9 w 123"/>
                <a:gd name="T27" fmla="*/ 155 h 225"/>
                <a:gd name="T28" fmla="*/ 0 w 123"/>
                <a:gd name="T29" fmla="*/ 187 h 225"/>
                <a:gd name="T30" fmla="*/ 47 w 123"/>
                <a:gd name="T31" fmla="*/ 199 h 225"/>
                <a:gd name="T32" fmla="*/ 47 w 123"/>
                <a:gd name="T33" fmla="*/ 225 h 225"/>
                <a:gd name="T34" fmla="*/ 74 w 123"/>
                <a:gd name="T35" fmla="*/ 225 h 225"/>
                <a:gd name="T36" fmla="*/ 74 w 123"/>
                <a:gd name="T37" fmla="*/ 196 h 225"/>
                <a:gd name="T38" fmla="*/ 123 w 123"/>
                <a:gd name="T39" fmla="*/ 146 h 225"/>
                <a:gd name="T40" fmla="*/ 78 w 123"/>
                <a:gd name="T41" fmla="*/ 94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3" h="225">
                  <a:moveTo>
                    <a:pt x="78" y="94"/>
                  </a:moveTo>
                  <a:cubicBezTo>
                    <a:pt x="54" y="85"/>
                    <a:pt x="44" y="79"/>
                    <a:pt x="44" y="71"/>
                  </a:cubicBezTo>
                  <a:cubicBezTo>
                    <a:pt x="44" y="63"/>
                    <a:pt x="50" y="55"/>
                    <a:pt x="68" y="55"/>
                  </a:cubicBezTo>
                  <a:cubicBezTo>
                    <a:pt x="88" y="55"/>
                    <a:pt x="101" y="61"/>
                    <a:pt x="108" y="65"/>
                  </a:cubicBezTo>
                  <a:cubicBezTo>
                    <a:pt x="116" y="33"/>
                    <a:pt x="116" y="33"/>
                    <a:pt x="116" y="33"/>
                  </a:cubicBezTo>
                  <a:cubicBezTo>
                    <a:pt x="106" y="29"/>
                    <a:pt x="94" y="25"/>
                    <a:pt x="76" y="24"/>
                  </a:cubicBezTo>
                  <a:cubicBezTo>
                    <a:pt x="76" y="0"/>
                    <a:pt x="76" y="0"/>
                    <a:pt x="76" y="0"/>
                  </a:cubicBezTo>
                  <a:cubicBezTo>
                    <a:pt x="49" y="0"/>
                    <a:pt x="49" y="0"/>
                    <a:pt x="49" y="0"/>
                  </a:cubicBezTo>
                  <a:cubicBezTo>
                    <a:pt x="49" y="26"/>
                    <a:pt x="49" y="26"/>
                    <a:pt x="49" y="26"/>
                  </a:cubicBezTo>
                  <a:cubicBezTo>
                    <a:pt x="19" y="32"/>
                    <a:pt x="2" y="51"/>
                    <a:pt x="2" y="75"/>
                  </a:cubicBezTo>
                  <a:cubicBezTo>
                    <a:pt x="2" y="102"/>
                    <a:pt x="22" y="116"/>
                    <a:pt x="52" y="126"/>
                  </a:cubicBezTo>
                  <a:cubicBezTo>
                    <a:pt x="72" y="133"/>
                    <a:pt x="81" y="139"/>
                    <a:pt x="81" y="150"/>
                  </a:cubicBezTo>
                  <a:cubicBezTo>
                    <a:pt x="81" y="160"/>
                    <a:pt x="70" y="167"/>
                    <a:pt x="54" y="167"/>
                  </a:cubicBezTo>
                  <a:cubicBezTo>
                    <a:pt x="36" y="167"/>
                    <a:pt x="20" y="161"/>
                    <a:pt x="9" y="155"/>
                  </a:cubicBezTo>
                  <a:cubicBezTo>
                    <a:pt x="0" y="187"/>
                    <a:pt x="0" y="187"/>
                    <a:pt x="0" y="187"/>
                  </a:cubicBezTo>
                  <a:cubicBezTo>
                    <a:pt x="11" y="193"/>
                    <a:pt x="29" y="198"/>
                    <a:pt x="47" y="199"/>
                  </a:cubicBezTo>
                  <a:cubicBezTo>
                    <a:pt x="47" y="225"/>
                    <a:pt x="47" y="225"/>
                    <a:pt x="47" y="225"/>
                  </a:cubicBezTo>
                  <a:cubicBezTo>
                    <a:pt x="74" y="225"/>
                    <a:pt x="74" y="225"/>
                    <a:pt x="74" y="225"/>
                  </a:cubicBezTo>
                  <a:cubicBezTo>
                    <a:pt x="74" y="196"/>
                    <a:pt x="74" y="196"/>
                    <a:pt x="74" y="196"/>
                  </a:cubicBezTo>
                  <a:cubicBezTo>
                    <a:pt x="106" y="191"/>
                    <a:pt x="123" y="170"/>
                    <a:pt x="123" y="146"/>
                  </a:cubicBezTo>
                  <a:cubicBezTo>
                    <a:pt x="123" y="121"/>
                    <a:pt x="110" y="106"/>
                    <a:pt x="78"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53" name="组合 52"/>
          <p:cNvGrpSpPr/>
          <p:nvPr/>
        </p:nvGrpSpPr>
        <p:grpSpPr>
          <a:xfrm>
            <a:off x="2090793" y="4988297"/>
            <a:ext cx="362475" cy="342006"/>
            <a:chOff x="3098700" y="5569159"/>
            <a:chExt cx="642147" cy="605886"/>
          </a:xfrm>
          <a:solidFill>
            <a:sysClr val="window" lastClr="FFFFFF"/>
          </a:solidFill>
        </p:grpSpPr>
        <p:sp>
          <p:nvSpPr>
            <p:cNvPr id="54" name="Freeform 349"/>
            <p:cNvSpPr>
              <a:spLocks/>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5" name="Freeform 350"/>
            <p:cNvSpPr>
              <a:spLocks/>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6"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7"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8" name="Oval 353"/>
            <p:cNvSpPr>
              <a:spLocks noChangeArrowheads="1"/>
            </p:cNvSpPr>
            <p:nvPr/>
          </p:nvSpPr>
          <p:spPr bwMode="auto">
            <a:xfrm>
              <a:off x="3375945" y="5844406"/>
              <a:ext cx="62530" cy="608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Tree>
    <p:extLst>
      <p:ext uri="{BB962C8B-B14F-4D97-AF65-F5344CB8AC3E}">
        <p14:creationId xmlns:p14="http://schemas.microsoft.com/office/powerpoint/2010/main" val="3374906884"/>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heel(1)">
                                      <p:cBhvr>
                                        <p:cTn id="11" dur="500"/>
                                        <p:tgtEl>
                                          <p:spTgt spid="19"/>
                                        </p:tgtEl>
                                      </p:cBhvr>
                                    </p:animEffect>
                                  </p:childTnLst>
                                </p:cTn>
                              </p:par>
                              <p:par>
                                <p:cTn id="12" presetID="53" presetClass="entr" presetSubtype="16" fill="hold" nodeType="with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p:cTn id="14" dur="500" fill="hold"/>
                                        <p:tgtEl>
                                          <p:spTgt spid="35"/>
                                        </p:tgtEl>
                                        <p:attrNameLst>
                                          <p:attrName>ppt_w</p:attrName>
                                        </p:attrNameLst>
                                      </p:cBhvr>
                                      <p:tavLst>
                                        <p:tav tm="0">
                                          <p:val>
                                            <p:fltVal val="0"/>
                                          </p:val>
                                        </p:tav>
                                        <p:tav tm="100000">
                                          <p:val>
                                            <p:strVal val="#ppt_w"/>
                                          </p:val>
                                        </p:tav>
                                      </p:tavLst>
                                    </p:anim>
                                    <p:anim calcmode="lin" valueType="num">
                                      <p:cBhvr>
                                        <p:cTn id="15" dur="500" fill="hold"/>
                                        <p:tgtEl>
                                          <p:spTgt spid="35"/>
                                        </p:tgtEl>
                                        <p:attrNameLst>
                                          <p:attrName>ppt_h</p:attrName>
                                        </p:attrNameLst>
                                      </p:cBhvr>
                                      <p:tavLst>
                                        <p:tav tm="0">
                                          <p:val>
                                            <p:fltVal val="0"/>
                                          </p:val>
                                        </p:tav>
                                        <p:tav tm="100000">
                                          <p:val>
                                            <p:strVal val="#ppt_h"/>
                                          </p:val>
                                        </p:tav>
                                      </p:tavLst>
                                    </p:anim>
                                    <p:animEffect transition="in" filter="fade">
                                      <p:cBhvr>
                                        <p:cTn id="16" dur="500"/>
                                        <p:tgtEl>
                                          <p:spTgt spid="35"/>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left)">
                                      <p:cBhvr>
                                        <p:cTn id="24" dur="500"/>
                                        <p:tgtEl>
                                          <p:spTgt spid="21"/>
                                        </p:tgtEl>
                                      </p:cBhvr>
                                    </p:animEffect>
                                  </p:childTnLst>
                                </p:cTn>
                              </p:par>
                            </p:childTnLst>
                          </p:cTn>
                        </p:par>
                        <p:par>
                          <p:cTn id="25" fill="hold">
                            <p:stCondLst>
                              <p:cond delay="2000"/>
                            </p:stCondLst>
                            <p:childTnLst>
                              <p:par>
                                <p:cTn id="26" presetID="21" presetClass="entr" presetSubtype="1"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heel(1)">
                                      <p:cBhvr>
                                        <p:cTn id="28" dur="500"/>
                                        <p:tgtEl>
                                          <p:spTgt spid="24"/>
                                        </p:tgtEl>
                                      </p:cBhvr>
                                    </p:animEffect>
                                  </p:childTnLst>
                                </p:cTn>
                              </p:par>
                              <p:par>
                                <p:cTn id="29" presetID="53" presetClass="entr" presetSubtype="16" fill="hold" nodeType="with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p:cTn id="31" dur="500" fill="hold"/>
                                        <p:tgtEl>
                                          <p:spTgt spid="42"/>
                                        </p:tgtEl>
                                        <p:attrNameLst>
                                          <p:attrName>ppt_w</p:attrName>
                                        </p:attrNameLst>
                                      </p:cBhvr>
                                      <p:tavLst>
                                        <p:tav tm="0">
                                          <p:val>
                                            <p:fltVal val="0"/>
                                          </p:val>
                                        </p:tav>
                                        <p:tav tm="100000">
                                          <p:val>
                                            <p:strVal val="#ppt_w"/>
                                          </p:val>
                                        </p:tav>
                                      </p:tavLst>
                                    </p:anim>
                                    <p:anim calcmode="lin" valueType="num">
                                      <p:cBhvr>
                                        <p:cTn id="32" dur="500" fill="hold"/>
                                        <p:tgtEl>
                                          <p:spTgt spid="42"/>
                                        </p:tgtEl>
                                        <p:attrNameLst>
                                          <p:attrName>ppt_h</p:attrName>
                                        </p:attrNameLst>
                                      </p:cBhvr>
                                      <p:tavLst>
                                        <p:tav tm="0">
                                          <p:val>
                                            <p:fltVal val="0"/>
                                          </p:val>
                                        </p:tav>
                                        <p:tav tm="100000">
                                          <p:val>
                                            <p:strVal val="#ppt_h"/>
                                          </p:val>
                                        </p:tav>
                                      </p:tavLst>
                                    </p:anim>
                                    <p:animEffect transition="in" filter="fade">
                                      <p:cBhvr>
                                        <p:cTn id="33" dur="500"/>
                                        <p:tgtEl>
                                          <p:spTgt spid="42"/>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childTnLst>
                          </p:cTn>
                        </p:par>
                        <p:par>
                          <p:cTn id="38" fill="hold">
                            <p:stCondLst>
                              <p:cond delay="3000"/>
                            </p:stCondLst>
                            <p:childTnLst>
                              <p:par>
                                <p:cTn id="39" presetID="22" presetClass="entr" presetSubtype="8"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left)">
                                      <p:cBhvr>
                                        <p:cTn id="41" dur="500"/>
                                        <p:tgtEl>
                                          <p:spTgt spid="26"/>
                                        </p:tgtEl>
                                      </p:cBhvr>
                                    </p:animEffect>
                                  </p:childTnLst>
                                </p:cTn>
                              </p:par>
                            </p:childTnLst>
                          </p:cTn>
                        </p:par>
                        <p:par>
                          <p:cTn id="42" fill="hold">
                            <p:stCondLst>
                              <p:cond delay="3500"/>
                            </p:stCondLst>
                            <p:childTnLst>
                              <p:par>
                                <p:cTn id="43" presetID="21" presetClass="entr" presetSubtype="1"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wheel(1)">
                                      <p:cBhvr>
                                        <p:cTn id="45" dur="500"/>
                                        <p:tgtEl>
                                          <p:spTgt spid="29"/>
                                        </p:tgtEl>
                                      </p:cBhvr>
                                    </p:animEffect>
                                  </p:childTnLst>
                                </p:cTn>
                              </p:par>
                              <p:par>
                                <p:cTn id="46" presetID="53" presetClass="entr" presetSubtype="16" fill="hold" nodeType="withEffect">
                                  <p:stCondLst>
                                    <p:cond delay="0"/>
                                  </p:stCondLst>
                                  <p:childTnLst>
                                    <p:set>
                                      <p:cBhvr>
                                        <p:cTn id="47" dur="1" fill="hold">
                                          <p:stCondLst>
                                            <p:cond delay="0"/>
                                          </p:stCondLst>
                                        </p:cTn>
                                        <p:tgtEl>
                                          <p:spTgt spid="53"/>
                                        </p:tgtEl>
                                        <p:attrNameLst>
                                          <p:attrName>style.visibility</p:attrName>
                                        </p:attrNameLst>
                                      </p:cBhvr>
                                      <p:to>
                                        <p:strVal val="visible"/>
                                      </p:to>
                                    </p:set>
                                    <p:anim calcmode="lin" valueType="num">
                                      <p:cBhvr>
                                        <p:cTn id="48" dur="500" fill="hold"/>
                                        <p:tgtEl>
                                          <p:spTgt spid="53"/>
                                        </p:tgtEl>
                                        <p:attrNameLst>
                                          <p:attrName>ppt_w</p:attrName>
                                        </p:attrNameLst>
                                      </p:cBhvr>
                                      <p:tavLst>
                                        <p:tav tm="0">
                                          <p:val>
                                            <p:fltVal val="0"/>
                                          </p:val>
                                        </p:tav>
                                        <p:tav tm="100000">
                                          <p:val>
                                            <p:strVal val="#ppt_w"/>
                                          </p:val>
                                        </p:tav>
                                      </p:tavLst>
                                    </p:anim>
                                    <p:anim calcmode="lin" valueType="num">
                                      <p:cBhvr>
                                        <p:cTn id="49" dur="500" fill="hold"/>
                                        <p:tgtEl>
                                          <p:spTgt spid="53"/>
                                        </p:tgtEl>
                                        <p:attrNameLst>
                                          <p:attrName>ppt_h</p:attrName>
                                        </p:attrNameLst>
                                      </p:cBhvr>
                                      <p:tavLst>
                                        <p:tav tm="0">
                                          <p:val>
                                            <p:fltVal val="0"/>
                                          </p:val>
                                        </p:tav>
                                        <p:tav tm="100000">
                                          <p:val>
                                            <p:strVal val="#ppt_h"/>
                                          </p:val>
                                        </p:tav>
                                      </p:tavLst>
                                    </p:anim>
                                    <p:animEffect transition="in" filter="fade">
                                      <p:cBhvr>
                                        <p:cTn id="50" dur="500"/>
                                        <p:tgtEl>
                                          <p:spTgt spid="53"/>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childTnLst>
                          </p:cTn>
                        </p:par>
                        <p:par>
                          <p:cTn id="55" fill="hold">
                            <p:stCondLst>
                              <p:cond delay="4500"/>
                            </p:stCondLst>
                            <p:childTnLst>
                              <p:par>
                                <p:cTn id="56" presetID="22" presetClass="entr" presetSubtype="8" fill="hold" nodeType="after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wipe(left)">
                                      <p:cBhvr>
                                        <p:cTn id="58" dur="500"/>
                                        <p:tgtEl>
                                          <p:spTgt spid="31"/>
                                        </p:tgtEl>
                                      </p:cBhvr>
                                    </p:animEffect>
                                  </p:childTnLst>
                                </p:cTn>
                              </p:par>
                            </p:childTnLst>
                          </p:cTn>
                        </p:par>
                        <p:par>
                          <p:cTn id="59" fill="hold">
                            <p:stCondLst>
                              <p:cond delay="5000"/>
                            </p:stCondLst>
                            <p:childTnLst>
                              <p:par>
                                <p:cTn id="60" presetID="16" presetClass="entr" presetSubtype="42"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barn(outHorizontal)">
                                      <p:cBhvr>
                                        <p:cTn id="62" dur="500"/>
                                        <p:tgtEl>
                                          <p:spTgt spid="18"/>
                                        </p:tgtEl>
                                      </p:cBhvr>
                                    </p:animEffect>
                                  </p:childTnLst>
                                </p:cTn>
                              </p:par>
                            </p:childTnLst>
                          </p:cTn>
                        </p:par>
                        <p:par>
                          <p:cTn id="63" fill="hold">
                            <p:stCondLst>
                              <p:cond delay="5500"/>
                            </p:stCondLst>
                            <p:childTnLst>
                              <p:par>
                                <p:cTn id="64" presetID="42" presetClass="entr" presetSubtype="0" fill="hold"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500"/>
                                        <p:tgtEl>
                                          <p:spTgt spid="17"/>
                                        </p:tgtEl>
                                      </p:cBhvr>
                                    </p:animEffect>
                                    <p:anim calcmode="lin" valueType="num">
                                      <p:cBhvr>
                                        <p:cTn id="67" dur="500" fill="hold"/>
                                        <p:tgtEl>
                                          <p:spTgt spid="17"/>
                                        </p:tgtEl>
                                        <p:attrNameLst>
                                          <p:attrName>ppt_x</p:attrName>
                                        </p:attrNameLst>
                                      </p:cBhvr>
                                      <p:tavLst>
                                        <p:tav tm="0">
                                          <p:val>
                                            <p:strVal val="#ppt_x"/>
                                          </p:val>
                                        </p:tav>
                                        <p:tav tm="100000">
                                          <p:val>
                                            <p:strVal val="#ppt_x"/>
                                          </p:val>
                                        </p:tav>
                                      </p:tavLst>
                                    </p:anim>
                                    <p:anim calcmode="lin" valueType="num">
                                      <p:cBhvr>
                                        <p:cTn id="68" dur="500" fill="hold"/>
                                        <p:tgtEl>
                                          <p:spTgt spid="17"/>
                                        </p:tgtEl>
                                        <p:attrNameLst>
                                          <p:attrName>ppt_y</p:attrName>
                                        </p:attrNameLst>
                                      </p:cBhvr>
                                      <p:tavLst>
                                        <p:tav tm="0">
                                          <p:val>
                                            <p:strVal val="#ppt_y+.1"/>
                                          </p:val>
                                        </p:tav>
                                        <p:tav tm="100000">
                                          <p:val>
                                            <p:strVal val="#ppt_y"/>
                                          </p:val>
                                        </p:tav>
                                      </p:tavLst>
                                    </p:anim>
                                  </p:childTnLst>
                                </p:cTn>
                              </p:par>
                              <p:par>
                                <p:cTn id="69" presetID="22" presetClass="entr" presetSubtype="8" fill="hold" grpId="0" nodeType="withEffect">
                                  <p:stCondLst>
                                    <p:cond delay="0"/>
                                  </p:stCondLst>
                                  <p:iterate type="lt">
                                    <p:tmPct val="20000"/>
                                  </p:iterate>
                                  <p:childTnLst>
                                    <p:set>
                                      <p:cBhvr>
                                        <p:cTn id="70" dur="1" fill="hold">
                                          <p:stCondLst>
                                            <p:cond delay="0"/>
                                          </p:stCondLst>
                                        </p:cTn>
                                        <p:tgtEl>
                                          <p:spTgt spid="34"/>
                                        </p:tgtEl>
                                        <p:attrNameLst>
                                          <p:attrName>style.visibility</p:attrName>
                                        </p:attrNameLst>
                                      </p:cBhvr>
                                      <p:to>
                                        <p:strVal val="visible"/>
                                      </p:to>
                                    </p:set>
                                    <p:animEffect transition="in" filter="wipe(left)">
                                      <p:cBhvr>
                                        <p:cTn id="7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animBg="1"/>
      <p:bldP spid="19" grpId="0" animBg="1"/>
      <p:bldP spid="20" grpId="0" animBg="1"/>
      <p:bldP spid="24" grpId="0" animBg="1"/>
      <p:bldP spid="25" grpId="0" animBg="1"/>
      <p:bldP spid="29" grpId="0" animBg="1"/>
      <p:bldP spid="30" grpId="0" animBg="1"/>
      <p:bldP spid="3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106" y="3606800"/>
            <a:ext cx="4711700" cy="4711700"/>
          </a:xfrm>
          <a:prstGeom prst="rect">
            <a:avLst/>
          </a:prstGeom>
        </p:spPr>
      </p:pic>
      <p:sp>
        <p:nvSpPr>
          <p:cNvPr id="3" name="梯形 2"/>
          <p:cNvSpPr/>
          <p:nvPr/>
        </p:nvSpPr>
        <p:spPr>
          <a:xfrm>
            <a:off x="3567194" y="2372883"/>
            <a:ext cx="1560000" cy="288032"/>
          </a:xfrm>
          <a:prstGeom prst="trapezoid">
            <a:avLst>
              <a:gd name="adj" fmla="val 40432"/>
            </a:avLst>
          </a:prstGeom>
          <a:solidFill>
            <a:srgbClr val="E83A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 name="矩形 3"/>
          <p:cNvSpPr/>
          <p:nvPr/>
        </p:nvSpPr>
        <p:spPr>
          <a:xfrm>
            <a:off x="2961708" y="2547771"/>
            <a:ext cx="9245600" cy="1676156"/>
          </a:xfrm>
          <a:prstGeom prst="rect">
            <a:avLst/>
          </a:prstGeom>
          <a:solidFill>
            <a:srgbClr val="E40077"/>
          </a:solidFill>
          <a:ln w="12700" cap="flat" cmpd="sng" algn="ctr">
            <a:noFill/>
            <a:prstDash val="solid"/>
            <a:miter lim="800000"/>
          </a:ln>
          <a:effectLst/>
        </p:spPr>
        <p:txBody>
          <a:bodyPr lIns="1488000" tIns="0" bIns="48000" anchor="ctr"/>
          <a:lstStyle/>
          <a:p>
            <a:pPr algn="just">
              <a:defRPr/>
            </a:pPr>
            <a:endParaRPr lang="zh-CN" altLang="en-US" sz="4800" b="1" dirty="0">
              <a:solidFill>
                <a:srgbClr val="00A28B"/>
              </a:solidFill>
              <a:latin typeface="华文中宋" panose="02010600040101010101" pitchFamily="2" charset="-122"/>
              <a:ea typeface="华文中宋" panose="02010600040101010101" pitchFamily="2" charset="-122"/>
              <a:cs typeface="+mj-cs"/>
            </a:endParaRPr>
          </a:p>
        </p:txBody>
      </p:sp>
      <p:sp>
        <p:nvSpPr>
          <p:cNvPr id="5" name="任意多边形 8"/>
          <p:cNvSpPr>
            <a:spLocks/>
          </p:cNvSpPr>
          <p:nvPr/>
        </p:nvSpPr>
        <p:spPr bwMode="auto">
          <a:xfrm>
            <a:off x="3685682" y="2372883"/>
            <a:ext cx="1325033" cy="1348316"/>
          </a:xfrm>
          <a:custGeom>
            <a:avLst/>
            <a:gdLst>
              <a:gd name="T0" fmla="*/ 0 w 993531"/>
              <a:gd name="T1" fmla="*/ 0 h 1011115"/>
              <a:gd name="T2" fmla="*/ 993775 w 993531"/>
              <a:gd name="T3" fmla="*/ 0 h 1011115"/>
              <a:gd name="T4" fmla="*/ 496888 w 993531"/>
              <a:gd name="T5" fmla="*/ 1011237 h 1011115"/>
              <a:gd name="T6" fmla="*/ 0 60000 65536"/>
              <a:gd name="T7" fmla="*/ 0 60000 65536"/>
              <a:gd name="T8" fmla="*/ 0 60000 65536"/>
              <a:gd name="T9" fmla="*/ 0 w 993531"/>
              <a:gd name="T10" fmla="*/ 0 h 1011115"/>
              <a:gd name="T11" fmla="*/ 993531 w 993531"/>
              <a:gd name="T12" fmla="*/ 1011115 h 1011115"/>
            </a:gdLst>
            <a:ahLst/>
            <a:cxnLst>
              <a:cxn ang="T6">
                <a:pos x="T0" y="T1"/>
              </a:cxn>
              <a:cxn ang="T7">
                <a:pos x="T2" y="T3"/>
              </a:cxn>
              <a:cxn ang="T8">
                <a:pos x="T4" y="T5"/>
              </a:cxn>
            </a:cxnLst>
            <a:rect l="T9" t="T10" r="T11" b="T12"/>
            <a:pathLst>
              <a:path w="993531" h="1011115">
                <a:moveTo>
                  <a:pt x="0" y="0"/>
                </a:moveTo>
                <a:lnTo>
                  <a:pt x="993531" y="0"/>
                </a:lnTo>
                <a:lnTo>
                  <a:pt x="496766" y="1011115"/>
                </a:lnTo>
                <a:lnTo>
                  <a:pt x="0" y="0"/>
                </a:lnTo>
                <a:close/>
              </a:path>
            </a:pathLst>
          </a:custGeom>
          <a:solidFill>
            <a:schemeClr val="bg1"/>
          </a:solidFill>
          <a:ln w="12700" algn="ctr">
            <a:noFill/>
            <a:miter lim="800000"/>
            <a:headEnd/>
            <a:tailEnd/>
          </a:ln>
        </p:spPr>
        <p:txBody>
          <a:bodyPr tIns="0" bIns="480000" anchor="ctr"/>
          <a:lstStyle/>
          <a:p>
            <a:pPr algn="ctr">
              <a:spcBef>
                <a:spcPts val="3200"/>
              </a:spcBef>
              <a:buClr>
                <a:schemeClr val="accent1"/>
              </a:buClr>
              <a:buSzPct val="60000"/>
            </a:pPr>
            <a:r>
              <a:rPr lang="en-US" altLang="zh-CN" sz="4267" b="1" smtClean="0">
                <a:solidFill>
                  <a:srgbClr val="E40077"/>
                </a:solidFill>
                <a:latin typeface="微软雅黑" pitchFamily="34" charset="-122"/>
                <a:ea typeface="微软雅黑" pitchFamily="34" charset="-122"/>
                <a:cs typeface="Arial Unicode MS" pitchFamily="34" charset="-122"/>
              </a:rPr>
              <a:t>03</a:t>
            </a:r>
            <a:endParaRPr lang="zh-CN" altLang="en-US" sz="4267" b="1" dirty="0">
              <a:solidFill>
                <a:srgbClr val="E40077"/>
              </a:solidFill>
              <a:latin typeface="微软雅黑" pitchFamily="34" charset="-122"/>
              <a:ea typeface="微软雅黑" pitchFamily="34" charset="-122"/>
              <a:cs typeface="Arial Unicode MS" pitchFamily="34" charset="-122"/>
            </a:endParaRPr>
          </a:p>
        </p:txBody>
      </p:sp>
      <p:sp>
        <p:nvSpPr>
          <p:cNvPr id="6" name="文本框 5"/>
          <p:cNvSpPr txBox="1">
            <a:spLocks noChangeArrowheads="1"/>
          </p:cNvSpPr>
          <p:nvPr/>
        </p:nvSpPr>
        <p:spPr bwMode="auto">
          <a:xfrm>
            <a:off x="4735017" y="4265918"/>
            <a:ext cx="6930396" cy="904222"/>
          </a:xfrm>
          <a:prstGeom prst="rect">
            <a:avLst/>
          </a:prstGeom>
          <a:noFill/>
          <a:ln w="9525">
            <a:noFill/>
            <a:miter lim="800000"/>
            <a:headEnd/>
            <a:tailEnd/>
          </a:ln>
        </p:spPr>
        <p:txBody>
          <a:bodyPr wrap="square">
            <a:spAutoFit/>
          </a:bodyPr>
          <a:lstStyle/>
          <a:p>
            <a:pPr eaLnBrk="1" hangingPunct="1">
              <a:lnSpc>
                <a:spcPct val="130000"/>
              </a:lnSpc>
            </a:pPr>
            <a:r>
              <a:rPr lang="zh-CN" altLang="en-US" sz="2133" dirty="0">
                <a:solidFill>
                  <a:schemeClr val="tx1">
                    <a:lumMod val="75000"/>
                    <a:lumOff val="25000"/>
                  </a:schemeClr>
                </a:solidFill>
                <a:latin typeface="微软雅黑" pitchFamily="34" charset="-122"/>
                <a:ea typeface="微软雅黑" pitchFamily="34" charset="-122"/>
              </a:rPr>
              <a:t>此处添加或多或少的文字对第一部分的整体内容进行简单的说明，也可以添加小标题。</a:t>
            </a:r>
          </a:p>
        </p:txBody>
      </p:sp>
      <p:sp>
        <p:nvSpPr>
          <p:cNvPr id="7" name="矩形 6"/>
          <p:cNvSpPr/>
          <p:nvPr/>
        </p:nvSpPr>
        <p:spPr>
          <a:xfrm>
            <a:off x="5232699" y="2951269"/>
            <a:ext cx="2646878" cy="830997"/>
          </a:xfrm>
          <a:prstGeom prst="rect">
            <a:avLst/>
          </a:prstGeom>
        </p:spPr>
        <p:txBody>
          <a:bodyPr wrap="none">
            <a:spAutoFit/>
          </a:bodyPr>
          <a:lstStyle/>
          <a:p>
            <a:r>
              <a:rPr lang="zh-CN" altLang="en-US" sz="4800" b="1" smtClean="0">
                <a:solidFill>
                  <a:schemeClr val="bg1"/>
                </a:solidFill>
                <a:latin typeface="微软雅黑" pitchFamily="34" charset="-122"/>
                <a:ea typeface="微软雅黑" pitchFamily="34" charset="-122"/>
              </a:rPr>
              <a:t>场布部份</a:t>
            </a:r>
            <a:endParaRPr lang="zh-CN" altLang="en-US" sz="4800" b="1" dirty="0">
              <a:solidFill>
                <a:schemeClr val="bg1"/>
              </a:solidFill>
              <a:latin typeface="微软雅黑" pitchFamily="34" charset="-122"/>
              <a:ea typeface="微软雅黑" pitchFamily="34" charset="-122"/>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07250" y="162553"/>
            <a:ext cx="3383287" cy="3444247"/>
          </a:xfrm>
          <a:prstGeom prst="rect">
            <a:avLst/>
          </a:prstGeom>
        </p:spPr>
      </p:pic>
    </p:spTree>
    <p:extLst>
      <p:ext uri="{BB962C8B-B14F-4D97-AF65-F5344CB8AC3E}">
        <p14:creationId xmlns:p14="http://schemas.microsoft.com/office/powerpoint/2010/main" val="3637693752"/>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750"/>
                                        <p:tgtEl>
                                          <p:spTgt spid="3"/>
                                        </p:tgtEl>
                                      </p:cBhvr>
                                    </p:animEffect>
                                  </p:childTnLst>
                                </p:cTn>
                              </p:par>
                            </p:childTnLst>
                          </p:cTn>
                        </p:par>
                        <p:par>
                          <p:cTn id="12" fill="hold">
                            <p:stCondLst>
                              <p:cond delay="125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par>
                          <p:cTn id="16" fill="hold">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25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1598" y="-220138"/>
            <a:ext cx="7137826" cy="2169997"/>
          </a:xfrm>
          <a:prstGeom prst="rect">
            <a:avLst/>
          </a:prstGeom>
        </p:spPr>
      </p:pic>
      <p:sp>
        <p:nvSpPr>
          <p:cNvPr id="2" name="矩形 1"/>
          <p:cNvSpPr/>
          <p:nvPr/>
        </p:nvSpPr>
        <p:spPr>
          <a:xfrm>
            <a:off x="4717633" y="135464"/>
            <a:ext cx="2646878" cy="830997"/>
          </a:xfrm>
          <a:prstGeom prst="rect">
            <a:avLst/>
          </a:prstGeom>
        </p:spPr>
        <p:txBody>
          <a:bodyPr wrap="none">
            <a:spAutoFit/>
          </a:bodyPr>
          <a:lstStyle/>
          <a:p>
            <a:r>
              <a:rPr lang="zh-CN" altLang="en-US" sz="4800" b="1" smtClean="0">
                <a:solidFill>
                  <a:srgbClr val="E40077"/>
                </a:solidFill>
                <a:latin typeface="微软雅黑" pitchFamily="34" charset="-122"/>
                <a:ea typeface="微软雅黑" pitchFamily="34" charset="-122"/>
              </a:rPr>
              <a:t>场布部份</a:t>
            </a:r>
            <a:endParaRPr lang="zh-CN" altLang="en-US" sz="4800" b="1" dirty="0">
              <a:solidFill>
                <a:srgbClr val="E40077"/>
              </a:solidFill>
              <a:latin typeface="微软雅黑" pitchFamily="34" charset="-122"/>
              <a:ea typeface="微软雅黑" pitchFamily="34" charset="-122"/>
            </a:endParaRPr>
          </a:p>
        </p:txBody>
      </p:sp>
      <p:pic>
        <p:nvPicPr>
          <p:cNvPr id="67" name="图片 6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90469" y="2507760"/>
            <a:ext cx="4730403" cy="3702539"/>
          </a:xfrm>
          <a:prstGeom prst="rect">
            <a:avLst/>
          </a:prstGeom>
        </p:spPr>
      </p:pic>
      <p:sp>
        <p:nvSpPr>
          <p:cNvPr id="68" name="矩形 67"/>
          <p:cNvSpPr/>
          <p:nvPr/>
        </p:nvSpPr>
        <p:spPr>
          <a:xfrm>
            <a:off x="718283" y="2965149"/>
            <a:ext cx="5717629" cy="3785652"/>
          </a:xfrm>
          <a:prstGeom prst="rect">
            <a:avLst/>
          </a:prstGeom>
        </p:spPr>
        <p:txBody>
          <a:bodyPr wrap="square">
            <a:spAutoFit/>
          </a:bodyPr>
          <a:lstStyle/>
          <a:p>
            <a:pPr algn="just" defTabSz="914400" fontAlgn="base">
              <a:spcBef>
                <a:spcPct val="0"/>
              </a:spcBef>
              <a:spcAft>
                <a:spcPct val="0"/>
              </a:spcAft>
              <a:buFont typeface="Arial" panose="020B0604020202020204" pitchFamily="34" charset="0"/>
              <a:buNone/>
            </a:pPr>
            <a:r>
              <a:rPr lang="zh-CN" altLang="en-US" sz="2000" dirty="0">
                <a:solidFill>
                  <a:srgbClr val="605958"/>
                </a:solidFill>
                <a:latin typeface="微软雅黑"/>
              </a:rPr>
              <a:t>如果以每月经营成本</a:t>
            </a:r>
            <a:r>
              <a:rPr lang="en-US" altLang="zh-CN" sz="2000" dirty="0">
                <a:solidFill>
                  <a:srgbClr val="605958"/>
                </a:solidFill>
                <a:latin typeface="微软雅黑"/>
              </a:rPr>
              <a:t>23</a:t>
            </a:r>
            <a:r>
              <a:rPr lang="zh-CN" altLang="en-US" sz="2000" dirty="0">
                <a:solidFill>
                  <a:srgbClr val="605958"/>
                </a:solidFill>
                <a:latin typeface="微软雅黑"/>
              </a:rPr>
              <a:t>万元算，那么售后和销售第一年应该以</a:t>
            </a:r>
            <a:r>
              <a:rPr lang="en-US" altLang="zh-CN" sz="2000" dirty="0">
                <a:solidFill>
                  <a:srgbClr val="605958"/>
                </a:solidFill>
                <a:latin typeface="微软雅黑"/>
              </a:rPr>
              <a:t>4</a:t>
            </a:r>
            <a:r>
              <a:rPr lang="zh-CN" altLang="en-US" sz="2000" dirty="0">
                <a:solidFill>
                  <a:srgbClr val="605958"/>
                </a:solidFill>
                <a:latin typeface="微软雅黑"/>
              </a:rPr>
              <a:t>：</a:t>
            </a:r>
            <a:r>
              <a:rPr lang="en-US" altLang="zh-CN" sz="2000" dirty="0">
                <a:solidFill>
                  <a:srgbClr val="605958"/>
                </a:solidFill>
                <a:latin typeface="微软雅黑"/>
              </a:rPr>
              <a:t>6</a:t>
            </a:r>
            <a:r>
              <a:rPr lang="zh-CN" altLang="en-US" sz="2000" dirty="0">
                <a:solidFill>
                  <a:srgbClr val="605958"/>
                </a:solidFill>
                <a:latin typeface="微软雅黑"/>
              </a:rPr>
              <a:t>的比例来承担，也就是售后部承担</a:t>
            </a:r>
            <a:r>
              <a:rPr lang="en-US" altLang="zh-CN" sz="2000" dirty="0">
                <a:solidFill>
                  <a:srgbClr val="605958"/>
                </a:solidFill>
                <a:latin typeface="微软雅黑"/>
              </a:rPr>
              <a:t>9.2</a:t>
            </a:r>
            <a:r>
              <a:rPr lang="zh-CN" altLang="en-US" sz="2000" dirty="0">
                <a:solidFill>
                  <a:srgbClr val="605958"/>
                </a:solidFill>
                <a:latin typeface="微软雅黑"/>
              </a:rPr>
              <a:t>万，销售部承担</a:t>
            </a:r>
            <a:r>
              <a:rPr lang="en-US" altLang="zh-CN" sz="2000" dirty="0">
                <a:solidFill>
                  <a:srgbClr val="605958"/>
                </a:solidFill>
                <a:latin typeface="微软雅黑"/>
              </a:rPr>
              <a:t>13.8</a:t>
            </a:r>
            <a:r>
              <a:rPr lang="zh-CN" altLang="en-US" sz="2000" dirty="0">
                <a:solidFill>
                  <a:srgbClr val="605958"/>
                </a:solidFill>
                <a:latin typeface="微软雅黑"/>
              </a:rPr>
              <a:t>万。售后以</a:t>
            </a:r>
            <a:r>
              <a:rPr lang="en-US" altLang="zh-CN" sz="2000" dirty="0">
                <a:solidFill>
                  <a:srgbClr val="605958"/>
                </a:solidFill>
                <a:latin typeface="微软雅黑"/>
              </a:rPr>
              <a:t>45%</a:t>
            </a:r>
            <a:r>
              <a:rPr lang="zh-CN" altLang="en-US" sz="2000" dirty="0">
                <a:solidFill>
                  <a:srgbClr val="605958"/>
                </a:solidFill>
                <a:latin typeface="微软雅黑"/>
              </a:rPr>
              <a:t>的毛利来算，要做到</a:t>
            </a:r>
            <a:r>
              <a:rPr lang="en-US" altLang="zh-CN" sz="2000" dirty="0">
                <a:solidFill>
                  <a:srgbClr val="605958"/>
                </a:solidFill>
                <a:latin typeface="微软雅黑"/>
              </a:rPr>
              <a:t>21</a:t>
            </a:r>
            <a:r>
              <a:rPr lang="zh-CN" altLang="en-US" sz="2000" dirty="0">
                <a:solidFill>
                  <a:srgbClr val="605958"/>
                </a:solidFill>
                <a:latin typeface="微软雅黑"/>
              </a:rPr>
              <a:t>万的产值才能持平。销售部以每台车</a:t>
            </a:r>
            <a:r>
              <a:rPr lang="en-US" altLang="zh-CN" sz="2000" dirty="0">
                <a:solidFill>
                  <a:srgbClr val="605958"/>
                </a:solidFill>
                <a:latin typeface="微软雅黑"/>
              </a:rPr>
              <a:t>1.5</a:t>
            </a:r>
            <a:r>
              <a:rPr lang="zh-CN" altLang="en-US" sz="2000" dirty="0">
                <a:solidFill>
                  <a:srgbClr val="605958"/>
                </a:solidFill>
                <a:latin typeface="微软雅黑"/>
              </a:rPr>
              <a:t>万元的毛利算，要买</a:t>
            </a:r>
            <a:r>
              <a:rPr lang="en-US" altLang="zh-CN" sz="2000" dirty="0">
                <a:solidFill>
                  <a:srgbClr val="605958"/>
                </a:solidFill>
                <a:latin typeface="微软雅黑"/>
              </a:rPr>
              <a:t>9</a:t>
            </a:r>
            <a:r>
              <a:rPr lang="zh-CN" altLang="en-US" sz="2000" dirty="0">
                <a:solidFill>
                  <a:srgbClr val="605958"/>
                </a:solidFill>
                <a:latin typeface="微软雅黑"/>
              </a:rPr>
              <a:t>台车才能持平。</a:t>
            </a:r>
            <a:endParaRPr lang="en-US" altLang="zh-CN" sz="2000" dirty="0">
              <a:solidFill>
                <a:srgbClr val="605958"/>
              </a:solidFill>
              <a:latin typeface="微软雅黑"/>
            </a:endParaRPr>
          </a:p>
          <a:p>
            <a:pPr algn="just" defTabSz="914400" fontAlgn="base">
              <a:spcBef>
                <a:spcPct val="0"/>
              </a:spcBef>
              <a:spcAft>
                <a:spcPct val="0"/>
              </a:spcAft>
              <a:buFont typeface="Arial" panose="020B0604020202020204" pitchFamily="34" charset="0"/>
              <a:buNone/>
            </a:pPr>
            <a:endParaRPr lang="zh-CN" altLang="en-US" sz="2000" dirty="0">
              <a:solidFill>
                <a:srgbClr val="605958"/>
              </a:solidFill>
              <a:latin typeface="微软雅黑"/>
            </a:endParaRPr>
          </a:p>
          <a:p>
            <a:pPr algn="just" defTabSz="914400" fontAlgn="base">
              <a:spcBef>
                <a:spcPct val="0"/>
              </a:spcBef>
              <a:spcAft>
                <a:spcPct val="0"/>
              </a:spcAft>
              <a:buFont typeface="Arial" panose="020B0604020202020204" pitchFamily="34" charset="0"/>
              <a:buNone/>
            </a:pPr>
            <a:r>
              <a:rPr lang="zh-CN" altLang="en-US" sz="2000" dirty="0">
                <a:solidFill>
                  <a:srgbClr val="605958"/>
                </a:solidFill>
                <a:latin typeface="微软雅黑"/>
              </a:rPr>
              <a:t>计划公司在前半年内为亏损期，第六个月达到盈亏平衡，争取在一年到一年半期间，这六个月能平均做到月产值在</a:t>
            </a:r>
            <a:r>
              <a:rPr lang="en-US" altLang="zh-CN" sz="2000" dirty="0">
                <a:solidFill>
                  <a:srgbClr val="605958"/>
                </a:solidFill>
                <a:latin typeface="微软雅黑"/>
              </a:rPr>
              <a:t>80</a:t>
            </a:r>
            <a:r>
              <a:rPr lang="zh-CN" altLang="en-US" sz="2000" dirty="0">
                <a:solidFill>
                  <a:srgbClr val="605958"/>
                </a:solidFill>
                <a:latin typeface="微软雅黑"/>
              </a:rPr>
              <a:t>万，在一年半到两年时间收回成本。力争两年内达到月产值</a:t>
            </a:r>
            <a:r>
              <a:rPr lang="en-US" altLang="zh-CN" sz="2000" dirty="0">
                <a:solidFill>
                  <a:srgbClr val="605958"/>
                </a:solidFill>
                <a:latin typeface="微软雅黑"/>
              </a:rPr>
              <a:t>150</a:t>
            </a:r>
            <a:r>
              <a:rPr lang="zh-CN" altLang="en-US" sz="2000" dirty="0">
                <a:solidFill>
                  <a:srgbClr val="605958"/>
                </a:solidFill>
                <a:latin typeface="微软雅黑"/>
              </a:rPr>
              <a:t>万，在第三年冲刺月产值</a:t>
            </a:r>
            <a:r>
              <a:rPr lang="en-US" altLang="zh-CN" sz="2000" dirty="0">
                <a:solidFill>
                  <a:srgbClr val="605958"/>
                </a:solidFill>
                <a:latin typeface="微软雅黑"/>
              </a:rPr>
              <a:t>250</a:t>
            </a:r>
            <a:r>
              <a:rPr lang="zh-CN" altLang="en-US" sz="2000" dirty="0">
                <a:solidFill>
                  <a:srgbClr val="605958"/>
                </a:solidFill>
                <a:latin typeface="微软雅黑"/>
              </a:rPr>
              <a:t>万的目标。</a:t>
            </a:r>
          </a:p>
          <a:p>
            <a:pPr algn="just" defTabSz="914400" fontAlgn="base">
              <a:spcBef>
                <a:spcPct val="0"/>
              </a:spcBef>
              <a:spcAft>
                <a:spcPct val="0"/>
              </a:spcAft>
              <a:buFont typeface="Arial" panose="020B0604020202020204" pitchFamily="34" charset="0"/>
              <a:buNone/>
            </a:pPr>
            <a:endParaRPr lang="zh-CN" altLang="en-US" sz="2000" dirty="0">
              <a:solidFill>
                <a:srgbClr val="605958"/>
              </a:solidFill>
              <a:latin typeface="微软雅黑"/>
            </a:endParaRPr>
          </a:p>
        </p:txBody>
      </p:sp>
      <p:sp>
        <p:nvSpPr>
          <p:cNvPr id="69" name="椭圆 68"/>
          <p:cNvSpPr/>
          <p:nvPr/>
        </p:nvSpPr>
        <p:spPr bwMode="auto">
          <a:xfrm>
            <a:off x="1289304" y="1803203"/>
            <a:ext cx="1118260" cy="1118260"/>
          </a:xfrm>
          <a:prstGeom prst="ellipse">
            <a:avLst/>
          </a:prstGeom>
          <a:solidFill>
            <a:srgbClr val="E4007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smtClean="0">
              <a:ln>
                <a:noFill/>
              </a:ln>
              <a:solidFill>
                <a:srgbClr val="302A28"/>
              </a:solidFill>
              <a:effectLst/>
              <a:uLnTx/>
              <a:uFillTx/>
              <a:latin typeface="Arial" panose="020B0604020202020204" pitchFamily="34" charset="0"/>
              <a:ea typeface="宋体" panose="02010600030101010101" pitchFamily="2" charset="-122"/>
            </a:endParaRPr>
          </a:p>
        </p:txBody>
      </p:sp>
      <p:sp>
        <p:nvSpPr>
          <p:cNvPr id="70" name="矩形 69"/>
          <p:cNvSpPr/>
          <p:nvPr/>
        </p:nvSpPr>
        <p:spPr>
          <a:xfrm>
            <a:off x="1289304" y="2108385"/>
            <a:ext cx="1036813" cy="523220"/>
          </a:xfrm>
          <a:prstGeom prst="rect">
            <a:avLst/>
          </a:prstGeom>
        </p:spPr>
        <p:txBody>
          <a:bodyPr wrap="square">
            <a:spAutoFit/>
          </a:bodyPr>
          <a:lstStyle/>
          <a:p>
            <a:pPr algn="ctr" defTabSz="914400" fontAlgn="base">
              <a:spcBef>
                <a:spcPct val="0"/>
              </a:spcBef>
              <a:spcAft>
                <a:spcPct val="0"/>
              </a:spcAft>
              <a:buFont typeface="Arial" panose="020B0604020202020204" pitchFamily="34" charset="0"/>
              <a:buNone/>
            </a:pPr>
            <a:r>
              <a:rPr lang="en-US" altLang="zh-CN" sz="2800" b="1" dirty="0">
                <a:solidFill>
                  <a:srgbClr val="FFFFFF"/>
                </a:solidFill>
                <a:latin typeface="微软雅黑"/>
              </a:rPr>
              <a:t>23</a:t>
            </a:r>
            <a:r>
              <a:rPr lang="zh-CN" altLang="en-US" sz="2800" b="1" dirty="0">
                <a:solidFill>
                  <a:srgbClr val="FFFFFF"/>
                </a:solidFill>
                <a:latin typeface="微软雅黑"/>
              </a:rPr>
              <a:t>万</a:t>
            </a:r>
            <a:endParaRPr lang="zh-CN" altLang="en-US" sz="2800" dirty="0">
              <a:solidFill>
                <a:srgbClr val="FFFFFF"/>
              </a:solidFill>
              <a:latin typeface="微软雅黑"/>
            </a:endParaRPr>
          </a:p>
        </p:txBody>
      </p:sp>
      <p:sp>
        <p:nvSpPr>
          <p:cNvPr id="71" name="椭圆 70"/>
          <p:cNvSpPr/>
          <p:nvPr/>
        </p:nvSpPr>
        <p:spPr bwMode="auto">
          <a:xfrm>
            <a:off x="2957955" y="1803203"/>
            <a:ext cx="1118260" cy="1118260"/>
          </a:xfrm>
          <a:prstGeom prst="ellipse">
            <a:avLst/>
          </a:prstGeom>
          <a:solidFill>
            <a:srgbClr val="E4007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smtClean="0">
              <a:ln>
                <a:noFill/>
              </a:ln>
              <a:solidFill>
                <a:srgbClr val="302A28"/>
              </a:solidFill>
              <a:effectLst/>
              <a:uLnTx/>
              <a:uFillTx/>
              <a:latin typeface="Arial" panose="020B0604020202020204" pitchFamily="34" charset="0"/>
              <a:ea typeface="宋体" panose="02010600030101010101" pitchFamily="2" charset="-122"/>
            </a:endParaRPr>
          </a:p>
        </p:txBody>
      </p:sp>
      <p:sp>
        <p:nvSpPr>
          <p:cNvPr id="72" name="矩形 71"/>
          <p:cNvSpPr/>
          <p:nvPr/>
        </p:nvSpPr>
        <p:spPr>
          <a:xfrm>
            <a:off x="2926314" y="2108385"/>
            <a:ext cx="1159071" cy="523220"/>
          </a:xfrm>
          <a:prstGeom prst="rect">
            <a:avLst/>
          </a:prstGeom>
        </p:spPr>
        <p:txBody>
          <a:bodyPr wrap="square">
            <a:spAutoFit/>
          </a:bodyPr>
          <a:lstStyle/>
          <a:p>
            <a:pPr algn="ctr" defTabSz="914400" fontAlgn="base">
              <a:spcBef>
                <a:spcPct val="0"/>
              </a:spcBef>
              <a:spcAft>
                <a:spcPct val="0"/>
              </a:spcAft>
              <a:buFont typeface="Arial" panose="020B0604020202020204" pitchFamily="34" charset="0"/>
              <a:buNone/>
            </a:pPr>
            <a:r>
              <a:rPr lang="en-US" altLang="zh-CN" sz="2800" b="1" dirty="0">
                <a:solidFill>
                  <a:srgbClr val="FFFFFF"/>
                </a:solidFill>
                <a:latin typeface="微软雅黑"/>
              </a:rPr>
              <a:t>6</a:t>
            </a:r>
            <a:r>
              <a:rPr lang="zh-CN" altLang="en-US" sz="2800" b="1" dirty="0">
                <a:solidFill>
                  <a:srgbClr val="FFFFFF"/>
                </a:solidFill>
                <a:latin typeface="微软雅黑"/>
              </a:rPr>
              <a:t>个月</a:t>
            </a:r>
            <a:endParaRPr lang="zh-CN" altLang="en-US" sz="2800" dirty="0">
              <a:solidFill>
                <a:srgbClr val="FFFFFF"/>
              </a:solidFill>
              <a:latin typeface="微软雅黑"/>
            </a:endParaRPr>
          </a:p>
        </p:txBody>
      </p:sp>
      <p:sp>
        <p:nvSpPr>
          <p:cNvPr id="73" name="椭圆 72"/>
          <p:cNvSpPr/>
          <p:nvPr/>
        </p:nvSpPr>
        <p:spPr bwMode="auto">
          <a:xfrm>
            <a:off x="4717633" y="1803203"/>
            <a:ext cx="1118260" cy="1118260"/>
          </a:xfrm>
          <a:prstGeom prst="ellipse">
            <a:avLst/>
          </a:prstGeom>
          <a:solidFill>
            <a:srgbClr val="E4007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smtClean="0">
              <a:ln>
                <a:noFill/>
              </a:ln>
              <a:solidFill>
                <a:srgbClr val="302A28"/>
              </a:solidFill>
              <a:effectLst/>
              <a:uLnTx/>
              <a:uFillTx/>
              <a:latin typeface="Arial" panose="020B0604020202020204" pitchFamily="34" charset="0"/>
              <a:ea typeface="宋体" panose="02010600030101010101" pitchFamily="2" charset="-122"/>
            </a:endParaRPr>
          </a:p>
        </p:txBody>
      </p:sp>
      <p:sp>
        <p:nvSpPr>
          <p:cNvPr id="74" name="矩形 73"/>
          <p:cNvSpPr/>
          <p:nvPr/>
        </p:nvSpPr>
        <p:spPr>
          <a:xfrm>
            <a:off x="4670855" y="2077608"/>
            <a:ext cx="1159071" cy="523220"/>
          </a:xfrm>
          <a:prstGeom prst="rect">
            <a:avLst/>
          </a:prstGeom>
        </p:spPr>
        <p:txBody>
          <a:bodyPr wrap="square">
            <a:spAutoFit/>
          </a:bodyPr>
          <a:lstStyle/>
          <a:p>
            <a:pPr algn="ctr" defTabSz="914400" fontAlgn="base">
              <a:spcBef>
                <a:spcPct val="0"/>
              </a:spcBef>
              <a:spcAft>
                <a:spcPct val="0"/>
              </a:spcAft>
              <a:buFont typeface="Arial" panose="020B0604020202020204" pitchFamily="34" charset="0"/>
              <a:buNone/>
            </a:pPr>
            <a:r>
              <a:rPr lang="en-US" altLang="zh-CN" sz="2800" b="1" dirty="0">
                <a:solidFill>
                  <a:srgbClr val="FFFFFF"/>
                </a:solidFill>
                <a:latin typeface="微软雅黑"/>
              </a:rPr>
              <a:t>2</a:t>
            </a:r>
            <a:r>
              <a:rPr lang="zh-CN" altLang="en-US" sz="2800" b="1" dirty="0">
                <a:solidFill>
                  <a:srgbClr val="FFFFFF"/>
                </a:solidFill>
                <a:latin typeface="微软雅黑"/>
              </a:rPr>
              <a:t>年</a:t>
            </a:r>
            <a:endParaRPr lang="zh-CN" altLang="en-US" sz="2800" dirty="0">
              <a:solidFill>
                <a:srgbClr val="FFFFFF"/>
              </a:solidFill>
              <a:latin typeface="微软雅黑"/>
            </a:endParaRPr>
          </a:p>
        </p:txBody>
      </p:sp>
    </p:spTree>
    <p:extLst>
      <p:ext uri="{BB962C8B-B14F-4D97-AF65-F5344CB8AC3E}">
        <p14:creationId xmlns:p14="http://schemas.microsoft.com/office/powerpoint/2010/main" val="3769754557"/>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a:blip r:embed="rId2"/>
          <a:stretch>
            <a:fillRect/>
          </a:stretch>
        </p:blipFill>
        <p:spPr>
          <a:xfrm rot="5177952">
            <a:off x="857226" y="700007"/>
            <a:ext cx="1336487" cy="1927921"/>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41598" y="-220138"/>
            <a:ext cx="7137826" cy="2169997"/>
          </a:xfrm>
          <a:prstGeom prst="rect">
            <a:avLst/>
          </a:prstGeom>
        </p:spPr>
      </p:pic>
      <p:sp>
        <p:nvSpPr>
          <p:cNvPr id="2" name="矩形 1"/>
          <p:cNvSpPr/>
          <p:nvPr/>
        </p:nvSpPr>
        <p:spPr>
          <a:xfrm>
            <a:off x="4717633" y="135464"/>
            <a:ext cx="2646878" cy="830997"/>
          </a:xfrm>
          <a:prstGeom prst="rect">
            <a:avLst/>
          </a:prstGeom>
        </p:spPr>
        <p:txBody>
          <a:bodyPr wrap="none">
            <a:spAutoFit/>
          </a:bodyPr>
          <a:lstStyle/>
          <a:p>
            <a:r>
              <a:rPr lang="zh-CN" altLang="en-US" sz="4800" b="1" smtClean="0">
                <a:solidFill>
                  <a:srgbClr val="E40077"/>
                </a:solidFill>
                <a:latin typeface="微软雅黑" pitchFamily="34" charset="-122"/>
                <a:ea typeface="微软雅黑" pitchFamily="34" charset="-122"/>
              </a:rPr>
              <a:t>场布部份</a:t>
            </a:r>
            <a:endParaRPr lang="zh-CN" altLang="en-US" sz="4800" b="1" dirty="0">
              <a:solidFill>
                <a:srgbClr val="E40077"/>
              </a:solidFill>
              <a:latin typeface="微软雅黑" pitchFamily="34" charset="-122"/>
              <a:ea typeface="微软雅黑" pitchFamily="34" charset="-122"/>
            </a:endParaRPr>
          </a:p>
        </p:txBody>
      </p:sp>
      <p:cxnSp>
        <p:nvCxnSpPr>
          <p:cNvPr id="4" name="直接连接符 3"/>
          <p:cNvCxnSpPr/>
          <p:nvPr/>
        </p:nvCxnSpPr>
        <p:spPr>
          <a:xfrm>
            <a:off x="2085710" y="5213680"/>
            <a:ext cx="814556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085710" y="6291765"/>
            <a:ext cx="814556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TextBox 692"/>
          <p:cNvSpPr txBox="1"/>
          <p:nvPr/>
        </p:nvSpPr>
        <p:spPr bwMode="auto">
          <a:xfrm>
            <a:off x="4643598" y="4721782"/>
            <a:ext cx="2954655" cy="461665"/>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400" b="1" spc="300" dirty="0" smtClean="0">
                <a:solidFill>
                  <a:prstClr val="black"/>
                </a:solidFill>
                <a:latin typeface="微软雅黑" pitchFamily="34" charset="-122"/>
                <a:ea typeface="微软雅黑" pitchFamily="34" charset="-122"/>
                <a:cs typeface="Arial" pitchFamily="34" charset="0"/>
              </a:rPr>
              <a:t>点击此处添加标题</a:t>
            </a:r>
            <a:endParaRPr lang="zh-CN" altLang="en-US" sz="2400" b="1" spc="300" dirty="0">
              <a:solidFill>
                <a:prstClr val="black"/>
              </a:solidFill>
              <a:latin typeface="微软雅黑" pitchFamily="34" charset="-122"/>
              <a:ea typeface="微软雅黑" pitchFamily="34" charset="-122"/>
              <a:cs typeface="Arial" pitchFamily="34" charset="0"/>
            </a:endParaRPr>
          </a:p>
        </p:txBody>
      </p:sp>
      <p:sp>
        <p:nvSpPr>
          <p:cNvPr id="7" name="矩形 1"/>
          <p:cNvSpPr>
            <a:spLocks noChangeArrowheads="1"/>
          </p:cNvSpPr>
          <p:nvPr/>
        </p:nvSpPr>
        <p:spPr bwMode="auto">
          <a:xfrm>
            <a:off x="2981836" y="5258418"/>
            <a:ext cx="7249434"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单击此处添加文本所需内容  单击此处添加文本所需内容  单击此处添加文本所需内容</a:t>
            </a:r>
            <a:endParaRPr lang="en-US" altLang="zh-CN"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单击此处添加文本所需内容  单击此处添加文本所需内容  单击此处添加文本所需内容</a:t>
            </a:r>
            <a:endParaRPr lang="en-US" altLang="zh-CN"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单击此处添加文本所需内容  单击此处添加文本所需内容  单击此处添加文本所需内</a:t>
            </a:r>
            <a:r>
              <a:rPr lang="zh-CN" altLang="en-US" sz="1400" dirty="0" smtClean="0">
                <a:latin typeface="微软雅黑" panose="020B0503020204020204" pitchFamily="34" charset="-122"/>
                <a:ea typeface="微软雅黑" panose="020B0503020204020204" pitchFamily="34" charset="-122"/>
              </a:rPr>
              <a:t>容</a:t>
            </a:r>
            <a:endParaRPr lang="zh-CN" altLang="en-US" sz="1400"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1485311" y="1836191"/>
            <a:ext cx="2146606" cy="2723111"/>
            <a:chOff x="1472611" y="1632991"/>
            <a:chExt cx="2146606" cy="2723111"/>
          </a:xfrm>
        </p:grpSpPr>
        <p:sp>
          <p:nvSpPr>
            <p:cNvPr id="9" name="Freeform 196"/>
            <p:cNvSpPr>
              <a:spLocks/>
            </p:cNvSpPr>
            <p:nvPr/>
          </p:nvSpPr>
          <p:spPr bwMode="auto">
            <a:xfrm>
              <a:off x="1472611" y="1632991"/>
              <a:ext cx="2146606" cy="2723111"/>
            </a:xfrm>
            <a:custGeom>
              <a:avLst/>
              <a:gdLst>
                <a:gd name="T0" fmla="*/ 371 w 416"/>
                <a:gd name="T1" fmla="*/ 0 h 528"/>
                <a:gd name="T2" fmla="*/ 44 w 416"/>
                <a:gd name="T3" fmla="*/ 0 h 528"/>
                <a:gd name="T4" fmla="*/ 0 w 416"/>
                <a:gd name="T5" fmla="*/ 45 h 528"/>
                <a:gd name="T6" fmla="*/ 0 w 416"/>
                <a:gd name="T7" fmla="*/ 372 h 528"/>
                <a:gd name="T8" fmla="*/ 44 w 416"/>
                <a:gd name="T9" fmla="*/ 417 h 528"/>
                <a:gd name="T10" fmla="*/ 160 w 416"/>
                <a:gd name="T11" fmla="*/ 417 h 528"/>
                <a:gd name="T12" fmla="*/ 208 w 416"/>
                <a:gd name="T13" fmla="*/ 528 h 528"/>
                <a:gd name="T14" fmla="*/ 257 w 416"/>
                <a:gd name="T15" fmla="*/ 417 h 528"/>
                <a:gd name="T16" fmla="*/ 371 w 416"/>
                <a:gd name="T17" fmla="*/ 417 h 528"/>
                <a:gd name="T18" fmla="*/ 416 w 416"/>
                <a:gd name="T19" fmla="*/ 372 h 528"/>
                <a:gd name="T20" fmla="*/ 416 w 416"/>
                <a:gd name="T21" fmla="*/ 45 h 528"/>
                <a:gd name="T22" fmla="*/ 371 w 416"/>
                <a:gd name="T23" fmla="*/ 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6" h="528">
                  <a:moveTo>
                    <a:pt x="371" y="0"/>
                  </a:moveTo>
                  <a:cubicBezTo>
                    <a:pt x="44" y="0"/>
                    <a:pt x="44" y="0"/>
                    <a:pt x="44" y="0"/>
                  </a:cubicBezTo>
                  <a:cubicBezTo>
                    <a:pt x="20" y="0"/>
                    <a:pt x="0" y="21"/>
                    <a:pt x="0" y="45"/>
                  </a:cubicBezTo>
                  <a:cubicBezTo>
                    <a:pt x="0" y="372"/>
                    <a:pt x="0" y="372"/>
                    <a:pt x="0" y="372"/>
                  </a:cubicBezTo>
                  <a:cubicBezTo>
                    <a:pt x="0" y="397"/>
                    <a:pt x="20" y="417"/>
                    <a:pt x="44" y="417"/>
                  </a:cubicBezTo>
                  <a:cubicBezTo>
                    <a:pt x="160" y="417"/>
                    <a:pt x="160" y="417"/>
                    <a:pt x="160" y="417"/>
                  </a:cubicBezTo>
                  <a:cubicBezTo>
                    <a:pt x="208" y="528"/>
                    <a:pt x="208" y="528"/>
                    <a:pt x="208" y="528"/>
                  </a:cubicBezTo>
                  <a:cubicBezTo>
                    <a:pt x="257" y="417"/>
                    <a:pt x="257" y="417"/>
                    <a:pt x="257" y="417"/>
                  </a:cubicBezTo>
                  <a:cubicBezTo>
                    <a:pt x="371" y="417"/>
                    <a:pt x="371" y="417"/>
                    <a:pt x="371" y="417"/>
                  </a:cubicBezTo>
                  <a:cubicBezTo>
                    <a:pt x="396" y="417"/>
                    <a:pt x="416" y="397"/>
                    <a:pt x="416" y="372"/>
                  </a:cubicBezTo>
                  <a:cubicBezTo>
                    <a:pt x="416" y="45"/>
                    <a:pt x="416" y="45"/>
                    <a:pt x="416" y="45"/>
                  </a:cubicBezTo>
                  <a:cubicBezTo>
                    <a:pt x="416" y="21"/>
                    <a:pt x="396" y="0"/>
                    <a:pt x="371" y="0"/>
                  </a:cubicBezTo>
                  <a:close/>
                </a:path>
              </a:pathLst>
            </a:custGeom>
            <a:solidFill>
              <a:srgbClr val="C41C6F"/>
            </a:solidFill>
            <a:ln>
              <a:noFill/>
            </a:ln>
            <a:extLst/>
          </p:spPr>
          <p:txBody>
            <a:bodyPr/>
            <a:lstStyle/>
            <a:p>
              <a:endParaRPr lang="zh-CN" altLang="en-US" sz="1600">
                <a:solidFill>
                  <a:prstClr val="black"/>
                </a:solidFill>
              </a:endParaRPr>
            </a:p>
          </p:txBody>
        </p:sp>
        <p:grpSp>
          <p:nvGrpSpPr>
            <p:cNvPr id="10" name="组合 9"/>
            <p:cNvGrpSpPr/>
            <p:nvPr/>
          </p:nvGrpSpPr>
          <p:grpSpPr>
            <a:xfrm>
              <a:off x="1810324" y="1953406"/>
              <a:ext cx="1423578" cy="341267"/>
              <a:chOff x="2091976" y="2472789"/>
              <a:chExt cx="1245537" cy="298586"/>
            </a:xfrm>
          </p:grpSpPr>
          <p:sp>
            <p:nvSpPr>
              <p:cNvPr id="12" name="TextBox 821"/>
              <p:cNvSpPr txBox="1"/>
              <p:nvPr/>
            </p:nvSpPr>
            <p:spPr bwMode="auto">
              <a:xfrm>
                <a:off x="2212879" y="2475163"/>
                <a:ext cx="1027708" cy="296212"/>
              </a:xfrm>
              <a:prstGeom prst="rect">
                <a:avLst/>
              </a:prstGeom>
              <a:noFill/>
            </p:spPr>
            <p:txBody>
              <a:bodyPr wrap="squar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600" dirty="0">
                    <a:solidFill>
                      <a:prstClr val="white"/>
                    </a:solidFill>
                  </a:rPr>
                  <a:t>添加标题</a:t>
                </a:r>
              </a:p>
            </p:txBody>
          </p:sp>
          <p:cxnSp>
            <p:nvCxnSpPr>
              <p:cNvPr id="13" name="直接连接符 12"/>
              <p:cNvCxnSpPr/>
              <p:nvPr/>
            </p:nvCxnSpPr>
            <p:spPr>
              <a:xfrm>
                <a:off x="2091976" y="2472789"/>
                <a:ext cx="1238082"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099431" y="2751938"/>
                <a:ext cx="1238082"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48966" y="2488932"/>
              <a:ext cx="1606980" cy="970799"/>
            </a:xfrm>
            <a:prstGeom prst="rect">
              <a:avLst/>
            </a:prstGeom>
          </p:spPr>
        </p:pic>
      </p:grpSp>
      <p:pic>
        <p:nvPicPr>
          <p:cNvPr id="15" name="图片 14"/>
          <p:cNvPicPr>
            <a:picLocks noChangeAspect="1"/>
          </p:cNvPicPr>
          <p:nvPr/>
        </p:nvPicPr>
        <p:blipFill>
          <a:blip r:embed="rId5"/>
          <a:stretch>
            <a:fillRect/>
          </a:stretch>
        </p:blipFill>
        <p:spPr>
          <a:xfrm rot="7879199">
            <a:off x="3971750" y="4812649"/>
            <a:ext cx="738899" cy="605363"/>
          </a:xfrm>
          <a:prstGeom prst="rect">
            <a:avLst/>
          </a:prstGeom>
        </p:spPr>
      </p:pic>
      <p:grpSp>
        <p:nvGrpSpPr>
          <p:cNvPr id="16" name="组合 15"/>
          <p:cNvGrpSpPr/>
          <p:nvPr/>
        </p:nvGrpSpPr>
        <p:grpSpPr>
          <a:xfrm>
            <a:off x="3869943" y="1836191"/>
            <a:ext cx="2144422" cy="2723111"/>
            <a:chOff x="3857243" y="1632991"/>
            <a:chExt cx="2144422" cy="2723111"/>
          </a:xfrm>
        </p:grpSpPr>
        <p:sp>
          <p:nvSpPr>
            <p:cNvPr id="17" name="Freeform 197"/>
            <p:cNvSpPr>
              <a:spLocks/>
            </p:cNvSpPr>
            <p:nvPr/>
          </p:nvSpPr>
          <p:spPr bwMode="auto">
            <a:xfrm>
              <a:off x="3857243" y="1632991"/>
              <a:ext cx="2144422" cy="2723111"/>
            </a:xfrm>
            <a:custGeom>
              <a:avLst/>
              <a:gdLst>
                <a:gd name="T0" fmla="*/ 372 w 416"/>
                <a:gd name="T1" fmla="*/ 0 h 528"/>
                <a:gd name="T2" fmla="*/ 45 w 416"/>
                <a:gd name="T3" fmla="*/ 0 h 528"/>
                <a:gd name="T4" fmla="*/ 0 w 416"/>
                <a:gd name="T5" fmla="*/ 45 h 528"/>
                <a:gd name="T6" fmla="*/ 0 w 416"/>
                <a:gd name="T7" fmla="*/ 372 h 528"/>
                <a:gd name="T8" fmla="*/ 45 w 416"/>
                <a:gd name="T9" fmla="*/ 417 h 528"/>
                <a:gd name="T10" fmla="*/ 160 w 416"/>
                <a:gd name="T11" fmla="*/ 417 h 528"/>
                <a:gd name="T12" fmla="*/ 208 w 416"/>
                <a:gd name="T13" fmla="*/ 528 h 528"/>
                <a:gd name="T14" fmla="*/ 257 w 416"/>
                <a:gd name="T15" fmla="*/ 417 h 528"/>
                <a:gd name="T16" fmla="*/ 372 w 416"/>
                <a:gd name="T17" fmla="*/ 417 h 528"/>
                <a:gd name="T18" fmla="*/ 416 w 416"/>
                <a:gd name="T19" fmla="*/ 372 h 528"/>
                <a:gd name="T20" fmla="*/ 416 w 416"/>
                <a:gd name="T21" fmla="*/ 45 h 528"/>
                <a:gd name="T22" fmla="*/ 372 w 416"/>
                <a:gd name="T23" fmla="*/ 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6" h="528">
                  <a:moveTo>
                    <a:pt x="372" y="0"/>
                  </a:moveTo>
                  <a:cubicBezTo>
                    <a:pt x="45" y="0"/>
                    <a:pt x="45" y="0"/>
                    <a:pt x="45" y="0"/>
                  </a:cubicBezTo>
                  <a:cubicBezTo>
                    <a:pt x="20" y="0"/>
                    <a:pt x="0" y="21"/>
                    <a:pt x="0" y="45"/>
                  </a:cubicBezTo>
                  <a:cubicBezTo>
                    <a:pt x="0" y="372"/>
                    <a:pt x="0" y="372"/>
                    <a:pt x="0" y="372"/>
                  </a:cubicBezTo>
                  <a:cubicBezTo>
                    <a:pt x="0" y="397"/>
                    <a:pt x="20" y="417"/>
                    <a:pt x="45" y="417"/>
                  </a:cubicBezTo>
                  <a:cubicBezTo>
                    <a:pt x="160" y="417"/>
                    <a:pt x="160" y="417"/>
                    <a:pt x="160" y="417"/>
                  </a:cubicBezTo>
                  <a:cubicBezTo>
                    <a:pt x="208" y="528"/>
                    <a:pt x="208" y="528"/>
                    <a:pt x="208" y="528"/>
                  </a:cubicBezTo>
                  <a:cubicBezTo>
                    <a:pt x="257" y="417"/>
                    <a:pt x="257" y="417"/>
                    <a:pt x="257" y="417"/>
                  </a:cubicBezTo>
                  <a:cubicBezTo>
                    <a:pt x="372" y="417"/>
                    <a:pt x="372" y="417"/>
                    <a:pt x="372" y="417"/>
                  </a:cubicBezTo>
                  <a:cubicBezTo>
                    <a:pt x="396" y="417"/>
                    <a:pt x="416" y="397"/>
                    <a:pt x="416" y="372"/>
                  </a:cubicBezTo>
                  <a:cubicBezTo>
                    <a:pt x="416" y="45"/>
                    <a:pt x="416" y="45"/>
                    <a:pt x="416" y="45"/>
                  </a:cubicBezTo>
                  <a:cubicBezTo>
                    <a:pt x="416" y="21"/>
                    <a:pt x="396" y="0"/>
                    <a:pt x="372" y="0"/>
                  </a:cubicBezTo>
                  <a:close/>
                </a:path>
              </a:pathLst>
            </a:custGeom>
            <a:solidFill>
              <a:srgbClr val="C41C6F"/>
            </a:solidFill>
            <a:ln>
              <a:noFill/>
            </a:ln>
            <a:extLst/>
          </p:spPr>
          <p:txBody>
            <a:bodyPr/>
            <a:lstStyle/>
            <a:p>
              <a:endParaRPr lang="zh-CN" altLang="en-US" sz="1600">
                <a:solidFill>
                  <a:prstClr val="black"/>
                </a:solidFill>
              </a:endParaRPr>
            </a:p>
          </p:txBody>
        </p:sp>
        <p:grpSp>
          <p:nvGrpSpPr>
            <p:cNvPr id="18" name="组合 17"/>
            <p:cNvGrpSpPr/>
            <p:nvPr/>
          </p:nvGrpSpPr>
          <p:grpSpPr>
            <a:xfrm>
              <a:off x="4188180" y="1953396"/>
              <a:ext cx="1492547" cy="341267"/>
              <a:chOff x="2091976" y="2472789"/>
              <a:chExt cx="1305881" cy="298587"/>
            </a:xfrm>
          </p:grpSpPr>
          <p:sp>
            <p:nvSpPr>
              <p:cNvPr id="20" name="TextBox 821"/>
              <p:cNvSpPr txBox="1"/>
              <p:nvPr/>
            </p:nvSpPr>
            <p:spPr bwMode="auto">
              <a:xfrm>
                <a:off x="2239999" y="2475163"/>
                <a:ext cx="1157858" cy="296213"/>
              </a:xfrm>
              <a:prstGeom prst="rect">
                <a:avLst/>
              </a:prstGeom>
              <a:noFill/>
            </p:spPr>
            <p:txBody>
              <a:bodyPr wrap="squar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600" dirty="0">
                    <a:solidFill>
                      <a:prstClr val="white"/>
                    </a:solidFill>
                  </a:rPr>
                  <a:t>添加标题</a:t>
                </a:r>
              </a:p>
            </p:txBody>
          </p:sp>
          <p:cxnSp>
            <p:nvCxnSpPr>
              <p:cNvPr id="21" name="直接连接符 20"/>
              <p:cNvCxnSpPr/>
              <p:nvPr/>
            </p:nvCxnSpPr>
            <p:spPr>
              <a:xfrm>
                <a:off x="2091976" y="2472789"/>
                <a:ext cx="1238082"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099431" y="2751938"/>
                <a:ext cx="1238082"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58711" y="2488932"/>
              <a:ext cx="1606980" cy="970799"/>
            </a:xfrm>
            <a:prstGeom prst="rect">
              <a:avLst/>
            </a:prstGeom>
          </p:spPr>
        </p:pic>
      </p:grpSp>
      <p:grpSp>
        <p:nvGrpSpPr>
          <p:cNvPr id="23" name="组合 22"/>
          <p:cNvGrpSpPr/>
          <p:nvPr/>
        </p:nvGrpSpPr>
        <p:grpSpPr>
          <a:xfrm>
            <a:off x="6252392" y="1836191"/>
            <a:ext cx="2150973" cy="2723111"/>
            <a:chOff x="6239692" y="1632991"/>
            <a:chExt cx="2150973" cy="2723111"/>
          </a:xfrm>
        </p:grpSpPr>
        <p:sp>
          <p:nvSpPr>
            <p:cNvPr id="24" name="Freeform 198"/>
            <p:cNvSpPr>
              <a:spLocks/>
            </p:cNvSpPr>
            <p:nvPr/>
          </p:nvSpPr>
          <p:spPr bwMode="auto">
            <a:xfrm>
              <a:off x="6239692" y="1632991"/>
              <a:ext cx="2150973" cy="2723111"/>
            </a:xfrm>
            <a:custGeom>
              <a:avLst/>
              <a:gdLst>
                <a:gd name="T0" fmla="*/ 372 w 417"/>
                <a:gd name="T1" fmla="*/ 0 h 528"/>
                <a:gd name="T2" fmla="*/ 45 w 417"/>
                <a:gd name="T3" fmla="*/ 0 h 528"/>
                <a:gd name="T4" fmla="*/ 0 w 417"/>
                <a:gd name="T5" fmla="*/ 45 h 528"/>
                <a:gd name="T6" fmla="*/ 0 w 417"/>
                <a:gd name="T7" fmla="*/ 372 h 528"/>
                <a:gd name="T8" fmla="*/ 45 w 417"/>
                <a:gd name="T9" fmla="*/ 417 h 528"/>
                <a:gd name="T10" fmla="*/ 160 w 417"/>
                <a:gd name="T11" fmla="*/ 417 h 528"/>
                <a:gd name="T12" fmla="*/ 208 w 417"/>
                <a:gd name="T13" fmla="*/ 528 h 528"/>
                <a:gd name="T14" fmla="*/ 258 w 417"/>
                <a:gd name="T15" fmla="*/ 417 h 528"/>
                <a:gd name="T16" fmla="*/ 372 w 417"/>
                <a:gd name="T17" fmla="*/ 417 h 528"/>
                <a:gd name="T18" fmla="*/ 417 w 417"/>
                <a:gd name="T19" fmla="*/ 372 h 528"/>
                <a:gd name="T20" fmla="*/ 417 w 417"/>
                <a:gd name="T21" fmla="*/ 45 h 528"/>
                <a:gd name="T22" fmla="*/ 372 w 417"/>
                <a:gd name="T23" fmla="*/ 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7" h="528">
                  <a:moveTo>
                    <a:pt x="372" y="0"/>
                  </a:moveTo>
                  <a:cubicBezTo>
                    <a:pt x="45" y="0"/>
                    <a:pt x="45" y="0"/>
                    <a:pt x="45" y="0"/>
                  </a:cubicBezTo>
                  <a:cubicBezTo>
                    <a:pt x="20" y="0"/>
                    <a:pt x="0" y="21"/>
                    <a:pt x="0" y="45"/>
                  </a:cubicBezTo>
                  <a:cubicBezTo>
                    <a:pt x="0" y="372"/>
                    <a:pt x="0" y="372"/>
                    <a:pt x="0" y="372"/>
                  </a:cubicBezTo>
                  <a:cubicBezTo>
                    <a:pt x="0" y="397"/>
                    <a:pt x="20" y="417"/>
                    <a:pt x="45" y="417"/>
                  </a:cubicBezTo>
                  <a:cubicBezTo>
                    <a:pt x="160" y="417"/>
                    <a:pt x="160" y="417"/>
                    <a:pt x="160" y="417"/>
                  </a:cubicBezTo>
                  <a:cubicBezTo>
                    <a:pt x="208" y="528"/>
                    <a:pt x="208" y="528"/>
                    <a:pt x="208" y="528"/>
                  </a:cubicBezTo>
                  <a:cubicBezTo>
                    <a:pt x="258" y="417"/>
                    <a:pt x="258" y="417"/>
                    <a:pt x="258" y="417"/>
                  </a:cubicBezTo>
                  <a:cubicBezTo>
                    <a:pt x="372" y="417"/>
                    <a:pt x="372" y="417"/>
                    <a:pt x="372" y="417"/>
                  </a:cubicBezTo>
                  <a:cubicBezTo>
                    <a:pt x="397" y="417"/>
                    <a:pt x="417" y="397"/>
                    <a:pt x="417" y="372"/>
                  </a:cubicBezTo>
                  <a:cubicBezTo>
                    <a:pt x="417" y="45"/>
                    <a:pt x="417" y="45"/>
                    <a:pt x="417" y="45"/>
                  </a:cubicBezTo>
                  <a:cubicBezTo>
                    <a:pt x="417" y="21"/>
                    <a:pt x="397" y="0"/>
                    <a:pt x="372" y="0"/>
                  </a:cubicBezTo>
                  <a:close/>
                </a:path>
              </a:pathLst>
            </a:custGeom>
            <a:solidFill>
              <a:srgbClr val="C41C6F"/>
            </a:solidFill>
            <a:ln>
              <a:noFill/>
            </a:ln>
            <a:extLst/>
          </p:spPr>
          <p:txBody>
            <a:bodyPr/>
            <a:lstStyle/>
            <a:p>
              <a:endParaRPr lang="zh-CN" altLang="en-US" sz="1600">
                <a:solidFill>
                  <a:prstClr val="black"/>
                </a:solidFill>
              </a:endParaRPr>
            </a:p>
          </p:txBody>
        </p:sp>
        <p:grpSp>
          <p:nvGrpSpPr>
            <p:cNvPr id="25" name="组合 24"/>
            <p:cNvGrpSpPr/>
            <p:nvPr/>
          </p:nvGrpSpPr>
          <p:grpSpPr>
            <a:xfrm>
              <a:off x="6563558" y="1960200"/>
              <a:ext cx="1423578" cy="341267"/>
              <a:chOff x="2091976" y="2472789"/>
              <a:chExt cx="1245537" cy="298586"/>
            </a:xfrm>
          </p:grpSpPr>
          <p:sp>
            <p:nvSpPr>
              <p:cNvPr id="27" name="TextBox 821"/>
              <p:cNvSpPr txBox="1"/>
              <p:nvPr/>
            </p:nvSpPr>
            <p:spPr bwMode="auto">
              <a:xfrm>
                <a:off x="2239999" y="2475163"/>
                <a:ext cx="1048254" cy="296212"/>
              </a:xfrm>
              <a:prstGeom prst="rect">
                <a:avLst/>
              </a:prstGeom>
              <a:noFill/>
            </p:spPr>
            <p:txBody>
              <a:bodyPr wrap="squar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600" dirty="0">
                    <a:solidFill>
                      <a:prstClr val="white"/>
                    </a:solidFill>
                  </a:rPr>
                  <a:t>添加标题</a:t>
                </a:r>
              </a:p>
            </p:txBody>
          </p:sp>
          <p:cxnSp>
            <p:nvCxnSpPr>
              <p:cNvPr id="28" name="直接连接符 27"/>
              <p:cNvCxnSpPr/>
              <p:nvPr/>
            </p:nvCxnSpPr>
            <p:spPr>
              <a:xfrm>
                <a:off x="2091976" y="2472789"/>
                <a:ext cx="1238082"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099431" y="2751938"/>
                <a:ext cx="1238082"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11688" y="2488932"/>
              <a:ext cx="1606980" cy="970799"/>
            </a:xfrm>
            <a:prstGeom prst="rect">
              <a:avLst/>
            </a:prstGeom>
          </p:spPr>
        </p:pic>
      </p:grpSp>
      <p:grpSp>
        <p:nvGrpSpPr>
          <p:cNvPr id="30" name="组合 29"/>
          <p:cNvGrpSpPr/>
          <p:nvPr/>
        </p:nvGrpSpPr>
        <p:grpSpPr>
          <a:xfrm>
            <a:off x="8641391" y="1836191"/>
            <a:ext cx="2144422" cy="2723111"/>
            <a:chOff x="8628691" y="1632991"/>
            <a:chExt cx="2144422" cy="2723111"/>
          </a:xfrm>
        </p:grpSpPr>
        <p:sp>
          <p:nvSpPr>
            <p:cNvPr id="31" name="Freeform 199"/>
            <p:cNvSpPr>
              <a:spLocks/>
            </p:cNvSpPr>
            <p:nvPr/>
          </p:nvSpPr>
          <p:spPr bwMode="auto">
            <a:xfrm>
              <a:off x="8628691" y="1632991"/>
              <a:ext cx="2144422" cy="2723111"/>
            </a:xfrm>
            <a:custGeom>
              <a:avLst/>
              <a:gdLst>
                <a:gd name="T0" fmla="*/ 371 w 416"/>
                <a:gd name="T1" fmla="*/ 0 h 528"/>
                <a:gd name="T2" fmla="*/ 44 w 416"/>
                <a:gd name="T3" fmla="*/ 0 h 528"/>
                <a:gd name="T4" fmla="*/ 0 w 416"/>
                <a:gd name="T5" fmla="*/ 45 h 528"/>
                <a:gd name="T6" fmla="*/ 0 w 416"/>
                <a:gd name="T7" fmla="*/ 372 h 528"/>
                <a:gd name="T8" fmla="*/ 44 w 416"/>
                <a:gd name="T9" fmla="*/ 417 h 528"/>
                <a:gd name="T10" fmla="*/ 160 w 416"/>
                <a:gd name="T11" fmla="*/ 417 h 528"/>
                <a:gd name="T12" fmla="*/ 208 w 416"/>
                <a:gd name="T13" fmla="*/ 528 h 528"/>
                <a:gd name="T14" fmla="*/ 258 w 416"/>
                <a:gd name="T15" fmla="*/ 417 h 528"/>
                <a:gd name="T16" fmla="*/ 371 w 416"/>
                <a:gd name="T17" fmla="*/ 417 h 528"/>
                <a:gd name="T18" fmla="*/ 416 w 416"/>
                <a:gd name="T19" fmla="*/ 372 h 528"/>
                <a:gd name="T20" fmla="*/ 416 w 416"/>
                <a:gd name="T21" fmla="*/ 45 h 528"/>
                <a:gd name="T22" fmla="*/ 371 w 416"/>
                <a:gd name="T23" fmla="*/ 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6" h="528">
                  <a:moveTo>
                    <a:pt x="371" y="0"/>
                  </a:moveTo>
                  <a:cubicBezTo>
                    <a:pt x="44" y="0"/>
                    <a:pt x="44" y="0"/>
                    <a:pt x="44" y="0"/>
                  </a:cubicBezTo>
                  <a:cubicBezTo>
                    <a:pt x="20" y="0"/>
                    <a:pt x="0" y="21"/>
                    <a:pt x="0" y="45"/>
                  </a:cubicBezTo>
                  <a:cubicBezTo>
                    <a:pt x="0" y="372"/>
                    <a:pt x="0" y="372"/>
                    <a:pt x="0" y="372"/>
                  </a:cubicBezTo>
                  <a:cubicBezTo>
                    <a:pt x="0" y="397"/>
                    <a:pt x="20" y="417"/>
                    <a:pt x="44" y="417"/>
                  </a:cubicBezTo>
                  <a:cubicBezTo>
                    <a:pt x="160" y="417"/>
                    <a:pt x="160" y="417"/>
                    <a:pt x="160" y="417"/>
                  </a:cubicBezTo>
                  <a:cubicBezTo>
                    <a:pt x="208" y="528"/>
                    <a:pt x="208" y="528"/>
                    <a:pt x="208" y="528"/>
                  </a:cubicBezTo>
                  <a:cubicBezTo>
                    <a:pt x="258" y="417"/>
                    <a:pt x="258" y="417"/>
                    <a:pt x="258" y="417"/>
                  </a:cubicBezTo>
                  <a:cubicBezTo>
                    <a:pt x="371" y="417"/>
                    <a:pt x="371" y="417"/>
                    <a:pt x="371" y="417"/>
                  </a:cubicBezTo>
                  <a:cubicBezTo>
                    <a:pt x="396" y="417"/>
                    <a:pt x="416" y="397"/>
                    <a:pt x="416" y="372"/>
                  </a:cubicBezTo>
                  <a:cubicBezTo>
                    <a:pt x="416" y="45"/>
                    <a:pt x="416" y="45"/>
                    <a:pt x="416" y="45"/>
                  </a:cubicBezTo>
                  <a:cubicBezTo>
                    <a:pt x="416" y="21"/>
                    <a:pt x="396" y="0"/>
                    <a:pt x="371" y="0"/>
                  </a:cubicBezTo>
                  <a:close/>
                </a:path>
              </a:pathLst>
            </a:custGeom>
            <a:solidFill>
              <a:srgbClr val="C41C6F"/>
            </a:solidFill>
            <a:ln>
              <a:noFill/>
            </a:ln>
            <a:extLst/>
          </p:spPr>
          <p:txBody>
            <a:bodyPr/>
            <a:lstStyle/>
            <a:p>
              <a:endParaRPr lang="zh-CN" altLang="en-US" sz="1600">
                <a:solidFill>
                  <a:prstClr val="black"/>
                </a:solidFill>
              </a:endParaRPr>
            </a:p>
          </p:txBody>
        </p:sp>
        <p:grpSp>
          <p:nvGrpSpPr>
            <p:cNvPr id="32" name="组合 31"/>
            <p:cNvGrpSpPr/>
            <p:nvPr/>
          </p:nvGrpSpPr>
          <p:grpSpPr>
            <a:xfrm>
              <a:off x="8959630" y="1990381"/>
              <a:ext cx="1423578" cy="341267"/>
              <a:chOff x="2091976" y="2472789"/>
              <a:chExt cx="1245537" cy="298586"/>
            </a:xfrm>
          </p:grpSpPr>
          <p:sp>
            <p:nvSpPr>
              <p:cNvPr id="34" name="TextBox 821"/>
              <p:cNvSpPr txBox="1"/>
              <p:nvPr/>
            </p:nvSpPr>
            <p:spPr bwMode="auto">
              <a:xfrm>
                <a:off x="2239999" y="2475163"/>
                <a:ext cx="1021267" cy="296212"/>
              </a:xfrm>
              <a:prstGeom prst="rect">
                <a:avLst/>
              </a:prstGeom>
              <a:noFill/>
            </p:spPr>
            <p:txBody>
              <a:bodyPr wrap="squar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600" dirty="0">
                    <a:solidFill>
                      <a:prstClr val="white"/>
                    </a:solidFill>
                  </a:rPr>
                  <a:t>添加标题</a:t>
                </a:r>
              </a:p>
            </p:txBody>
          </p:sp>
          <p:cxnSp>
            <p:nvCxnSpPr>
              <p:cNvPr id="35" name="直接连接符 34"/>
              <p:cNvCxnSpPr/>
              <p:nvPr/>
            </p:nvCxnSpPr>
            <p:spPr>
              <a:xfrm>
                <a:off x="2091976" y="2472789"/>
                <a:ext cx="1238082"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2099431" y="2751938"/>
                <a:ext cx="1238082"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33" name="图片 3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72188" y="2478412"/>
              <a:ext cx="1650235" cy="970799"/>
            </a:xfrm>
            <a:prstGeom prst="rect">
              <a:avLst/>
            </a:prstGeom>
          </p:spPr>
        </p:pic>
      </p:grpSp>
      <p:pic>
        <p:nvPicPr>
          <p:cNvPr id="37" name="图片 36"/>
          <p:cNvPicPr>
            <a:picLocks noChangeAspect="1"/>
          </p:cNvPicPr>
          <p:nvPr/>
        </p:nvPicPr>
        <p:blipFill>
          <a:blip r:embed="rId7"/>
          <a:stretch>
            <a:fillRect/>
          </a:stretch>
        </p:blipFill>
        <p:spPr>
          <a:xfrm rot="7029467">
            <a:off x="10395099" y="3593839"/>
            <a:ext cx="707810" cy="693064"/>
          </a:xfrm>
          <a:prstGeom prst="rect">
            <a:avLst/>
          </a:prstGeom>
        </p:spPr>
      </p:pic>
    </p:spTree>
    <p:extLst>
      <p:ext uri="{BB962C8B-B14F-4D97-AF65-F5344CB8AC3E}">
        <p14:creationId xmlns:p14="http://schemas.microsoft.com/office/powerpoint/2010/main" val="4129862776"/>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25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50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75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1000"/>
                                        <p:tgtEl>
                                          <p:spTgt spid="30"/>
                                        </p:tgtEl>
                                      </p:cBhvr>
                                    </p:animEffect>
                                    <p:anim calcmode="lin" valueType="num">
                                      <p:cBhvr>
                                        <p:cTn id="27" dur="1000" fill="hold"/>
                                        <p:tgtEl>
                                          <p:spTgt spid="30"/>
                                        </p:tgtEl>
                                        <p:attrNameLst>
                                          <p:attrName>ppt_x</p:attrName>
                                        </p:attrNameLst>
                                      </p:cBhvr>
                                      <p:tavLst>
                                        <p:tav tm="0">
                                          <p:val>
                                            <p:strVal val="#ppt_x"/>
                                          </p:val>
                                        </p:tav>
                                        <p:tav tm="100000">
                                          <p:val>
                                            <p:strVal val="#ppt_x"/>
                                          </p:val>
                                        </p:tav>
                                      </p:tavLst>
                                    </p:anim>
                                    <p:anim calcmode="lin" valueType="num">
                                      <p:cBhvr>
                                        <p:cTn id="28" dur="1000" fill="hold"/>
                                        <p:tgtEl>
                                          <p:spTgt spid="30"/>
                                        </p:tgtEl>
                                        <p:attrNameLst>
                                          <p:attrName>ppt_y</p:attrName>
                                        </p:attrNameLst>
                                      </p:cBhvr>
                                      <p:tavLst>
                                        <p:tav tm="0">
                                          <p:val>
                                            <p:strVal val="#ppt_y-.1"/>
                                          </p:val>
                                        </p:tav>
                                        <p:tav tm="100000">
                                          <p:val>
                                            <p:strVal val="#ppt_y"/>
                                          </p:val>
                                        </p:tav>
                                      </p:tavLst>
                                    </p:anim>
                                  </p:childTnLst>
                                </p:cTn>
                              </p:par>
                            </p:childTnLst>
                          </p:cTn>
                        </p:par>
                        <p:par>
                          <p:cTn id="29" fill="hold">
                            <p:stCondLst>
                              <p:cond delay="2250"/>
                            </p:stCondLst>
                            <p:childTnLst>
                              <p:par>
                                <p:cTn id="30" presetID="53" presetClass="entr" presetSubtype="16"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childTnLst>
                          </p:cTn>
                        </p:par>
                        <p:par>
                          <p:cTn id="35" fill="hold">
                            <p:stCondLst>
                              <p:cond delay="2750"/>
                            </p:stCondLst>
                            <p:childTnLst>
                              <p:par>
                                <p:cTn id="36" presetID="22" presetClass="entr" presetSubtype="2"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right)">
                                      <p:cBhvr>
                                        <p:cTn id="38" dur="500"/>
                                        <p:tgtEl>
                                          <p:spTgt spid="4"/>
                                        </p:tgtEl>
                                      </p:cBhvr>
                                    </p:animEffect>
                                  </p:childTnLst>
                                </p:cTn>
                              </p:par>
                              <p:par>
                                <p:cTn id="39" presetID="22" presetClass="entr" presetSubtype="8" fill="hold"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left)">
                                      <p:cBhvr>
                                        <p:cTn id="41" dur="500"/>
                                        <p:tgtEl>
                                          <p:spTgt spid="5"/>
                                        </p:tgtEl>
                                      </p:cBhvr>
                                    </p:animEffect>
                                  </p:childTnLst>
                                </p:cTn>
                              </p:par>
                            </p:childTnLst>
                          </p:cTn>
                        </p:par>
                        <p:par>
                          <p:cTn id="42" fill="hold">
                            <p:stCondLst>
                              <p:cond delay="3250"/>
                            </p:stCondLst>
                            <p:childTnLst>
                              <p:par>
                                <p:cTn id="43" presetID="42" presetClass="entr" presetSubtype="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childTnLst>
                          </p:cTn>
                        </p:par>
                        <p:par>
                          <p:cTn id="48" fill="hold">
                            <p:stCondLst>
                              <p:cond delay="4250"/>
                            </p:stCondLst>
                            <p:childTnLst>
                              <p:par>
                                <p:cTn id="49" presetID="42" presetClass="entr" presetSubtype="0"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1000"/>
                                        <p:tgtEl>
                                          <p:spTgt spid="15"/>
                                        </p:tgtEl>
                                      </p:cBhvr>
                                    </p:animEffect>
                                    <p:anim calcmode="lin" valueType="num">
                                      <p:cBhvr>
                                        <p:cTn id="52" dur="1000" fill="hold"/>
                                        <p:tgtEl>
                                          <p:spTgt spid="15"/>
                                        </p:tgtEl>
                                        <p:attrNameLst>
                                          <p:attrName>ppt_x</p:attrName>
                                        </p:attrNameLst>
                                      </p:cBhvr>
                                      <p:tavLst>
                                        <p:tav tm="0">
                                          <p:val>
                                            <p:strVal val="#ppt_x"/>
                                          </p:val>
                                        </p:tav>
                                        <p:tav tm="100000">
                                          <p:val>
                                            <p:strVal val="#ppt_x"/>
                                          </p:val>
                                        </p:tav>
                                      </p:tavLst>
                                    </p:anim>
                                    <p:anim calcmode="lin" valueType="num">
                                      <p:cBhvr>
                                        <p:cTn id="53" dur="1000" fill="hold"/>
                                        <p:tgtEl>
                                          <p:spTgt spid="15"/>
                                        </p:tgtEl>
                                        <p:attrNameLst>
                                          <p:attrName>ppt_y</p:attrName>
                                        </p:attrNameLst>
                                      </p:cBhvr>
                                      <p:tavLst>
                                        <p:tav tm="0">
                                          <p:val>
                                            <p:strVal val="#ppt_y+.1"/>
                                          </p:val>
                                        </p:tav>
                                        <p:tav tm="100000">
                                          <p:val>
                                            <p:strVal val="#ppt_y"/>
                                          </p:val>
                                        </p:tav>
                                      </p:tavLst>
                                    </p:anim>
                                  </p:childTnLst>
                                </p:cTn>
                              </p:par>
                            </p:childTnLst>
                          </p:cTn>
                        </p:par>
                        <p:par>
                          <p:cTn id="54" fill="hold">
                            <p:stCondLst>
                              <p:cond delay="5250"/>
                            </p:stCondLst>
                            <p:childTnLst>
                              <p:par>
                                <p:cTn id="55" presetID="2" presetClass="entr" presetSubtype="6" fill="hold" nodeType="afterEffect">
                                  <p:stCondLst>
                                    <p:cond delay="0"/>
                                  </p:stCondLst>
                                  <p:childTnLst>
                                    <p:set>
                                      <p:cBhvr>
                                        <p:cTn id="56" dur="1" fill="hold">
                                          <p:stCondLst>
                                            <p:cond delay="0"/>
                                          </p:stCondLst>
                                        </p:cTn>
                                        <p:tgtEl>
                                          <p:spTgt spid="37"/>
                                        </p:tgtEl>
                                        <p:attrNameLst>
                                          <p:attrName>style.visibility</p:attrName>
                                        </p:attrNameLst>
                                      </p:cBhvr>
                                      <p:to>
                                        <p:strVal val="visible"/>
                                      </p:to>
                                    </p:set>
                                    <p:anim calcmode="lin" valueType="num">
                                      <p:cBhvr additive="base">
                                        <p:cTn id="57" dur="500" fill="hold"/>
                                        <p:tgtEl>
                                          <p:spTgt spid="37"/>
                                        </p:tgtEl>
                                        <p:attrNameLst>
                                          <p:attrName>ppt_x</p:attrName>
                                        </p:attrNameLst>
                                      </p:cBhvr>
                                      <p:tavLst>
                                        <p:tav tm="0">
                                          <p:val>
                                            <p:strVal val="1+#ppt_w/2"/>
                                          </p:val>
                                        </p:tav>
                                        <p:tav tm="100000">
                                          <p:val>
                                            <p:strVal val="#ppt_x"/>
                                          </p:val>
                                        </p:tav>
                                      </p:tavLst>
                                    </p:anim>
                                    <p:anim calcmode="lin" valueType="num">
                                      <p:cBhvr additive="base">
                                        <p:cTn id="58" dur="500" fill="hold"/>
                                        <p:tgtEl>
                                          <p:spTgt spid="37"/>
                                        </p:tgtEl>
                                        <p:attrNameLst>
                                          <p:attrName>ppt_y</p:attrName>
                                        </p:attrNameLst>
                                      </p:cBhvr>
                                      <p:tavLst>
                                        <p:tav tm="0">
                                          <p:val>
                                            <p:strVal val="1+#ppt_h/2"/>
                                          </p:val>
                                        </p:tav>
                                        <p:tav tm="100000">
                                          <p:val>
                                            <p:strVal val="#ppt_y"/>
                                          </p:val>
                                        </p:tav>
                                      </p:tavLst>
                                    </p:anim>
                                  </p:childTnLst>
                                </p:cTn>
                              </p:par>
                            </p:childTnLst>
                          </p:cTn>
                        </p:par>
                        <p:par>
                          <p:cTn id="59" fill="hold">
                            <p:stCondLst>
                              <p:cond delay="5750"/>
                            </p:stCondLst>
                            <p:childTnLst>
                              <p:par>
                                <p:cTn id="60" presetID="22" presetClass="entr" presetSubtype="4" fill="hold"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wipe(down)">
                                      <p:cBhvr>
                                        <p:cTn id="6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1598" y="-220138"/>
            <a:ext cx="7137826" cy="2169997"/>
          </a:xfrm>
          <a:prstGeom prst="rect">
            <a:avLst/>
          </a:prstGeom>
        </p:spPr>
      </p:pic>
      <p:sp>
        <p:nvSpPr>
          <p:cNvPr id="2" name="矩形 1"/>
          <p:cNvSpPr/>
          <p:nvPr/>
        </p:nvSpPr>
        <p:spPr>
          <a:xfrm>
            <a:off x="4717633" y="135464"/>
            <a:ext cx="2646878" cy="830997"/>
          </a:xfrm>
          <a:prstGeom prst="rect">
            <a:avLst/>
          </a:prstGeom>
        </p:spPr>
        <p:txBody>
          <a:bodyPr wrap="none">
            <a:spAutoFit/>
          </a:bodyPr>
          <a:lstStyle/>
          <a:p>
            <a:r>
              <a:rPr lang="zh-CN" altLang="en-US" sz="4800" b="1" smtClean="0">
                <a:solidFill>
                  <a:srgbClr val="E40077"/>
                </a:solidFill>
                <a:latin typeface="微软雅黑" pitchFamily="34" charset="-122"/>
                <a:ea typeface="微软雅黑" pitchFamily="34" charset="-122"/>
              </a:rPr>
              <a:t>场布部份</a:t>
            </a:r>
            <a:endParaRPr lang="zh-CN" altLang="en-US" sz="4800" b="1" dirty="0">
              <a:solidFill>
                <a:srgbClr val="E40077"/>
              </a:solidFill>
              <a:latin typeface="微软雅黑" pitchFamily="34" charset="-122"/>
              <a:ea typeface="微软雅黑" pitchFamily="34" charset="-122"/>
            </a:endParaRP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9524" y="2048585"/>
            <a:ext cx="2749575" cy="1697178"/>
          </a:xfrm>
          <a:prstGeom prst="rect">
            <a:avLst/>
          </a:prstGeom>
          <a:solidFill>
            <a:srgbClr val="FFFFFF">
              <a:shade val="85000"/>
            </a:srgbClr>
          </a:solidFill>
          <a:ln w="88900" cap="sq">
            <a:noFill/>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07109" y="4249896"/>
            <a:ext cx="2694403" cy="1796268"/>
          </a:xfrm>
          <a:prstGeom prst="rect">
            <a:avLst/>
          </a:prstGeom>
          <a:solidFill>
            <a:srgbClr val="FFFFFF">
              <a:shade val="85000"/>
            </a:srgbClr>
          </a:solidFill>
          <a:ln w="88900" cap="sq">
            <a:noFill/>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17118" y="2044326"/>
            <a:ext cx="2643701" cy="1705694"/>
          </a:xfrm>
          <a:prstGeom prst="rect">
            <a:avLst/>
          </a:prstGeom>
          <a:solidFill>
            <a:srgbClr val="FFFFFF">
              <a:shade val="85000"/>
            </a:srgbClr>
          </a:solidFill>
          <a:ln w="88900" cap="sq">
            <a:noFill/>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17118" y="4249895"/>
            <a:ext cx="2730137" cy="1796269"/>
          </a:xfrm>
          <a:prstGeom prst="rect">
            <a:avLst/>
          </a:prstGeom>
          <a:solidFill>
            <a:srgbClr val="FFFFFF">
              <a:shade val="85000"/>
            </a:srgbClr>
          </a:solidFill>
          <a:ln w="88900" cap="sq">
            <a:noFill/>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8" name="图片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56633" y="4268512"/>
            <a:ext cx="2729109" cy="1777652"/>
          </a:xfrm>
          <a:prstGeom prst="rect">
            <a:avLst/>
          </a:prstGeom>
          <a:solidFill>
            <a:srgbClr val="FFFFFF">
              <a:shade val="85000"/>
            </a:srgbClr>
          </a:solidFill>
          <a:ln w="88900" cap="sq">
            <a:noFill/>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9" name="矩形 8"/>
          <p:cNvSpPr/>
          <p:nvPr/>
        </p:nvSpPr>
        <p:spPr>
          <a:xfrm>
            <a:off x="8364410" y="1949859"/>
            <a:ext cx="2031325" cy="1792798"/>
          </a:xfrm>
          <a:prstGeom prst="rect">
            <a:avLst/>
          </a:prstGeom>
        </p:spPr>
        <p:txBody>
          <a:bodyPr wrap="none">
            <a:spAutoFit/>
          </a:bodyPr>
          <a:lstStyle/>
          <a:p>
            <a:pPr algn="just">
              <a:lnSpc>
                <a:spcPct val="120000"/>
              </a:lnSpc>
              <a:defRPr/>
            </a:pPr>
            <a:r>
              <a:rPr lang="zh-CN" altLang="en-US" sz="4800" smtClean="0">
                <a:solidFill>
                  <a:srgbClr val="D1266B"/>
                </a:solidFill>
                <a:latin typeface="方正毡笔黑简体" panose="03000509000000000000" pitchFamily="65" charset="-122"/>
                <a:ea typeface="方正毡笔黑简体" panose="03000509000000000000" pitchFamily="65" charset="-122"/>
              </a:rPr>
              <a:t>很美的</a:t>
            </a:r>
            <a:endParaRPr lang="en-US" altLang="zh-CN" sz="4800" smtClean="0">
              <a:solidFill>
                <a:srgbClr val="D1266B"/>
              </a:solidFill>
              <a:latin typeface="方正毡笔黑简体" panose="03000509000000000000" pitchFamily="65" charset="-122"/>
              <a:ea typeface="方正毡笔黑简体" panose="03000509000000000000" pitchFamily="65" charset="-122"/>
            </a:endParaRPr>
          </a:p>
          <a:p>
            <a:pPr algn="just">
              <a:lnSpc>
                <a:spcPct val="120000"/>
              </a:lnSpc>
              <a:defRPr/>
            </a:pPr>
            <a:r>
              <a:rPr lang="zh-CN" altLang="en-US" sz="4800" smtClean="0">
                <a:solidFill>
                  <a:srgbClr val="D1266B"/>
                </a:solidFill>
                <a:latin typeface="方正毡笔黑简体" panose="03000509000000000000" pitchFamily="65" charset="-122"/>
                <a:ea typeface="方正毡笔黑简体" panose="03000509000000000000" pitchFamily="65" charset="-122"/>
              </a:rPr>
              <a:t>布幕</a:t>
            </a:r>
            <a:endParaRPr lang="en-US" altLang="zh-CN" sz="4800" dirty="0">
              <a:solidFill>
                <a:srgbClr val="D1266B"/>
              </a:solidFill>
              <a:latin typeface="方正毡笔黑简体" panose="03000509000000000000" pitchFamily="65" charset="-122"/>
              <a:ea typeface="方正毡笔黑简体" panose="03000509000000000000" pitchFamily="65" charset="-122"/>
            </a:endParaRPr>
          </a:p>
        </p:txBody>
      </p:sp>
    </p:spTree>
    <p:extLst>
      <p:ext uri="{BB962C8B-B14F-4D97-AF65-F5344CB8AC3E}">
        <p14:creationId xmlns:p14="http://schemas.microsoft.com/office/powerpoint/2010/main" val="3946097946"/>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1500" fill="hold"/>
                                        <p:tgtEl>
                                          <p:spTgt spid="4"/>
                                        </p:tgtEl>
                                        <p:attrNameLst>
                                          <p:attrName>ppt_x</p:attrName>
                                        </p:attrNameLst>
                                      </p:cBhvr>
                                      <p:tavLst>
                                        <p:tav tm="0">
                                          <p:val>
                                            <p:strVal val="#ppt_x"/>
                                          </p:val>
                                        </p:tav>
                                        <p:tav tm="100000">
                                          <p:val>
                                            <p:strVal val="#ppt_x"/>
                                          </p:val>
                                        </p:tav>
                                      </p:tavLst>
                                    </p:anim>
                                    <p:anim calcmode="lin" valueType="num">
                                      <p:cBhvr additive="base">
                                        <p:cTn id="11" dur="1500" fill="hold"/>
                                        <p:tgtEl>
                                          <p:spTgt spid="4"/>
                                        </p:tgtEl>
                                        <p:attrNameLst>
                                          <p:attrName>ppt_y</p:attrName>
                                        </p:attrNameLst>
                                      </p:cBhvr>
                                      <p:tavLst>
                                        <p:tav tm="0">
                                          <p:val>
                                            <p:strVal val="1+#ppt_h/2"/>
                                          </p:val>
                                        </p:tav>
                                        <p:tav tm="100000">
                                          <p:val>
                                            <p:strVal val="#ppt_y"/>
                                          </p:val>
                                        </p:tav>
                                      </p:tavLst>
                                    </p:anim>
                                  </p:childTnLst>
                                </p:cTn>
                              </p:par>
                              <p:par>
                                <p:cTn id="12" presetID="2" presetClass="entr" presetSubtype="1"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500" fill="hold"/>
                                        <p:tgtEl>
                                          <p:spTgt spid="5"/>
                                        </p:tgtEl>
                                        <p:attrNameLst>
                                          <p:attrName>ppt_x</p:attrName>
                                        </p:attrNameLst>
                                      </p:cBhvr>
                                      <p:tavLst>
                                        <p:tav tm="0">
                                          <p:val>
                                            <p:strVal val="#ppt_x"/>
                                          </p:val>
                                        </p:tav>
                                        <p:tav tm="100000">
                                          <p:val>
                                            <p:strVal val="#ppt_x"/>
                                          </p:val>
                                        </p:tav>
                                      </p:tavLst>
                                    </p:anim>
                                    <p:anim calcmode="lin" valueType="num">
                                      <p:cBhvr additive="base">
                                        <p:cTn id="15" dur="1500" fill="hold"/>
                                        <p:tgtEl>
                                          <p:spTgt spid="5"/>
                                        </p:tgtEl>
                                        <p:attrNameLst>
                                          <p:attrName>ppt_y</p:attrName>
                                        </p:attrNameLst>
                                      </p:cBhvr>
                                      <p:tavLst>
                                        <p:tav tm="0">
                                          <p:val>
                                            <p:strVal val="0-#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1500" fill="hold"/>
                                        <p:tgtEl>
                                          <p:spTgt spid="6"/>
                                        </p:tgtEl>
                                        <p:attrNameLst>
                                          <p:attrName>ppt_x</p:attrName>
                                        </p:attrNameLst>
                                      </p:cBhvr>
                                      <p:tavLst>
                                        <p:tav tm="0">
                                          <p:val>
                                            <p:strVal val="#ppt_x"/>
                                          </p:val>
                                        </p:tav>
                                        <p:tav tm="100000">
                                          <p:val>
                                            <p:strVal val="#ppt_x"/>
                                          </p:val>
                                        </p:tav>
                                      </p:tavLst>
                                    </p:anim>
                                    <p:anim calcmode="lin" valueType="num">
                                      <p:cBhvr additive="base">
                                        <p:cTn id="19" dur="1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1500" fill="hold"/>
                                        <p:tgtEl>
                                          <p:spTgt spid="7"/>
                                        </p:tgtEl>
                                        <p:attrNameLst>
                                          <p:attrName>ppt_x</p:attrName>
                                        </p:attrNameLst>
                                      </p:cBhvr>
                                      <p:tavLst>
                                        <p:tav tm="0">
                                          <p:val>
                                            <p:strVal val="#ppt_x"/>
                                          </p:val>
                                        </p:tav>
                                        <p:tav tm="100000">
                                          <p:val>
                                            <p:strVal val="#ppt_x"/>
                                          </p:val>
                                        </p:tav>
                                      </p:tavLst>
                                    </p:anim>
                                    <p:anim calcmode="lin" valueType="num">
                                      <p:cBhvr additive="base">
                                        <p:cTn id="23" dur="1500" fill="hold"/>
                                        <p:tgtEl>
                                          <p:spTgt spid="7"/>
                                        </p:tgtEl>
                                        <p:attrNameLst>
                                          <p:attrName>ppt_y</p:attrName>
                                        </p:attrNameLst>
                                      </p:cBhvr>
                                      <p:tavLst>
                                        <p:tav tm="0">
                                          <p:val>
                                            <p:strVal val="0-#ppt_h/2"/>
                                          </p:val>
                                        </p:tav>
                                        <p:tav tm="100000">
                                          <p:val>
                                            <p:strVal val="#ppt_y"/>
                                          </p:val>
                                        </p:tav>
                                      </p:tavLst>
                                    </p:anim>
                                  </p:childTnLst>
                                </p:cTn>
                              </p:par>
                              <p:par>
                                <p:cTn id="24" presetID="2" presetClass="entr" presetSubtype="2" fill="hold" nodeType="withEffect">
                                  <p:stCondLst>
                                    <p:cond delay="250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1500" fill="hold"/>
                                        <p:tgtEl>
                                          <p:spTgt spid="8"/>
                                        </p:tgtEl>
                                        <p:attrNameLst>
                                          <p:attrName>ppt_x</p:attrName>
                                        </p:attrNameLst>
                                      </p:cBhvr>
                                      <p:tavLst>
                                        <p:tav tm="0">
                                          <p:val>
                                            <p:strVal val="1+#ppt_w/2"/>
                                          </p:val>
                                        </p:tav>
                                        <p:tav tm="100000">
                                          <p:val>
                                            <p:strVal val="#ppt_x"/>
                                          </p:val>
                                        </p:tav>
                                      </p:tavLst>
                                    </p:anim>
                                    <p:anim calcmode="lin" valueType="num">
                                      <p:cBhvr additive="base">
                                        <p:cTn id="27" dur="15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4000"/>
                            </p:stCondLst>
                            <p:childTnLst>
                              <p:par>
                                <p:cTn id="29" presetID="32" presetClass="emph" presetSubtype="0" fill="hold" nodeType="afterEffect">
                                  <p:stCondLst>
                                    <p:cond delay="0"/>
                                  </p:stCondLst>
                                  <p:childTnLst>
                                    <p:animRot by="120000">
                                      <p:cBhvr>
                                        <p:cTn id="30" dur="100" fill="hold">
                                          <p:stCondLst>
                                            <p:cond delay="0"/>
                                          </p:stCondLst>
                                        </p:cTn>
                                        <p:tgtEl>
                                          <p:spTgt spid="4"/>
                                        </p:tgtEl>
                                        <p:attrNameLst>
                                          <p:attrName>r</p:attrName>
                                        </p:attrNameLst>
                                      </p:cBhvr>
                                    </p:animRot>
                                    <p:animRot by="-240000">
                                      <p:cBhvr>
                                        <p:cTn id="31" dur="200" fill="hold">
                                          <p:stCondLst>
                                            <p:cond delay="200"/>
                                          </p:stCondLst>
                                        </p:cTn>
                                        <p:tgtEl>
                                          <p:spTgt spid="4"/>
                                        </p:tgtEl>
                                        <p:attrNameLst>
                                          <p:attrName>r</p:attrName>
                                        </p:attrNameLst>
                                      </p:cBhvr>
                                    </p:animRot>
                                    <p:animRot by="240000">
                                      <p:cBhvr>
                                        <p:cTn id="32" dur="200" fill="hold">
                                          <p:stCondLst>
                                            <p:cond delay="400"/>
                                          </p:stCondLst>
                                        </p:cTn>
                                        <p:tgtEl>
                                          <p:spTgt spid="4"/>
                                        </p:tgtEl>
                                        <p:attrNameLst>
                                          <p:attrName>r</p:attrName>
                                        </p:attrNameLst>
                                      </p:cBhvr>
                                    </p:animRot>
                                    <p:animRot by="-240000">
                                      <p:cBhvr>
                                        <p:cTn id="33" dur="200" fill="hold">
                                          <p:stCondLst>
                                            <p:cond delay="600"/>
                                          </p:stCondLst>
                                        </p:cTn>
                                        <p:tgtEl>
                                          <p:spTgt spid="4"/>
                                        </p:tgtEl>
                                        <p:attrNameLst>
                                          <p:attrName>r</p:attrName>
                                        </p:attrNameLst>
                                      </p:cBhvr>
                                    </p:animRot>
                                    <p:animRot by="120000">
                                      <p:cBhvr>
                                        <p:cTn id="34" dur="200" fill="hold">
                                          <p:stCondLst>
                                            <p:cond delay="800"/>
                                          </p:stCondLst>
                                        </p:cTn>
                                        <p:tgtEl>
                                          <p:spTgt spid="4"/>
                                        </p:tgtEl>
                                        <p:attrNameLst>
                                          <p:attrName>r</p:attrName>
                                        </p:attrNameLst>
                                      </p:cBhvr>
                                    </p:animRot>
                                  </p:childTnLst>
                                </p:cTn>
                              </p:par>
                              <p:par>
                                <p:cTn id="35" presetID="32" presetClass="emph" presetSubtype="0" fill="hold" nodeType="withEffect">
                                  <p:stCondLst>
                                    <p:cond delay="0"/>
                                  </p:stCondLst>
                                  <p:childTnLst>
                                    <p:animRot by="120000">
                                      <p:cBhvr>
                                        <p:cTn id="36" dur="100" fill="hold">
                                          <p:stCondLst>
                                            <p:cond delay="0"/>
                                          </p:stCondLst>
                                        </p:cTn>
                                        <p:tgtEl>
                                          <p:spTgt spid="5"/>
                                        </p:tgtEl>
                                        <p:attrNameLst>
                                          <p:attrName>r</p:attrName>
                                        </p:attrNameLst>
                                      </p:cBhvr>
                                    </p:animRot>
                                    <p:animRot by="-240000">
                                      <p:cBhvr>
                                        <p:cTn id="37" dur="200" fill="hold">
                                          <p:stCondLst>
                                            <p:cond delay="200"/>
                                          </p:stCondLst>
                                        </p:cTn>
                                        <p:tgtEl>
                                          <p:spTgt spid="5"/>
                                        </p:tgtEl>
                                        <p:attrNameLst>
                                          <p:attrName>r</p:attrName>
                                        </p:attrNameLst>
                                      </p:cBhvr>
                                    </p:animRot>
                                    <p:animRot by="240000">
                                      <p:cBhvr>
                                        <p:cTn id="38" dur="200" fill="hold">
                                          <p:stCondLst>
                                            <p:cond delay="400"/>
                                          </p:stCondLst>
                                        </p:cTn>
                                        <p:tgtEl>
                                          <p:spTgt spid="5"/>
                                        </p:tgtEl>
                                        <p:attrNameLst>
                                          <p:attrName>r</p:attrName>
                                        </p:attrNameLst>
                                      </p:cBhvr>
                                    </p:animRot>
                                    <p:animRot by="-240000">
                                      <p:cBhvr>
                                        <p:cTn id="39" dur="200" fill="hold">
                                          <p:stCondLst>
                                            <p:cond delay="600"/>
                                          </p:stCondLst>
                                        </p:cTn>
                                        <p:tgtEl>
                                          <p:spTgt spid="5"/>
                                        </p:tgtEl>
                                        <p:attrNameLst>
                                          <p:attrName>r</p:attrName>
                                        </p:attrNameLst>
                                      </p:cBhvr>
                                    </p:animRot>
                                    <p:animRot by="120000">
                                      <p:cBhvr>
                                        <p:cTn id="40" dur="200" fill="hold">
                                          <p:stCondLst>
                                            <p:cond delay="800"/>
                                          </p:stCondLst>
                                        </p:cTn>
                                        <p:tgtEl>
                                          <p:spTgt spid="5"/>
                                        </p:tgtEl>
                                        <p:attrNameLst>
                                          <p:attrName>r</p:attrName>
                                        </p:attrNameLst>
                                      </p:cBhvr>
                                    </p:animRot>
                                  </p:childTnLst>
                                </p:cTn>
                              </p:par>
                              <p:par>
                                <p:cTn id="41" presetID="32" presetClass="emph" presetSubtype="0" fill="hold" nodeType="withEffect">
                                  <p:stCondLst>
                                    <p:cond delay="0"/>
                                  </p:stCondLst>
                                  <p:childTnLst>
                                    <p:animRot by="120000">
                                      <p:cBhvr>
                                        <p:cTn id="42" dur="100" fill="hold">
                                          <p:stCondLst>
                                            <p:cond delay="0"/>
                                          </p:stCondLst>
                                        </p:cTn>
                                        <p:tgtEl>
                                          <p:spTgt spid="6"/>
                                        </p:tgtEl>
                                        <p:attrNameLst>
                                          <p:attrName>r</p:attrName>
                                        </p:attrNameLst>
                                      </p:cBhvr>
                                    </p:animRot>
                                    <p:animRot by="-240000">
                                      <p:cBhvr>
                                        <p:cTn id="43" dur="200" fill="hold">
                                          <p:stCondLst>
                                            <p:cond delay="200"/>
                                          </p:stCondLst>
                                        </p:cTn>
                                        <p:tgtEl>
                                          <p:spTgt spid="6"/>
                                        </p:tgtEl>
                                        <p:attrNameLst>
                                          <p:attrName>r</p:attrName>
                                        </p:attrNameLst>
                                      </p:cBhvr>
                                    </p:animRot>
                                    <p:animRot by="240000">
                                      <p:cBhvr>
                                        <p:cTn id="44" dur="200" fill="hold">
                                          <p:stCondLst>
                                            <p:cond delay="400"/>
                                          </p:stCondLst>
                                        </p:cTn>
                                        <p:tgtEl>
                                          <p:spTgt spid="6"/>
                                        </p:tgtEl>
                                        <p:attrNameLst>
                                          <p:attrName>r</p:attrName>
                                        </p:attrNameLst>
                                      </p:cBhvr>
                                    </p:animRot>
                                    <p:animRot by="-240000">
                                      <p:cBhvr>
                                        <p:cTn id="45" dur="200" fill="hold">
                                          <p:stCondLst>
                                            <p:cond delay="600"/>
                                          </p:stCondLst>
                                        </p:cTn>
                                        <p:tgtEl>
                                          <p:spTgt spid="6"/>
                                        </p:tgtEl>
                                        <p:attrNameLst>
                                          <p:attrName>r</p:attrName>
                                        </p:attrNameLst>
                                      </p:cBhvr>
                                    </p:animRot>
                                    <p:animRot by="120000">
                                      <p:cBhvr>
                                        <p:cTn id="46" dur="200" fill="hold">
                                          <p:stCondLst>
                                            <p:cond delay="800"/>
                                          </p:stCondLst>
                                        </p:cTn>
                                        <p:tgtEl>
                                          <p:spTgt spid="6"/>
                                        </p:tgtEl>
                                        <p:attrNameLst>
                                          <p:attrName>r</p:attrName>
                                        </p:attrNameLst>
                                      </p:cBhvr>
                                    </p:animRot>
                                  </p:childTnLst>
                                </p:cTn>
                              </p:par>
                              <p:par>
                                <p:cTn id="47" presetID="32" presetClass="emph" presetSubtype="0" fill="hold" nodeType="withEffect">
                                  <p:stCondLst>
                                    <p:cond delay="0"/>
                                  </p:stCondLst>
                                  <p:childTnLst>
                                    <p:animRot by="120000">
                                      <p:cBhvr>
                                        <p:cTn id="48" dur="100" fill="hold">
                                          <p:stCondLst>
                                            <p:cond delay="0"/>
                                          </p:stCondLst>
                                        </p:cTn>
                                        <p:tgtEl>
                                          <p:spTgt spid="7"/>
                                        </p:tgtEl>
                                        <p:attrNameLst>
                                          <p:attrName>r</p:attrName>
                                        </p:attrNameLst>
                                      </p:cBhvr>
                                    </p:animRot>
                                    <p:animRot by="-240000">
                                      <p:cBhvr>
                                        <p:cTn id="49" dur="200" fill="hold">
                                          <p:stCondLst>
                                            <p:cond delay="200"/>
                                          </p:stCondLst>
                                        </p:cTn>
                                        <p:tgtEl>
                                          <p:spTgt spid="7"/>
                                        </p:tgtEl>
                                        <p:attrNameLst>
                                          <p:attrName>r</p:attrName>
                                        </p:attrNameLst>
                                      </p:cBhvr>
                                    </p:animRot>
                                    <p:animRot by="240000">
                                      <p:cBhvr>
                                        <p:cTn id="50" dur="200" fill="hold">
                                          <p:stCondLst>
                                            <p:cond delay="400"/>
                                          </p:stCondLst>
                                        </p:cTn>
                                        <p:tgtEl>
                                          <p:spTgt spid="7"/>
                                        </p:tgtEl>
                                        <p:attrNameLst>
                                          <p:attrName>r</p:attrName>
                                        </p:attrNameLst>
                                      </p:cBhvr>
                                    </p:animRot>
                                    <p:animRot by="-240000">
                                      <p:cBhvr>
                                        <p:cTn id="51" dur="200" fill="hold">
                                          <p:stCondLst>
                                            <p:cond delay="600"/>
                                          </p:stCondLst>
                                        </p:cTn>
                                        <p:tgtEl>
                                          <p:spTgt spid="7"/>
                                        </p:tgtEl>
                                        <p:attrNameLst>
                                          <p:attrName>r</p:attrName>
                                        </p:attrNameLst>
                                      </p:cBhvr>
                                    </p:animRot>
                                    <p:animRot by="120000">
                                      <p:cBhvr>
                                        <p:cTn id="52" dur="200" fill="hold">
                                          <p:stCondLst>
                                            <p:cond delay="800"/>
                                          </p:stCondLst>
                                        </p:cTn>
                                        <p:tgtEl>
                                          <p:spTgt spid="7"/>
                                        </p:tgtEl>
                                        <p:attrNameLst>
                                          <p:attrName>r</p:attrName>
                                        </p:attrNameLst>
                                      </p:cBhvr>
                                    </p:animRot>
                                  </p:childTnLst>
                                </p:cTn>
                              </p:par>
                              <p:par>
                                <p:cTn id="53" presetID="32" presetClass="emph" presetSubtype="0" fill="hold" nodeType="withEffect">
                                  <p:stCondLst>
                                    <p:cond delay="0"/>
                                  </p:stCondLst>
                                  <p:childTnLst>
                                    <p:animRot by="120000">
                                      <p:cBhvr>
                                        <p:cTn id="54" dur="100" fill="hold">
                                          <p:stCondLst>
                                            <p:cond delay="0"/>
                                          </p:stCondLst>
                                        </p:cTn>
                                        <p:tgtEl>
                                          <p:spTgt spid="8"/>
                                        </p:tgtEl>
                                        <p:attrNameLst>
                                          <p:attrName>r</p:attrName>
                                        </p:attrNameLst>
                                      </p:cBhvr>
                                    </p:animRot>
                                    <p:animRot by="-240000">
                                      <p:cBhvr>
                                        <p:cTn id="55" dur="200" fill="hold">
                                          <p:stCondLst>
                                            <p:cond delay="200"/>
                                          </p:stCondLst>
                                        </p:cTn>
                                        <p:tgtEl>
                                          <p:spTgt spid="8"/>
                                        </p:tgtEl>
                                        <p:attrNameLst>
                                          <p:attrName>r</p:attrName>
                                        </p:attrNameLst>
                                      </p:cBhvr>
                                    </p:animRot>
                                    <p:animRot by="240000">
                                      <p:cBhvr>
                                        <p:cTn id="56" dur="200" fill="hold">
                                          <p:stCondLst>
                                            <p:cond delay="400"/>
                                          </p:stCondLst>
                                        </p:cTn>
                                        <p:tgtEl>
                                          <p:spTgt spid="8"/>
                                        </p:tgtEl>
                                        <p:attrNameLst>
                                          <p:attrName>r</p:attrName>
                                        </p:attrNameLst>
                                      </p:cBhvr>
                                    </p:animRot>
                                    <p:animRot by="-240000">
                                      <p:cBhvr>
                                        <p:cTn id="57" dur="200" fill="hold">
                                          <p:stCondLst>
                                            <p:cond delay="600"/>
                                          </p:stCondLst>
                                        </p:cTn>
                                        <p:tgtEl>
                                          <p:spTgt spid="8"/>
                                        </p:tgtEl>
                                        <p:attrNameLst>
                                          <p:attrName>r</p:attrName>
                                        </p:attrNameLst>
                                      </p:cBhvr>
                                    </p:animRot>
                                    <p:animRot by="120000">
                                      <p:cBhvr>
                                        <p:cTn id="58" dur="200" fill="hold">
                                          <p:stCondLst>
                                            <p:cond delay="800"/>
                                          </p:stCondLst>
                                        </p:cTn>
                                        <p:tgtEl>
                                          <p:spTgt spid="8"/>
                                        </p:tgtEl>
                                        <p:attrNameLst>
                                          <p:attrName>r</p:attrName>
                                        </p:attrNameLst>
                                      </p:cBhvr>
                                    </p:animRot>
                                  </p:childTnLst>
                                </p:cTn>
                              </p:par>
                            </p:childTnLst>
                          </p:cTn>
                        </p:par>
                        <p:par>
                          <p:cTn id="59" fill="hold">
                            <p:stCondLst>
                              <p:cond delay="5000"/>
                            </p:stCondLst>
                            <p:childTnLst>
                              <p:par>
                                <p:cTn id="60" presetID="42" presetClass="entr" presetSubtype="0"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fade">
                                      <p:cBhvr>
                                        <p:cTn id="62" dur="1000"/>
                                        <p:tgtEl>
                                          <p:spTgt spid="9"/>
                                        </p:tgtEl>
                                      </p:cBhvr>
                                    </p:animEffect>
                                    <p:anim calcmode="lin" valueType="num">
                                      <p:cBhvr>
                                        <p:cTn id="63" dur="1000" fill="hold"/>
                                        <p:tgtEl>
                                          <p:spTgt spid="9"/>
                                        </p:tgtEl>
                                        <p:attrNameLst>
                                          <p:attrName>ppt_x</p:attrName>
                                        </p:attrNameLst>
                                      </p:cBhvr>
                                      <p:tavLst>
                                        <p:tav tm="0">
                                          <p:val>
                                            <p:strVal val="#ppt_x"/>
                                          </p:val>
                                        </p:tav>
                                        <p:tav tm="100000">
                                          <p:val>
                                            <p:strVal val="#ppt_x"/>
                                          </p:val>
                                        </p:tav>
                                      </p:tavLst>
                                    </p:anim>
                                    <p:anim calcmode="lin" valueType="num">
                                      <p:cBhvr>
                                        <p:cTn id="6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541598" y="-220138"/>
            <a:ext cx="7137826" cy="2169997"/>
          </a:xfrm>
          <a:prstGeom prst="rect">
            <a:avLst/>
          </a:prstGeom>
        </p:spPr>
      </p:pic>
      <p:sp>
        <p:nvSpPr>
          <p:cNvPr id="2" name="矩形 1"/>
          <p:cNvSpPr/>
          <p:nvPr/>
        </p:nvSpPr>
        <p:spPr>
          <a:xfrm>
            <a:off x="4717633" y="135464"/>
            <a:ext cx="2646878" cy="830997"/>
          </a:xfrm>
          <a:prstGeom prst="rect">
            <a:avLst/>
          </a:prstGeom>
        </p:spPr>
        <p:txBody>
          <a:bodyPr wrap="none">
            <a:spAutoFit/>
          </a:bodyPr>
          <a:lstStyle/>
          <a:p>
            <a:r>
              <a:rPr lang="zh-CN" altLang="en-US" sz="4800" b="1" smtClean="0">
                <a:solidFill>
                  <a:srgbClr val="E40077"/>
                </a:solidFill>
                <a:latin typeface="微软雅黑" pitchFamily="34" charset="-122"/>
                <a:ea typeface="微软雅黑" pitchFamily="34" charset="-122"/>
              </a:rPr>
              <a:t>场布部份</a:t>
            </a:r>
            <a:endParaRPr lang="zh-CN" altLang="en-US" sz="4800" b="1" dirty="0">
              <a:solidFill>
                <a:srgbClr val="E40077"/>
              </a:solidFill>
              <a:latin typeface="微软雅黑" pitchFamily="34" charset="-122"/>
              <a:ea typeface="微软雅黑" pitchFamily="34" charset="-122"/>
            </a:endParaRPr>
          </a:p>
        </p:txBody>
      </p:sp>
      <p:sp>
        <p:nvSpPr>
          <p:cNvPr id="4" name="MH_Picture_1"/>
          <p:cNvSpPr>
            <a:spLocks noChangeArrowheads="1"/>
          </p:cNvSpPr>
          <p:nvPr>
            <p:custDataLst>
              <p:tags r:id="rId1"/>
            </p:custDataLst>
          </p:nvPr>
        </p:nvSpPr>
        <p:spPr bwMode="auto">
          <a:xfrm>
            <a:off x="3425561" y="1824416"/>
            <a:ext cx="2690284" cy="2417233"/>
          </a:xfrm>
          <a:prstGeom prst="rect">
            <a:avLst/>
          </a:prstGeom>
          <a:blipFill dpi="0" rotWithShape="1">
            <a:blip r:embed="rId9"/>
            <a:srcRect/>
            <a:stretch>
              <a:fillRect/>
            </a:stretch>
          </a:blipFill>
          <a:ln w="3175">
            <a:solidFill>
              <a:srgbClr val="FFFFFF"/>
            </a:solidFill>
            <a:miter lim="800000"/>
            <a:headEnd/>
            <a:tailEnd/>
          </a:ln>
        </p:spPr>
        <p:txBody>
          <a:bodyPr anchor="ctr"/>
          <a:lstStyle/>
          <a:p>
            <a:pPr algn="ctr" eaLnBrk="1" hangingPunct="1">
              <a:buFont typeface="Arial" charset="0"/>
              <a:buNone/>
            </a:pPr>
            <a:endParaRPr lang="zh-CN" altLang="zh-CN" sz="3200">
              <a:solidFill>
                <a:schemeClr val="bg1"/>
              </a:solidFill>
              <a:latin typeface="Calibri" pitchFamily="34" charset="0"/>
              <a:ea typeface="宋体" charset="-122"/>
            </a:endParaRPr>
          </a:p>
        </p:txBody>
      </p:sp>
      <p:sp>
        <p:nvSpPr>
          <p:cNvPr id="5" name="MH_Text_1"/>
          <p:cNvSpPr>
            <a:spLocks noChangeArrowheads="1"/>
          </p:cNvSpPr>
          <p:nvPr>
            <p:custDataLst>
              <p:tags r:id="rId2"/>
            </p:custDataLst>
          </p:nvPr>
        </p:nvSpPr>
        <p:spPr bwMode="auto">
          <a:xfrm>
            <a:off x="940595" y="1824415"/>
            <a:ext cx="2484967" cy="2400300"/>
          </a:xfrm>
          <a:prstGeom prst="rect">
            <a:avLst/>
          </a:prstGeom>
          <a:solidFill>
            <a:srgbClr val="D1266B"/>
          </a:solidFill>
          <a:ln w="3175">
            <a:solidFill>
              <a:srgbClr val="FFFFFF"/>
            </a:solidFill>
            <a:miter lim="800000"/>
            <a:headEnd/>
            <a:tailEnd/>
          </a:ln>
        </p:spPr>
        <p:txBody>
          <a:bodyPr lIns="240000" rIns="240000" anchor="ctr"/>
          <a:lstStyle/>
          <a:p>
            <a:pPr algn="ctr">
              <a:lnSpc>
                <a:spcPct val="140000"/>
              </a:lnSpc>
              <a:spcAft>
                <a:spcPts val="800"/>
              </a:spcAft>
            </a:pPr>
            <a:endParaRPr lang="zh-CN" altLang="en-US" sz="1600" dirty="0">
              <a:solidFill>
                <a:srgbClr val="FFFFFF"/>
              </a:solidFill>
              <a:latin typeface="Calibri" pitchFamily="34" charset="0"/>
              <a:ea typeface="宋体" charset="-122"/>
            </a:endParaRPr>
          </a:p>
        </p:txBody>
      </p:sp>
      <p:sp>
        <p:nvSpPr>
          <p:cNvPr id="6" name="MH_Picture_2"/>
          <p:cNvSpPr>
            <a:spLocks noChangeArrowheads="1"/>
          </p:cNvSpPr>
          <p:nvPr>
            <p:custDataLst>
              <p:tags r:id="rId3"/>
            </p:custDataLst>
          </p:nvPr>
        </p:nvSpPr>
        <p:spPr bwMode="auto">
          <a:xfrm>
            <a:off x="3425561" y="4224715"/>
            <a:ext cx="2690284" cy="2436284"/>
          </a:xfrm>
          <a:prstGeom prst="rect">
            <a:avLst/>
          </a:prstGeom>
          <a:blipFill dpi="0" rotWithShape="1">
            <a:blip r:embed="rId10"/>
            <a:srcRect/>
            <a:stretch>
              <a:fillRect/>
            </a:stretch>
          </a:blipFill>
          <a:ln w="3175">
            <a:solidFill>
              <a:srgbClr val="FFFFFF"/>
            </a:solidFill>
            <a:miter lim="800000"/>
            <a:headEnd/>
            <a:tailEnd/>
          </a:ln>
        </p:spPr>
        <p:txBody>
          <a:bodyPr anchor="ctr"/>
          <a:lstStyle/>
          <a:p>
            <a:pPr algn="ctr" eaLnBrk="1" hangingPunct="1">
              <a:buFont typeface="Arial" charset="0"/>
              <a:buNone/>
            </a:pPr>
            <a:endParaRPr lang="zh-CN" altLang="en-US" sz="3200">
              <a:solidFill>
                <a:schemeClr val="bg1"/>
              </a:solidFill>
            </a:endParaRPr>
          </a:p>
        </p:txBody>
      </p:sp>
      <p:sp>
        <p:nvSpPr>
          <p:cNvPr id="7" name="MH_Picture_3"/>
          <p:cNvSpPr>
            <a:spLocks noChangeArrowheads="1"/>
          </p:cNvSpPr>
          <p:nvPr>
            <p:custDataLst>
              <p:tags r:id="rId4"/>
            </p:custDataLst>
          </p:nvPr>
        </p:nvSpPr>
        <p:spPr bwMode="auto">
          <a:xfrm>
            <a:off x="6115845" y="1824417"/>
            <a:ext cx="2702983" cy="2400299"/>
          </a:xfrm>
          <a:prstGeom prst="rect">
            <a:avLst/>
          </a:prstGeom>
          <a:blipFill dpi="0" rotWithShape="1">
            <a:blip r:embed="rId11"/>
            <a:srcRect/>
            <a:stretch>
              <a:fillRect/>
            </a:stretch>
          </a:blipFill>
          <a:ln w="3175">
            <a:solidFill>
              <a:srgbClr val="FFFFFF"/>
            </a:solidFill>
            <a:miter lim="800000"/>
            <a:headEnd/>
            <a:tailEnd/>
          </a:ln>
        </p:spPr>
        <p:txBody>
          <a:bodyPr anchor="ctr"/>
          <a:lstStyle/>
          <a:p>
            <a:pPr algn="ctr" eaLnBrk="1" hangingPunct="1">
              <a:buFont typeface="Arial" charset="0"/>
              <a:buNone/>
            </a:pPr>
            <a:endParaRPr lang="zh-CN" altLang="en-US" sz="3200">
              <a:solidFill>
                <a:schemeClr val="bg1"/>
              </a:solidFill>
            </a:endParaRPr>
          </a:p>
        </p:txBody>
      </p:sp>
      <p:sp>
        <p:nvSpPr>
          <p:cNvPr id="8" name="MH_Text_3"/>
          <p:cNvSpPr>
            <a:spLocks noChangeArrowheads="1"/>
          </p:cNvSpPr>
          <p:nvPr>
            <p:custDataLst>
              <p:tags r:id="rId5"/>
            </p:custDataLst>
          </p:nvPr>
        </p:nvSpPr>
        <p:spPr bwMode="auto">
          <a:xfrm>
            <a:off x="8818828" y="4224715"/>
            <a:ext cx="2531533" cy="2436284"/>
          </a:xfrm>
          <a:prstGeom prst="rect">
            <a:avLst/>
          </a:prstGeom>
          <a:blipFill>
            <a:blip r:embed="rId12"/>
            <a:stretch>
              <a:fillRect/>
            </a:stretch>
          </a:blipFill>
          <a:ln w="3175">
            <a:solidFill>
              <a:srgbClr val="FFFFFF"/>
            </a:solidFill>
            <a:miter lim="800000"/>
            <a:headEnd/>
            <a:tailEnd/>
          </a:ln>
        </p:spPr>
        <p:txBody>
          <a:bodyPr lIns="240000" rIns="240000" anchor="ctr"/>
          <a:lstStyle/>
          <a:p>
            <a:pPr algn="ctr">
              <a:lnSpc>
                <a:spcPct val="140000"/>
              </a:lnSpc>
              <a:spcAft>
                <a:spcPts val="800"/>
              </a:spcAft>
            </a:pPr>
            <a:endParaRPr lang="zh-CN" altLang="en-US" sz="1600" dirty="0">
              <a:solidFill>
                <a:srgbClr val="FFFFFF"/>
              </a:solidFill>
              <a:latin typeface="Calibri" pitchFamily="34" charset="0"/>
              <a:ea typeface="宋体" charset="-122"/>
            </a:endParaRPr>
          </a:p>
        </p:txBody>
      </p:sp>
      <p:sp>
        <p:nvSpPr>
          <p:cNvPr id="9" name="MH_Picture_3"/>
          <p:cNvSpPr>
            <a:spLocks noChangeArrowheads="1"/>
          </p:cNvSpPr>
          <p:nvPr>
            <p:custDataLst>
              <p:tags r:id="rId6"/>
            </p:custDataLst>
          </p:nvPr>
        </p:nvSpPr>
        <p:spPr bwMode="auto">
          <a:xfrm>
            <a:off x="6115845" y="4233710"/>
            <a:ext cx="2702983" cy="2418292"/>
          </a:xfrm>
          <a:prstGeom prst="rect">
            <a:avLst/>
          </a:prstGeom>
          <a:blipFill dpi="0" rotWithShape="1">
            <a:blip r:embed="rId13"/>
            <a:srcRect/>
            <a:stretch>
              <a:fillRect/>
            </a:stretch>
          </a:blipFill>
          <a:ln w="3175">
            <a:solidFill>
              <a:srgbClr val="FFFFFF"/>
            </a:solidFill>
            <a:miter lim="800000"/>
            <a:headEnd/>
            <a:tailEnd/>
          </a:ln>
        </p:spPr>
        <p:txBody>
          <a:bodyPr anchor="ctr"/>
          <a:lstStyle/>
          <a:p>
            <a:pPr algn="ctr" eaLnBrk="1" hangingPunct="1">
              <a:buFont typeface="Arial" charset="0"/>
              <a:buNone/>
            </a:pPr>
            <a:endParaRPr lang="zh-CN" altLang="en-US" sz="3200">
              <a:solidFill>
                <a:schemeClr val="bg1"/>
              </a:solidFill>
            </a:endParaRPr>
          </a:p>
        </p:txBody>
      </p:sp>
      <p:sp>
        <p:nvSpPr>
          <p:cNvPr id="10" name="矩形 9"/>
          <p:cNvSpPr/>
          <p:nvPr/>
        </p:nvSpPr>
        <p:spPr>
          <a:xfrm>
            <a:off x="1374204" y="3033031"/>
            <a:ext cx="1617751" cy="666977"/>
          </a:xfrm>
          <a:prstGeom prst="rect">
            <a:avLst/>
          </a:prstGeom>
        </p:spPr>
        <p:txBody>
          <a:bodyPr wrap="none">
            <a:spAutoFit/>
          </a:bodyPr>
          <a:lstStyle/>
          <a:p>
            <a:pPr algn="ctr"/>
            <a:r>
              <a:rPr lang="zh-CN" altLang="en-US" sz="1867" b="1" dirty="0">
                <a:solidFill>
                  <a:schemeClr val="bg1"/>
                </a:solidFill>
                <a:latin typeface="微软雅黑" pitchFamily="34" charset="-122"/>
                <a:ea typeface="微软雅黑" pitchFamily="34" charset="-122"/>
              </a:rPr>
              <a:t>单击此处输入</a:t>
            </a:r>
            <a:endParaRPr lang="en-US" altLang="zh-CN" sz="1867" b="1" dirty="0">
              <a:solidFill>
                <a:schemeClr val="bg1"/>
              </a:solidFill>
              <a:latin typeface="微软雅黑" pitchFamily="34" charset="-122"/>
              <a:ea typeface="微软雅黑" pitchFamily="34" charset="-122"/>
            </a:endParaRPr>
          </a:p>
          <a:p>
            <a:pPr algn="ctr"/>
            <a:r>
              <a:rPr lang="zh-CN" altLang="en-US" sz="1867" b="1" dirty="0">
                <a:solidFill>
                  <a:schemeClr val="bg1"/>
                </a:solidFill>
                <a:latin typeface="微软雅黑" pitchFamily="34" charset="-122"/>
                <a:ea typeface="微软雅黑" pitchFamily="34" charset="-122"/>
              </a:rPr>
              <a:t>标题文字</a:t>
            </a:r>
          </a:p>
        </p:txBody>
      </p:sp>
      <p:sp>
        <p:nvSpPr>
          <p:cNvPr id="11" name="KSO_Shape"/>
          <p:cNvSpPr>
            <a:spLocks/>
          </p:cNvSpPr>
          <p:nvPr/>
        </p:nvSpPr>
        <p:spPr bwMode="auto">
          <a:xfrm>
            <a:off x="1813093" y="2254217"/>
            <a:ext cx="739968" cy="638839"/>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chemeClr val="bg1"/>
          </a:solidFill>
          <a:ln>
            <a:noFill/>
          </a:ln>
          <a:extLst/>
        </p:spPr>
        <p:txBody>
          <a:bodyPr bIns="960000" anchor="ctr">
            <a:scene3d>
              <a:camera prst="orthographicFront"/>
              <a:lightRig rig="threePt" dir="t"/>
            </a:scene3d>
            <a:sp3d>
              <a:contourClr>
                <a:srgbClr val="FFFFFF"/>
              </a:contourClr>
            </a:sp3d>
          </a:bodyPr>
          <a:lstStyle/>
          <a:p>
            <a:pPr algn="ctr">
              <a:defRPr/>
            </a:pPr>
            <a:endParaRPr lang="zh-CN" altLang="en-US" sz="3200" dirty="0">
              <a:solidFill>
                <a:srgbClr val="FFFFFF"/>
              </a:solidFill>
              <a:ea typeface="宋体" panose="02010600030101010101" pitchFamily="2" charset="-122"/>
            </a:endParaRPr>
          </a:p>
        </p:txBody>
      </p:sp>
      <p:sp>
        <p:nvSpPr>
          <p:cNvPr id="12" name="矩形 55"/>
          <p:cNvSpPr/>
          <p:nvPr/>
        </p:nvSpPr>
        <p:spPr>
          <a:xfrm>
            <a:off x="8983129" y="1940424"/>
            <a:ext cx="2202929" cy="2185214"/>
          </a:xfrm>
          <a:prstGeom prst="rect">
            <a:avLst/>
          </a:prstGeom>
        </p:spPr>
        <p:txBody>
          <a:bodyPr wrap="square">
            <a:spAutoFit/>
          </a:bodyPr>
          <a:lstStyle/>
          <a:p>
            <a:r>
              <a:rPr lang="zh-CN" altLang="en-US" sz="3200" b="1" dirty="0">
                <a:solidFill>
                  <a:srgbClr val="D1266B"/>
                </a:solidFill>
                <a:latin typeface="微软雅黑" panose="020B0503020204020204" pitchFamily="34" charset="-122"/>
                <a:ea typeface="微软雅黑" panose="020B0503020204020204" pitchFamily="34" charset="-122"/>
              </a:rPr>
              <a:t>替换图片方法</a:t>
            </a:r>
            <a:endParaRPr lang="en-US" altLang="zh-CN" sz="3200" b="1" dirty="0">
              <a:solidFill>
                <a:srgbClr val="D1266B"/>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单击选中图片，右键，设置图片格式，填充，图片或文理填充，文件，选择你要的图片即可（备注，建议使用图片前先将图片裁剪成如图差不多的长方形，图片不会变形）</a:t>
            </a:r>
          </a:p>
        </p:txBody>
      </p:sp>
      <p:pic>
        <p:nvPicPr>
          <p:cNvPr id="13" name="图片 12"/>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23392" y="4499910"/>
            <a:ext cx="3231160" cy="1999661"/>
          </a:xfrm>
          <a:prstGeom prst="rect">
            <a:avLst/>
          </a:prstGeom>
        </p:spPr>
      </p:pic>
    </p:spTree>
    <p:extLst>
      <p:ext uri="{BB962C8B-B14F-4D97-AF65-F5344CB8AC3E}">
        <p14:creationId xmlns:p14="http://schemas.microsoft.com/office/powerpoint/2010/main" val="3920453147"/>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ppt_w</p:attrName>
                                        </p:attrNameLst>
                                      </p:cBhvr>
                                      <p:tavLst>
                                        <p:tav tm="0" fmla="#ppt_w*sin(2.5*pi*$)">
                                          <p:val>
                                            <p:fltVal val="0"/>
                                          </p:val>
                                        </p:tav>
                                        <p:tav tm="100000">
                                          <p:val>
                                            <p:fltVal val="1"/>
                                          </p:val>
                                        </p:tav>
                                      </p:tavLst>
                                    </p:anim>
                                    <p:anim calcmode="lin" valueType="num">
                                      <p:cBhvr>
                                        <p:cTn id="13" dur="500" fill="hold"/>
                                        <p:tgtEl>
                                          <p:spTgt spid="5"/>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000"/>
                            </p:stCondLst>
                            <p:childTnLst>
                              <p:par>
                                <p:cTn id="25" presetID="45"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750"/>
                                        <p:tgtEl>
                                          <p:spTgt spid="4"/>
                                        </p:tgtEl>
                                      </p:cBhvr>
                                    </p:animEffect>
                                    <p:anim calcmode="lin" valueType="num">
                                      <p:cBhvr>
                                        <p:cTn id="28" dur="750" fill="hold"/>
                                        <p:tgtEl>
                                          <p:spTgt spid="4"/>
                                        </p:tgtEl>
                                        <p:attrNameLst>
                                          <p:attrName>ppt_w</p:attrName>
                                        </p:attrNameLst>
                                      </p:cBhvr>
                                      <p:tavLst>
                                        <p:tav tm="0" fmla="#ppt_w*sin(2.5*pi*$)">
                                          <p:val>
                                            <p:fltVal val="0"/>
                                          </p:val>
                                        </p:tav>
                                        <p:tav tm="100000">
                                          <p:val>
                                            <p:fltVal val="1"/>
                                          </p:val>
                                        </p:tav>
                                      </p:tavLst>
                                    </p:anim>
                                    <p:anim calcmode="lin" valueType="num">
                                      <p:cBhvr>
                                        <p:cTn id="29" dur="750" fill="hold"/>
                                        <p:tgtEl>
                                          <p:spTgt spid="4"/>
                                        </p:tgtEl>
                                        <p:attrNameLst>
                                          <p:attrName>ppt_h</p:attrName>
                                        </p:attrNameLst>
                                      </p:cBhvr>
                                      <p:tavLst>
                                        <p:tav tm="0">
                                          <p:val>
                                            <p:strVal val="#ppt_h"/>
                                          </p:val>
                                        </p:tav>
                                        <p:tav tm="100000">
                                          <p:val>
                                            <p:strVal val="#ppt_h"/>
                                          </p:val>
                                        </p:tav>
                                      </p:tavLst>
                                    </p:anim>
                                  </p:childTnLst>
                                </p:cTn>
                              </p:par>
                            </p:childTnLst>
                          </p:cTn>
                        </p:par>
                        <p:par>
                          <p:cTn id="30" fill="hold">
                            <p:stCondLst>
                              <p:cond delay="2750"/>
                            </p:stCondLst>
                            <p:childTnLst>
                              <p:par>
                                <p:cTn id="31" presetID="45"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750"/>
                                        <p:tgtEl>
                                          <p:spTgt spid="7"/>
                                        </p:tgtEl>
                                      </p:cBhvr>
                                    </p:animEffect>
                                    <p:anim calcmode="lin" valueType="num">
                                      <p:cBhvr>
                                        <p:cTn id="34" dur="750" fill="hold"/>
                                        <p:tgtEl>
                                          <p:spTgt spid="7"/>
                                        </p:tgtEl>
                                        <p:attrNameLst>
                                          <p:attrName>ppt_w</p:attrName>
                                        </p:attrNameLst>
                                      </p:cBhvr>
                                      <p:tavLst>
                                        <p:tav tm="0" fmla="#ppt_w*sin(2.5*pi*$)">
                                          <p:val>
                                            <p:fltVal val="0"/>
                                          </p:val>
                                        </p:tav>
                                        <p:tav tm="100000">
                                          <p:val>
                                            <p:fltVal val="1"/>
                                          </p:val>
                                        </p:tav>
                                      </p:tavLst>
                                    </p:anim>
                                    <p:anim calcmode="lin" valueType="num">
                                      <p:cBhvr>
                                        <p:cTn id="35" dur="750" fill="hold"/>
                                        <p:tgtEl>
                                          <p:spTgt spid="7"/>
                                        </p:tgtEl>
                                        <p:attrNameLst>
                                          <p:attrName>ppt_h</p:attrName>
                                        </p:attrNameLst>
                                      </p:cBhvr>
                                      <p:tavLst>
                                        <p:tav tm="0">
                                          <p:val>
                                            <p:strVal val="#ppt_h"/>
                                          </p:val>
                                        </p:tav>
                                        <p:tav tm="100000">
                                          <p:val>
                                            <p:strVal val="#ppt_h"/>
                                          </p:val>
                                        </p:tav>
                                      </p:tavLst>
                                    </p:anim>
                                  </p:childTnLst>
                                </p:cTn>
                              </p:par>
                            </p:childTnLst>
                          </p:cTn>
                        </p:par>
                        <p:par>
                          <p:cTn id="36" fill="hold">
                            <p:stCondLst>
                              <p:cond delay="3500"/>
                            </p:stCondLst>
                            <p:childTnLst>
                              <p:par>
                                <p:cTn id="37" presetID="45" presetClass="entr" presetSubtype="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750"/>
                                        <p:tgtEl>
                                          <p:spTgt spid="6"/>
                                        </p:tgtEl>
                                      </p:cBhvr>
                                    </p:animEffect>
                                    <p:anim calcmode="lin" valueType="num">
                                      <p:cBhvr>
                                        <p:cTn id="40" dur="750" fill="hold"/>
                                        <p:tgtEl>
                                          <p:spTgt spid="6"/>
                                        </p:tgtEl>
                                        <p:attrNameLst>
                                          <p:attrName>ppt_w</p:attrName>
                                        </p:attrNameLst>
                                      </p:cBhvr>
                                      <p:tavLst>
                                        <p:tav tm="0" fmla="#ppt_w*sin(2.5*pi*$)">
                                          <p:val>
                                            <p:fltVal val="0"/>
                                          </p:val>
                                        </p:tav>
                                        <p:tav tm="100000">
                                          <p:val>
                                            <p:fltVal val="1"/>
                                          </p:val>
                                        </p:tav>
                                      </p:tavLst>
                                    </p:anim>
                                    <p:anim calcmode="lin" valueType="num">
                                      <p:cBhvr>
                                        <p:cTn id="41" dur="750" fill="hold"/>
                                        <p:tgtEl>
                                          <p:spTgt spid="6"/>
                                        </p:tgtEl>
                                        <p:attrNameLst>
                                          <p:attrName>ppt_h</p:attrName>
                                        </p:attrNameLst>
                                      </p:cBhvr>
                                      <p:tavLst>
                                        <p:tav tm="0">
                                          <p:val>
                                            <p:strVal val="#ppt_h"/>
                                          </p:val>
                                        </p:tav>
                                        <p:tav tm="100000">
                                          <p:val>
                                            <p:strVal val="#ppt_h"/>
                                          </p:val>
                                        </p:tav>
                                      </p:tavLst>
                                    </p:anim>
                                  </p:childTnLst>
                                </p:cTn>
                              </p:par>
                            </p:childTnLst>
                          </p:cTn>
                        </p:par>
                        <p:par>
                          <p:cTn id="42" fill="hold">
                            <p:stCondLst>
                              <p:cond delay="4250"/>
                            </p:stCondLst>
                            <p:childTnLst>
                              <p:par>
                                <p:cTn id="43" presetID="45" presetClass="entr" presetSubtype="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750"/>
                                        <p:tgtEl>
                                          <p:spTgt spid="9"/>
                                        </p:tgtEl>
                                      </p:cBhvr>
                                    </p:animEffect>
                                    <p:anim calcmode="lin" valueType="num">
                                      <p:cBhvr>
                                        <p:cTn id="46" dur="750" fill="hold"/>
                                        <p:tgtEl>
                                          <p:spTgt spid="9"/>
                                        </p:tgtEl>
                                        <p:attrNameLst>
                                          <p:attrName>ppt_w</p:attrName>
                                        </p:attrNameLst>
                                      </p:cBhvr>
                                      <p:tavLst>
                                        <p:tav tm="0" fmla="#ppt_w*sin(2.5*pi*$)">
                                          <p:val>
                                            <p:fltVal val="0"/>
                                          </p:val>
                                        </p:tav>
                                        <p:tav tm="100000">
                                          <p:val>
                                            <p:fltVal val="1"/>
                                          </p:val>
                                        </p:tav>
                                      </p:tavLst>
                                    </p:anim>
                                    <p:anim calcmode="lin" valueType="num">
                                      <p:cBhvr>
                                        <p:cTn id="47" dur="750" fill="hold"/>
                                        <p:tgtEl>
                                          <p:spTgt spid="9"/>
                                        </p:tgtEl>
                                        <p:attrNameLst>
                                          <p:attrName>ppt_h</p:attrName>
                                        </p:attrNameLst>
                                      </p:cBhvr>
                                      <p:tavLst>
                                        <p:tav tm="0">
                                          <p:val>
                                            <p:strVal val="#ppt_h"/>
                                          </p:val>
                                        </p:tav>
                                        <p:tav tm="100000">
                                          <p:val>
                                            <p:strVal val="#ppt_h"/>
                                          </p:val>
                                        </p:tav>
                                      </p:tavLst>
                                    </p:anim>
                                  </p:childTnLst>
                                </p:cTn>
                              </p:par>
                            </p:childTnLst>
                          </p:cTn>
                        </p:par>
                        <p:par>
                          <p:cTn id="48" fill="hold">
                            <p:stCondLst>
                              <p:cond delay="5000"/>
                            </p:stCondLst>
                            <p:childTnLst>
                              <p:par>
                                <p:cTn id="49" presetID="45" presetClass="entr" presetSubtype="0"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750"/>
                                        <p:tgtEl>
                                          <p:spTgt spid="8"/>
                                        </p:tgtEl>
                                      </p:cBhvr>
                                    </p:animEffect>
                                    <p:anim calcmode="lin" valueType="num">
                                      <p:cBhvr>
                                        <p:cTn id="52" dur="750" fill="hold"/>
                                        <p:tgtEl>
                                          <p:spTgt spid="8"/>
                                        </p:tgtEl>
                                        <p:attrNameLst>
                                          <p:attrName>ppt_w</p:attrName>
                                        </p:attrNameLst>
                                      </p:cBhvr>
                                      <p:tavLst>
                                        <p:tav tm="0" fmla="#ppt_w*sin(2.5*pi*$)">
                                          <p:val>
                                            <p:fltVal val="0"/>
                                          </p:val>
                                        </p:tav>
                                        <p:tav tm="100000">
                                          <p:val>
                                            <p:fltVal val="1"/>
                                          </p:val>
                                        </p:tav>
                                      </p:tavLst>
                                    </p:anim>
                                    <p:anim calcmode="lin" valueType="num">
                                      <p:cBhvr>
                                        <p:cTn id="53" dur="750" fill="hold"/>
                                        <p:tgtEl>
                                          <p:spTgt spid="8"/>
                                        </p:tgtEl>
                                        <p:attrNameLst>
                                          <p:attrName>ppt_h</p:attrName>
                                        </p:attrNameLst>
                                      </p:cBhvr>
                                      <p:tavLst>
                                        <p:tav tm="0">
                                          <p:val>
                                            <p:strVal val="#ppt_h"/>
                                          </p:val>
                                        </p:tav>
                                        <p:tav tm="100000">
                                          <p:val>
                                            <p:strVal val="#ppt_h"/>
                                          </p:val>
                                        </p:tav>
                                      </p:tavLst>
                                    </p:anim>
                                  </p:childTnLst>
                                </p:cTn>
                              </p:par>
                            </p:childTnLst>
                          </p:cTn>
                        </p:par>
                        <p:par>
                          <p:cTn id="54" fill="hold">
                            <p:stCondLst>
                              <p:cond delay="5750"/>
                            </p:stCondLst>
                            <p:childTnLst>
                              <p:par>
                                <p:cTn id="55" presetID="15" presetClass="entr" presetSubtype="0" fill="hold" grpId="0" nodeType="afterEffect">
                                  <p:stCondLst>
                                    <p:cond delay="0"/>
                                  </p:stCondLst>
                                  <p:iterate type="lt">
                                    <p:tmPct val="0"/>
                                  </p:iterate>
                                  <p:childTnLst>
                                    <p:set>
                                      <p:cBhvr>
                                        <p:cTn id="56" dur="1" fill="hold">
                                          <p:stCondLst>
                                            <p:cond delay="0"/>
                                          </p:stCondLst>
                                        </p:cTn>
                                        <p:tgtEl>
                                          <p:spTgt spid="12"/>
                                        </p:tgtEl>
                                        <p:attrNameLst>
                                          <p:attrName>style.visibility</p:attrName>
                                        </p:attrNameLst>
                                      </p:cBhvr>
                                      <p:to>
                                        <p:strVal val="visible"/>
                                      </p:to>
                                    </p:set>
                                    <p:anim calcmode="lin" valueType="num">
                                      <p:cBhvr>
                                        <p:cTn id="57" dur="750" fill="hold"/>
                                        <p:tgtEl>
                                          <p:spTgt spid="12"/>
                                        </p:tgtEl>
                                        <p:attrNameLst>
                                          <p:attrName>ppt_w</p:attrName>
                                        </p:attrNameLst>
                                      </p:cBhvr>
                                      <p:tavLst>
                                        <p:tav tm="0">
                                          <p:val>
                                            <p:fltVal val="0"/>
                                          </p:val>
                                        </p:tav>
                                        <p:tav tm="100000">
                                          <p:val>
                                            <p:strVal val="#ppt_w"/>
                                          </p:val>
                                        </p:tav>
                                      </p:tavLst>
                                    </p:anim>
                                    <p:anim calcmode="lin" valueType="num">
                                      <p:cBhvr>
                                        <p:cTn id="58" dur="750" fill="hold"/>
                                        <p:tgtEl>
                                          <p:spTgt spid="12"/>
                                        </p:tgtEl>
                                        <p:attrNameLst>
                                          <p:attrName>ppt_h</p:attrName>
                                        </p:attrNameLst>
                                      </p:cBhvr>
                                      <p:tavLst>
                                        <p:tav tm="0">
                                          <p:val>
                                            <p:fltVal val="0"/>
                                          </p:val>
                                        </p:tav>
                                        <p:tav tm="100000">
                                          <p:val>
                                            <p:strVal val="#ppt_h"/>
                                          </p:val>
                                        </p:tav>
                                      </p:tavLst>
                                    </p:anim>
                                    <p:anim calcmode="lin" valueType="num">
                                      <p:cBhvr>
                                        <p:cTn id="59" dur="750" fill="hold"/>
                                        <p:tgtEl>
                                          <p:spTgt spid="12"/>
                                        </p:tgtEl>
                                        <p:attrNameLst>
                                          <p:attrName>ppt_x</p:attrName>
                                        </p:attrNameLst>
                                      </p:cBhvr>
                                      <p:tavLst>
                                        <p:tav tm="0" fmla="#ppt_x+(cos(-2*pi*(1-$))*-#ppt_x-sin(-2*pi*(1-$))*(1-#ppt_y))*(1-$)">
                                          <p:val>
                                            <p:fltVal val="0"/>
                                          </p:val>
                                        </p:tav>
                                        <p:tav tm="100000">
                                          <p:val>
                                            <p:fltVal val="1"/>
                                          </p:val>
                                        </p:tav>
                                      </p:tavLst>
                                    </p:anim>
                                    <p:anim calcmode="lin" valueType="num">
                                      <p:cBhvr>
                                        <p:cTn id="60" dur="75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61" fill="hold">
                            <p:stCondLst>
                              <p:cond delay="6500"/>
                            </p:stCondLst>
                            <p:childTnLst>
                              <p:par>
                                <p:cTn id="62" presetID="41" presetClass="entr" presetSubtype="0" fill="hold" grpId="1" nodeType="afterEffect">
                                  <p:stCondLst>
                                    <p:cond delay="0"/>
                                  </p:stCondLst>
                                  <p:iterate type="lt">
                                    <p:tmPct val="10000"/>
                                  </p:iterate>
                                  <p:childTnLst>
                                    <p:set>
                                      <p:cBhvr>
                                        <p:cTn id="63" dur="1" fill="hold">
                                          <p:stCondLst>
                                            <p:cond delay="0"/>
                                          </p:stCondLst>
                                        </p:cTn>
                                        <p:tgtEl>
                                          <p:spTgt spid="12"/>
                                        </p:tgtEl>
                                        <p:attrNameLst>
                                          <p:attrName>style.visibility</p:attrName>
                                        </p:attrNameLst>
                                      </p:cBhvr>
                                      <p:to>
                                        <p:strVal val="visible"/>
                                      </p:to>
                                    </p:set>
                                    <p:anim calcmode="lin" valueType="num">
                                      <p:cBhvr>
                                        <p:cTn id="6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12"/>
                                        </p:tgtEl>
                                        <p:attrNameLst>
                                          <p:attrName>ppt_y</p:attrName>
                                        </p:attrNameLst>
                                      </p:cBhvr>
                                      <p:tavLst>
                                        <p:tav tm="0">
                                          <p:val>
                                            <p:strVal val="#ppt_y"/>
                                          </p:val>
                                        </p:tav>
                                        <p:tav tm="100000">
                                          <p:val>
                                            <p:strVal val="#ppt_y"/>
                                          </p:val>
                                        </p:tav>
                                      </p:tavLst>
                                    </p:anim>
                                    <p:anim calcmode="lin" valueType="num">
                                      <p:cBhvr>
                                        <p:cTn id="6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12"/>
                                        </p:tgtEl>
                                      </p:cBhvr>
                                    </p:animEffect>
                                  </p:childTnLst>
                                </p:cTn>
                              </p:par>
                            </p:childTnLst>
                          </p:cTn>
                        </p:par>
                        <p:par>
                          <p:cTn id="69" fill="hold">
                            <p:stCondLst>
                              <p:cond delay="11000"/>
                            </p:stCondLst>
                            <p:childTnLst>
                              <p:par>
                                <p:cTn id="70" presetID="42" presetClass="entr" presetSubtype="0" fill="hold" nodeType="after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1000"/>
                                        <p:tgtEl>
                                          <p:spTgt spid="13"/>
                                        </p:tgtEl>
                                      </p:cBhvr>
                                    </p:animEffect>
                                    <p:anim calcmode="lin" valueType="num">
                                      <p:cBhvr>
                                        <p:cTn id="73" dur="1000" fill="hold"/>
                                        <p:tgtEl>
                                          <p:spTgt spid="13"/>
                                        </p:tgtEl>
                                        <p:attrNameLst>
                                          <p:attrName>ppt_x</p:attrName>
                                        </p:attrNameLst>
                                      </p:cBhvr>
                                      <p:tavLst>
                                        <p:tav tm="0">
                                          <p:val>
                                            <p:strVal val="#ppt_x"/>
                                          </p:val>
                                        </p:tav>
                                        <p:tav tm="100000">
                                          <p:val>
                                            <p:strVal val="#ppt_x"/>
                                          </p:val>
                                        </p:tav>
                                      </p:tavLst>
                                    </p:anim>
                                    <p:anim calcmode="lin" valueType="num">
                                      <p:cBhvr>
                                        <p:cTn id="7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8" grpId="0" animBg="1"/>
      <p:bldP spid="9" grpId="0" animBg="1"/>
      <p:bldP spid="10" grpId="0"/>
      <p:bldP spid="11" grpId="0" animBg="1"/>
      <p:bldP spid="12" grpId="0"/>
      <p:bldP spid="12"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106" y="3606800"/>
            <a:ext cx="4711700" cy="4711700"/>
          </a:xfrm>
          <a:prstGeom prst="rect">
            <a:avLst/>
          </a:prstGeom>
        </p:spPr>
      </p:pic>
      <p:sp>
        <p:nvSpPr>
          <p:cNvPr id="3" name="梯形 2"/>
          <p:cNvSpPr/>
          <p:nvPr/>
        </p:nvSpPr>
        <p:spPr>
          <a:xfrm>
            <a:off x="3567194" y="2372883"/>
            <a:ext cx="1560000" cy="288032"/>
          </a:xfrm>
          <a:prstGeom prst="trapezoid">
            <a:avLst>
              <a:gd name="adj" fmla="val 40432"/>
            </a:avLst>
          </a:prstGeom>
          <a:solidFill>
            <a:srgbClr val="E83A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 name="矩形 3"/>
          <p:cNvSpPr/>
          <p:nvPr/>
        </p:nvSpPr>
        <p:spPr>
          <a:xfrm>
            <a:off x="2961708" y="2547771"/>
            <a:ext cx="9245600" cy="1676156"/>
          </a:xfrm>
          <a:prstGeom prst="rect">
            <a:avLst/>
          </a:prstGeom>
          <a:solidFill>
            <a:srgbClr val="C41C6F"/>
          </a:solidFill>
          <a:ln w="12700" cap="flat" cmpd="sng" algn="ctr">
            <a:noFill/>
            <a:prstDash val="solid"/>
            <a:miter lim="800000"/>
          </a:ln>
          <a:effectLst/>
        </p:spPr>
        <p:txBody>
          <a:bodyPr lIns="1488000" tIns="0" bIns="48000" anchor="ctr"/>
          <a:lstStyle/>
          <a:p>
            <a:pPr algn="just">
              <a:defRPr/>
            </a:pPr>
            <a:endParaRPr lang="zh-CN" altLang="en-US" sz="4800" b="1" dirty="0">
              <a:solidFill>
                <a:srgbClr val="00A28B"/>
              </a:solidFill>
              <a:latin typeface="华文中宋" panose="02010600040101010101" pitchFamily="2" charset="-122"/>
              <a:ea typeface="华文中宋" panose="02010600040101010101" pitchFamily="2" charset="-122"/>
              <a:cs typeface="+mj-cs"/>
            </a:endParaRPr>
          </a:p>
        </p:txBody>
      </p:sp>
      <p:sp>
        <p:nvSpPr>
          <p:cNvPr id="5" name="任意多边形 8"/>
          <p:cNvSpPr>
            <a:spLocks/>
          </p:cNvSpPr>
          <p:nvPr/>
        </p:nvSpPr>
        <p:spPr bwMode="auto">
          <a:xfrm>
            <a:off x="3685682" y="2372883"/>
            <a:ext cx="1325033" cy="1348316"/>
          </a:xfrm>
          <a:custGeom>
            <a:avLst/>
            <a:gdLst>
              <a:gd name="T0" fmla="*/ 0 w 993531"/>
              <a:gd name="T1" fmla="*/ 0 h 1011115"/>
              <a:gd name="T2" fmla="*/ 993775 w 993531"/>
              <a:gd name="T3" fmla="*/ 0 h 1011115"/>
              <a:gd name="T4" fmla="*/ 496888 w 993531"/>
              <a:gd name="T5" fmla="*/ 1011237 h 1011115"/>
              <a:gd name="T6" fmla="*/ 0 60000 65536"/>
              <a:gd name="T7" fmla="*/ 0 60000 65536"/>
              <a:gd name="T8" fmla="*/ 0 60000 65536"/>
              <a:gd name="T9" fmla="*/ 0 w 993531"/>
              <a:gd name="T10" fmla="*/ 0 h 1011115"/>
              <a:gd name="T11" fmla="*/ 993531 w 993531"/>
              <a:gd name="T12" fmla="*/ 1011115 h 1011115"/>
            </a:gdLst>
            <a:ahLst/>
            <a:cxnLst>
              <a:cxn ang="T6">
                <a:pos x="T0" y="T1"/>
              </a:cxn>
              <a:cxn ang="T7">
                <a:pos x="T2" y="T3"/>
              </a:cxn>
              <a:cxn ang="T8">
                <a:pos x="T4" y="T5"/>
              </a:cxn>
            </a:cxnLst>
            <a:rect l="T9" t="T10" r="T11" b="T12"/>
            <a:pathLst>
              <a:path w="993531" h="1011115">
                <a:moveTo>
                  <a:pt x="0" y="0"/>
                </a:moveTo>
                <a:lnTo>
                  <a:pt x="993531" y="0"/>
                </a:lnTo>
                <a:lnTo>
                  <a:pt x="496766" y="1011115"/>
                </a:lnTo>
                <a:lnTo>
                  <a:pt x="0" y="0"/>
                </a:lnTo>
                <a:close/>
              </a:path>
            </a:pathLst>
          </a:custGeom>
          <a:solidFill>
            <a:schemeClr val="bg1"/>
          </a:solidFill>
          <a:ln w="12700" algn="ctr">
            <a:noFill/>
            <a:miter lim="800000"/>
            <a:headEnd/>
            <a:tailEnd/>
          </a:ln>
        </p:spPr>
        <p:txBody>
          <a:bodyPr tIns="0" bIns="480000" anchor="ctr"/>
          <a:lstStyle/>
          <a:p>
            <a:pPr algn="ctr">
              <a:spcBef>
                <a:spcPts val="3200"/>
              </a:spcBef>
              <a:buClr>
                <a:schemeClr val="accent1"/>
              </a:buClr>
              <a:buSzPct val="60000"/>
            </a:pPr>
            <a:r>
              <a:rPr lang="en-US" altLang="zh-CN" sz="4267" b="1" smtClean="0">
                <a:solidFill>
                  <a:srgbClr val="C41C6F"/>
                </a:solidFill>
                <a:latin typeface="微软雅黑" pitchFamily="34" charset="-122"/>
                <a:ea typeface="微软雅黑" pitchFamily="34" charset="-122"/>
                <a:cs typeface="Arial Unicode MS" pitchFamily="34" charset="-122"/>
              </a:rPr>
              <a:t>04</a:t>
            </a:r>
            <a:endParaRPr lang="zh-CN" altLang="en-US" sz="4267" b="1" dirty="0">
              <a:solidFill>
                <a:srgbClr val="C41C6F"/>
              </a:solidFill>
              <a:latin typeface="微软雅黑" pitchFamily="34" charset="-122"/>
              <a:ea typeface="微软雅黑" pitchFamily="34" charset="-122"/>
              <a:cs typeface="Arial Unicode MS" pitchFamily="34" charset="-122"/>
            </a:endParaRPr>
          </a:p>
        </p:txBody>
      </p:sp>
      <p:sp>
        <p:nvSpPr>
          <p:cNvPr id="6" name="文本框 5"/>
          <p:cNvSpPr txBox="1">
            <a:spLocks noChangeArrowheads="1"/>
          </p:cNvSpPr>
          <p:nvPr/>
        </p:nvSpPr>
        <p:spPr bwMode="auto">
          <a:xfrm>
            <a:off x="4735017" y="4265918"/>
            <a:ext cx="6930396" cy="904222"/>
          </a:xfrm>
          <a:prstGeom prst="rect">
            <a:avLst/>
          </a:prstGeom>
          <a:noFill/>
          <a:ln w="9525">
            <a:noFill/>
            <a:miter lim="800000"/>
            <a:headEnd/>
            <a:tailEnd/>
          </a:ln>
        </p:spPr>
        <p:txBody>
          <a:bodyPr wrap="square">
            <a:spAutoFit/>
          </a:bodyPr>
          <a:lstStyle/>
          <a:p>
            <a:pPr eaLnBrk="1" hangingPunct="1">
              <a:lnSpc>
                <a:spcPct val="130000"/>
              </a:lnSpc>
            </a:pPr>
            <a:r>
              <a:rPr lang="zh-CN" altLang="en-US" sz="2133" dirty="0">
                <a:solidFill>
                  <a:schemeClr val="tx1">
                    <a:lumMod val="75000"/>
                    <a:lumOff val="25000"/>
                  </a:schemeClr>
                </a:solidFill>
                <a:latin typeface="微软雅黑" pitchFamily="34" charset="-122"/>
                <a:ea typeface="微软雅黑" pitchFamily="34" charset="-122"/>
              </a:rPr>
              <a:t>此处添加或多或少的文字对第一部分的整体内容进行简单的说明，也可以添加小标题。</a:t>
            </a:r>
          </a:p>
        </p:txBody>
      </p:sp>
      <p:sp>
        <p:nvSpPr>
          <p:cNvPr id="7" name="矩形 6"/>
          <p:cNvSpPr/>
          <p:nvPr/>
        </p:nvSpPr>
        <p:spPr>
          <a:xfrm>
            <a:off x="5232699" y="2951269"/>
            <a:ext cx="2646878" cy="830997"/>
          </a:xfrm>
          <a:prstGeom prst="rect">
            <a:avLst/>
          </a:prstGeom>
        </p:spPr>
        <p:txBody>
          <a:bodyPr wrap="none">
            <a:spAutoFit/>
          </a:bodyPr>
          <a:lstStyle/>
          <a:p>
            <a:r>
              <a:rPr lang="zh-CN" altLang="en-US" sz="4800" b="1" smtClean="0">
                <a:solidFill>
                  <a:schemeClr val="bg1"/>
                </a:solidFill>
                <a:latin typeface="微软雅黑" pitchFamily="34" charset="-122"/>
                <a:ea typeface="微软雅黑" pitchFamily="34" charset="-122"/>
              </a:rPr>
              <a:t>花艺部份</a:t>
            </a:r>
            <a:endParaRPr lang="zh-CN" altLang="en-US" sz="4800" b="1" dirty="0">
              <a:solidFill>
                <a:schemeClr val="bg1"/>
              </a:solidFill>
              <a:latin typeface="微软雅黑" pitchFamily="34" charset="-122"/>
              <a:ea typeface="微软雅黑" pitchFamily="34" charset="-122"/>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07250" y="162553"/>
            <a:ext cx="3383287" cy="3444247"/>
          </a:xfrm>
          <a:prstGeom prst="rect">
            <a:avLst/>
          </a:prstGeom>
        </p:spPr>
      </p:pic>
    </p:spTree>
    <p:extLst>
      <p:ext uri="{BB962C8B-B14F-4D97-AF65-F5344CB8AC3E}">
        <p14:creationId xmlns:p14="http://schemas.microsoft.com/office/powerpoint/2010/main" val="1171755180"/>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750"/>
                                        <p:tgtEl>
                                          <p:spTgt spid="3"/>
                                        </p:tgtEl>
                                      </p:cBhvr>
                                    </p:animEffect>
                                  </p:childTnLst>
                                </p:cTn>
                              </p:par>
                            </p:childTnLst>
                          </p:cTn>
                        </p:par>
                        <p:par>
                          <p:cTn id="12" fill="hold">
                            <p:stCondLst>
                              <p:cond delay="125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par>
                          <p:cTn id="16" fill="hold">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25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1598" y="-220138"/>
            <a:ext cx="7137826" cy="2169997"/>
          </a:xfrm>
          <a:prstGeom prst="rect">
            <a:avLst/>
          </a:prstGeom>
        </p:spPr>
      </p:pic>
      <p:sp>
        <p:nvSpPr>
          <p:cNvPr id="2" name="矩形 1"/>
          <p:cNvSpPr/>
          <p:nvPr/>
        </p:nvSpPr>
        <p:spPr>
          <a:xfrm>
            <a:off x="4717633" y="135464"/>
            <a:ext cx="2646878" cy="830997"/>
          </a:xfrm>
          <a:prstGeom prst="rect">
            <a:avLst/>
          </a:prstGeom>
        </p:spPr>
        <p:txBody>
          <a:bodyPr wrap="none">
            <a:spAutoFit/>
          </a:bodyPr>
          <a:lstStyle/>
          <a:p>
            <a:r>
              <a:rPr lang="zh-CN" altLang="en-US" sz="4800" b="1" smtClean="0">
                <a:solidFill>
                  <a:srgbClr val="E40077"/>
                </a:solidFill>
                <a:latin typeface="微软雅黑" pitchFamily="34" charset="-122"/>
                <a:ea typeface="微软雅黑" pitchFamily="34" charset="-122"/>
              </a:rPr>
              <a:t>花艺部份</a:t>
            </a:r>
            <a:endParaRPr lang="zh-CN" altLang="en-US" sz="4800" b="1" dirty="0">
              <a:solidFill>
                <a:srgbClr val="E40077"/>
              </a:solidFill>
              <a:latin typeface="微软雅黑" pitchFamily="34" charset="-122"/>
              <a:ea typeface="微软雅黑" pitchFamily="34" charset="-122"/>
            </a:endParaRPr>
          </a:p>
        </p:txBody>
      </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1983" y="2305461"/>
            <a:ext cx="3185650" cy="2005781"/>
          </a:xfrm>
          <a:prstGeom prst="rect">
            <a:avLst/>
          </a:prstGeom>
        </p:spPr>
      </p:pic>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31984" y="4399733"/>
            <a:ext cx="3185650" cy="2005778"/>
          </a:xfrm>
          <a:prstGeom prst="rect">
            <a:avLst/>
          </a:prstGeom>
        </p:spPr>
      </p:pic>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43033" y="4399732"/>
            <a:ext cx="3406880" cy="2005779"/>
          </a:xfrm>
          <a:prstGeom prst="rect">
            <a:avLst/>
          </a:prstGeom>
        </p:spPr>
      </p:pic>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19143" y="4399732"/>
            <a:ext cx="3039272" cy="2005780"/>
          </a:xfrm>
          <a:prstGeom prst="rect">
            <a:avLst/>
          </a:prstGeom>
        </p:spPr>
      </p:pic>
      <p:grpSp>
        <p:nvGrpSpPr>
          <p:cNvPr id="24" name="组合 23"/>
          <p:cNvGrpSpPr/>
          <p:nvPr/>
        </p:nvGrpSpPr>
        <p:grpSpPr>
          <a:xfrm>
            <a:off x="4363671" y="2305463"/>
            <a:ext cx="6975990" cy="2005780"/>
            <a:chOff x="4513004" y="1342103"/>
            <a:chExt cx="6975990" cy="2005780"/>
          </a:xfrm>
          <a:solidFill>
            <a:srgbClr val="C41C6F">
              <a:alpha val="96000"/>
            </a:srgbClr>
          </a:solidFill>
        </p:grpSpPr>
        <p:sp>
          <p:nvSpPr>
            <p:cNvPr id="25" name="任意多边形 24"/>
            <p:cNvSpPr/>
            <p:nvPr/>
          </p:nvSpPr>
          <p:spPr>
            <a:xfrm rot="16200000">
              <a:off x="6998109" y="-1143002"/>
              <a:ext cx="2005780" cy="6975990"/>
            </a:xfrm>
            <a:custGeom>
              <a:avLst/>
              <a:gdLst>
                <a:gd name="connsiteX0" fmla="*/ 2005780 w 2005780"/>
                <a:gd name="connsiteY0" fmla="*/ 353963 h 6975990"/>
                <a:gd name="connsiteX1" fmla="*/ 2005780 w 2005780"/>
                <a:gd name="connsiteY1" fmla="*/ 6975990 h 6975990"/>
                <a:gd name="connsiteX2" fmla="*/ 0 w 2005780"/>
                <a:gd name="connsiteY2" fmla="*/ 6975990 h 6975990"/>
                <a:gd name="connsiteX3" fmla="*/ 0 w 2005780"/>
                <a:gd name="connsiteY3" fmla="*/ 353963 h 6975990"/>
                <a:gd name="connsiteX4" fmla="*/ 797591 w 2005780"/>
                <a:gd name="connsiteY4" fmla="*/ 353963 h 6975990"/>
                <a:gd name="connsiteX5" fmla="*/ 1002890 w 2005780"/>
                <a:gd name="connsiteY5" fmla="*/ 0 h 6975990"/>
                <a:gd name="connsiteX6" fmla="*/ 1208189 w 2005780"/>
                <a:gd name="connsiteY6" fmla="*/ 353963 h 697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5780" h="6975990">
                  <a:moveTo>
                    <a:pt x="2005780" y="353963"/>
                  </a:moveTo>
                  <a:lnTo>
                    <a:pt x="2005780" y="6975990"/>
                  </a:lnTo>
                  <a:lnTo>
                    <a:pt x="0" y="6975990"/>
                  </a:lnTo>
                  <a:lnTo>
                    <a:pt x="0" y="353963"/>
                  </a:lnTo>
                  <a:lnTo>
                    <a:pt x="797591" y="353963"/>
                  </a:lnTo>
                  <a:lnTo>
                    <a:pt x="1002890" y="0"/>
                  </a:lnTo>
                  <a:lnTo>
                    <a:pt x="1208189" y="35396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p:nvCxnSpPr>
          <p:spPr>
            <a:xfrm>
              <a:off x="8037871" y="1617401"/>
              <a:ext cx="0" cy="1489591"/>
            </a:xfrm>
            <a:prstGeom prst="line">
              <a:avLst/>
            </a:prstGeom>
            <a:grpFill/>
            <a:ln>
              <a:solidFill>
                <a:srgbClr val="C41C6F"/>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8273846" y="1784550"/>
              <a:ext cx="103239" cy="1032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8273846" y="2132365"/>
              <a:ext cx="103239" cy="1032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8273846" y="2480180"/>
              <a:ext cx="103239" cy="1032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8273846" y="2827994"/>
              <a:ext cx="103239" cy="1032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8495071" y="1651503"/>
              <a:ext cx="2713702" cy="369332"/>
            </a:xfrm>
            <a:prstGeom prst="rect">
              <a:avLst/>
            </a:prstGeom>
            <a:grp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单</a:t>
              </a:r>
              <a:r>
                <a:rPr lang="zh-CN" altLang="en-US" dirty="0" smtClean="0">
                  <a:solidFill>
                    <a:schemeClr val="bg1"/>
                  </a:solidFill>
                  <a:latin typeface="微软雅黑" panose="020B0503020204020204" pitchFamily="34" charset="-122"/>
                  <a:ea typeface="微软雅黑" panose="020B0503020204020204" pitchFamily="34" charset="-122"/>
                </a:rPr>
                <a:t>击此处添加</a:t>
              </a:r>
              <a:r>
                <a:rPr lang="zh-CN" altLang="en-US" dirty="0">
                  <a:solidFill>
                    <a:schemeClr val="bg1"/>
                  </a:solidFill>
                  <a:latin typeface="微软雅黑" panose="020B0503020204020204" pitchFamily="34" charset="-122"/>
                  <a:ea typeface="微软雅黑" panose="020B0503020204020204" pitchFamily="34" charset="-122"/>
                </a:rPr>
                <a:t>文</a:t>
              </a:r>
              <a:r>
                <a:rPr lang="zh-CN" altLang="en-US" dirty="0" smtClean="0">
                  <a:solidFill>
                    <a:schemeClr val="bg1"/>
                  </a:solidFill>
                  <a:latin typeface="微软雅黑" panose="020B0503020204020204" pitchFamily="34" charset="-122"/>
                  <a:ea typeface="微软雅黑" panose="020B0503020204020204" pitchFamily="34" charset="-122"/>
                </a:rPr>
                <a:t>本内容</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8495071" y="2025115"/>
              <a:ext cx="2713702" cy="369332"/>
            </a:xfrm>
            <a:prstGeom prst="rect">
              <a:avLst/>
            </a:prstGeom>
            <a:grp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单</a:t>
              </a:r>
              <a:r>
                <a:rPr lang="zh-CN" altLang="en-US" dirty="0" smtClean="0">
                  <a:solidFill>
                    <a:schemeClr val="bg1"/>
                  </a:solidFill>
                  <a:latin typeface="微软雅黑" panose="020B0503020204020204" pitchFamily="34" charset="-122"/>
                  <a:ea typeface="微软雅黑" panose="020B0503020204020204" pitchFamily="34" charset="-122"/>
                </a:rPr>
                <a:t>击此处添加</a:t>
              </a:r>
              <a:r>
                <a:rPr lang="zh-CN" altLang="en-US" dirty="0">
                  <a:solidFill>
                    <a:schemeClr val="bg1"/>
                  </a:solidFill>
                  <a:latin typeface="微软雅黑" panose="020B0503020204020204" pitchFamily="34" charset="-122"/>
                  <a:ea typeface="微软雅黑" panose="020B0503020204020204" pitchFamily="34" charset="-122"/>
                </a:rPr>
                <a:t>文</a:t>
              </a:r>
              <a:r>
                <a:rPr lang="zh-CN" altLang="en-US" dirty="0" smtClean="0">
                  <a:solidFill>
                    <a:schemeClr val="bg1"/>
                  </a:solidFill>
                  <a:latin typeface="微软雅黑" panose="020B0503020204020204" pitchFamily="34" charset="-122"/>
                  <a:ea typeface="微软雅黑" panose="020B0503020204020204" pitchFamily="34" charset="-122"/>
                </a:rPr>
                <a:t>本内容</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8495071" y="2398753"/>
              <a:ext cx="2713702" cy="369332"/>
            </a:xfrm>
            <a:prstGeom prst="rect">
              <a:avLst/>
            </a:prstGeom>
            <a:grp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单</a:t>
              </a:r>
              <a:r>
                <a:rPr lang="zh-CN" altLang="en-US" dirty="0" smtClean="0">
                  <a:solidFill>
                    <a:schemeClr val="bg1"/>
                  </a:solidFill>
                  <a:latin typeface="微软雅黑" panose="020B0503020204020204" pitchFamily="34" charset="-122"/>
                  <a:ea typeface="微软雅黑" panose="020B0503020204020204" pitchFamily="34" charset="-122"/>
                </a:rPr>
                <a:t>击此处添加</a:t>
              </a:r>
              <a:r>
                <a:rPr lang="zh-CN" altLang="en-US" dirty="0">
                  <a:solidFill>
                    <a:schemeClr val="bg1"/>
                  </a:solidFill>
                  <a:latin typeface="微软雅黑" panose="020B0503020204020204" pitchFamily="34" charset="-122"/>
                  <a:ea typeface="微软雅黑" panose="020B0503020204020204" pitchFamily="34" charset="-122"/>
                </a:rPr>
                <a:t>文</a:t>
              </a:r>
              <a:r>
                <a:rPr lang="zh-CN" altLang="en-US" dirty="0" smtClean="0">
                  <a:solidFill>
                    <a:schemeClr val="bg1"/>
                  </a:solidFill>
                  <a:latin typeface="微软雅黑" panose="020B0503020204020204" pitchFamily="34" charset="-122"/>
                  <a:ea typeface="微软雅黑" panose="020B0503020204020204" pitchFamily="34" charset="-122"/>
                </a:rPr>
                <a:t>本内容</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8495071" y="2755791"/>
              <a:ext cx="2713702" cy="369332"/>
            </a:xfrm>
            <a:prstGeom prst="rect">
              <a:avLst/>
            </a:prstGeom>
            <a:grp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单</a:t>
              </a:r>
              <a:r>
                <a:rPr lang="zh-CN" altLang="en-US" dirty="0" smtClean="0">
                  <a:solidFill>
                    <a:schemeClr val="bg1"/>
                  </a:solidFill>
                  <a:latin typeface="微软雅黑" panose="020B0503020204020204" pitchFamily="34" charset="-122"/>
                  <a:ea typeface="微软雅黑" panose="020B0503020204020204" pitchFamily="34" charset="-122"/>
                </a:rPr>
                <a:t>击此处添加</a:t>
              </a:r>
              <a:r>
                <a:rPr lang="zh-CN" altLang="en-US" dirty="0">
                  <a:solidFill>
                    <a:schemeClr val="bg1"/>
                  </a:solidFill>
                  <a:latin typeface="微软雅黑" panose="020B0503020204020204" pitchFamily="34" charset="-122"/>
                  <a:ea typeface="微软雅黑" panose="020B0503020204020204" pitchFamily="34" charset="-122"/>
                </a:rPr>
                <a:t>文</a:t>
              </a:r>
              <a:r>
                <a:rPr lang="zh-CN" altLang="en-US" dirty="0" smtClean="0">
                  <a:solidFill>
                    <a:schemeClr val="bg1"/>
                  </a:solidFill>
                  <a:latin typeface="微软雅黑" panose="020B0503020204020204" pitchFamily="34" charset="-122"/>
                  <a:ea typeface="微软雅黑" panose="020B0503020204020204" pitchFamily="34" charset="-122"/>
                </a:rPr>
                <a:t>本内容</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5051310" y="1705812"/>
              <a:ext cx="1204451"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标题</a:t>
              </a:r>
            </a:p>
          </p:txBody>
        </p:sp>
        <p:sp>
          <p:nvSpPr>
            <p:cNvPr id="36" name="文本框 35"/>
            <p:cNvSpPr txBox="1"/>
            <p:nvPr/>
          </p:nvSpPr>
          <p:spPr>
            <a:xfrm>
              <a:off x="5009523" y="2315168"/>
              <a:ext cx="2910362" cy="738664"/>
            </a:xfrm>
            <a:prstGeom prst="rect">
              <a:avLst/>
            </a:prstGeom>
            <a:grpFill/>
          </p:spPr>
          <p:txBody>
            <a:bodyPr wrap="square"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YY-</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工作室专业制作</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，为您提供各种实用模板，门类之繁多，用途之广泛，总有一个属于你</a:t>
              </a:r>
              <a:r>
                <a:rPr lang="zh-CN" altLang="en-US" sz="14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452368844"/>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right)">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Effect transition="in" filter="fade">
                                      <p:cBhvr>
                                        <p:cTn id="17" dur="500"/>
                                        <p:tgtEl>
                                          <p:spTgt spid="20"/>
                                        </p:tgtEl>
                                      </p:cBhvr>
                                    </p:animEffect>
                                  </p:childTnLst>
                                </p:cTn>
                              </p:par>
                            </p:childTnLst>
                          </p:cTn>
                        </p:par>
                        <p:par>
                          <p:cTn id="18" fill="hold">
                            <p:stCondLst>
                              <p:cond delay="1500"/>
                            </p:stCondLst>
                            <p:childTnLst>
                              <p:par>
                                <p:cTn id="19" presetID="25" presetClass="entr" presetSubtype="0"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24" dur="1000" fill="hold"/>
                                        <p:tgtEl>
                                          <p:spTgt spid="21"/>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21"/>
                                        </p:tgtEl>
                                      </p:cBhvr>
                                    </p:animEffect>
                                  </p:childTnLst>
                                </p:cTn>
                              </p:par>
                            </p:childTnLst>
                          </p:cTn>
                        </p:par>
                        <p:par>
                          <p:cTn id="29" fill="hold">
                            <p:stCondLst>
                              <p:cond delay="2500"/>
                            </p:stCondLst>
                            <p:childTnLst>
                              <p:par>
                                <p:cTn id="30" presetID="37" presetClass="entr" presetSubtype="0"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900" decel="100000" fill="hold"/>
                                        <p:tgtEl>
                                          <p:spTgt spid="22"/>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2" presetClass="entr" presetSubtype="2" fill="hold" nodeType="click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p:tgtEl>
                                          <p:spTgt spid="23"/>
                                        </p:tgtEl>
                                        <p:attrNameLst>
                                          <p:attrName>ppt_x</p:attrName>
                                        </p:attrNameLst>
                                      </p:cBhvr>
                                      <p:tavLst>
                                        <p:tav tm="0">
                                          <p:val>
                                            <p:strVal val="#ppt_x+#ppt_w*1.125000"/>
                                          </p:val>
                                        </p:tav>
                                        <p:tav tm="100000">
                                          <p:val>
                                            <p:strVal val="#ppt_x"/>
                                          </p:val>
                                        </p:tav>
                                      </p:tavLst>
                                    </p:anim>
                                    <p:animEffect transition="in" filter="wipe(left)">
                                      <p:cBhvr>
                                        <p:cTn id="4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1598" y="-220138"/>
            <a:ext cx="7137826" cy="2169997"/>
          </a:xfrm>
          <a:prstGeom prst="rect">
            <a:avLst/>
          </a:prstGeom>
        </p:spPr>
      </p:pic>
      <p:sp>
        <p:nvSpPr>
          <p:cNvPr id="2" name="矩形 1"/>
          <p:cNvSpPr/>
          <p:nvPr/>
        </p:nvSpPr>
        <p:spPr>
          <a:xfrm>
            <a:off x="4717633" y="135464"/>
            <a:ext cx="2646878" cy="830997"/>
          </a:xfrm>
          <a:prstGeom prst="rect">
            <a:avLst/>
          </a:prstGeom>
        </p:spPr>
        <p:txBody>
          <a:bodyPr wrap="none">
            <a:spAutoFit/>
          </a:bodyPr>
          <a:lstStyle/>
          <a:p>
            <a:r>
              <a:rPr lang="zh-CN" altLang="en-US" sz="4800" b="1" smtClean="0">
                <a:solidFill>
                  <a:srgbClr val="E40077"/>
                </a:solidFill>
                <a:latin typeface="微软雅黑" pitchFamily="34" charset="-122"/>
                <a:ea typeface="微软雅黑" pitchFamily="34" charset="-122"/>
              </a:rPr>
              <a:t>花艺部份</a:t>
            </a:r>
            <a:endParaRPr lang="zh-CN" altLang="en-US" sz="4800" b="1" dirty="0">
              <a:solidFill>
                <a:srgbClr val="E40077"/>
              </a:solidFill>
              <a:latin typeface="微软雅黑" pitchFamily="34" charset="-122"/>
              <a:ea typeface="微软雅黑" pitchFamily="34" charset="-122"/>
            </a:endParaRPr>
          </a:p>
        </p:txBody>
      </p:sp>
      <p:grpSp>
        <p:nvGrpSpPr>
          <p:cNvPr id="4" name="组合 3"/>
          <p:cNvGrpSpPr/>
          <p:nvPr/>
        </p:nvGrpSpPr>
        <p:grpSpPr>
          <a:xfrm>
            <a:off x="2155157" y="1319800"/>
            <a:ext cx="2516796" cy="1724901"/>
            <a:chOff x="834186" y="1203598"/>
            <a:chExt cx="2206153" cy="1512000"/>
          </a:xfrm>
        </p:grpSpPr>
        <p:sp>
          <p:nvSpPr>
            <p:cNvPr id="5" name="矩形 4"/>
            <p:cNvSpPr/>
            <p:nvPr/>
          </p:nvSpPr>
          <p:spPr>
            <a:xfrm>
              <a:off x="834186" y="1203598"/>
              <a:ext cx="2206153" cy="15120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 name="矩形 5"/>
            <p:cNvSpPr/>
            <p:nvPr/>
          </p:nvSpPr>
          <p:spPr>
            <a:xfrm>
              <a:off x="929263" y="1268759"/>
              <a:ext cx="2015999" cy="1381677"/>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7" name="组合 6"/>
          <p:cNvGrpSpPr/>
          <p:nvPr/>
        </p:nvGrpSpPr>
        <p:grpSpPr>
          <a:xfrm>
            <a:off x="3943984" y="2470916"/>
            <a:ext cx="2516796" cy="1724901"/>
            <a:chOff x="6063554" y="3147814"/>
            <a:chExt cx="2206153" cy="1512000"/>
          </a:xfrm>
        </p:grpSpPr>
        <p:sp>
          <p:nvSpPr>
            <p:cNvPr id="8" name="矩形 7"/>
            <p:cNvSpPr/>
            <p:nvPr/>
          </p:nvSpPr>
          <p:spPr>
            <a:xfrm>
              <a:off x="6063554" y="3147814"/>
              <a:ext cx="2206153" cy="15120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9" name="矩形 8"/>
            <p:cNvSpPr/>
            <p:nvPr/>
          </p:nvSpPr>
          <p:spPr>
            <a:xfrm>
              <a:off x="6158631" y="3212975"/>
              <a:ext cx="2015999" cy="1381677"/>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0" name="组合 9"/>
          <p:cNvGrpSpPr/>
          <p:nvPr/>
        </p:nvGrpSpPr>
        <p:grpSpPr>
          <a:xfrm>
            <a:off x="5732811" y="3622032"/>
            <a:ext cx="2516796" cy="1724901"/>
            <a:chOff x="6063554" y="3147814"/>
            <a:chExt cx="2206153" cy="1512000"/>
          </a:xfrm>
        </p:grpSpPr>
        <p:sp>
          <p:nvSpPr>
            <p:cNvPr id="11" name="矩形 10"/>
            <p:cNvSpPr/>
            <p:nvPr/>
          </p:nvSpPr>
          <p:spPr>
            <a:xfrm>
              <a:off x="6063554" y="3147814"/>
              <a:ext cx="2206153" cy="15120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2" name="矩形 11"/>
            <p:cNvSpPr/>
            <p:nvPr/>
          </p:nvSpPr>
          <p:spPr>
            <a:xfrm>
              <a:off x="6158631" y="3212975"/>
              <a:ext cx="2015999" cy="1381677"/>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3" name="组合 12"/>
          <p:cNvGrpSpPr/>
          <p:nvPr/>
        </p:nvGrpSpPr>
        <p:grpSpPr>
          <a:xfrm>
            <a:off x="7521636" y="4773150"/>
            <a:ext cx="2516796" cy="1724901"/>
            <a:chOff x="6063554" y="3147814"/>
            <a:chExt cx="2206153" cy="1512000"/>
          </a:xfrm>
        </p:grpSpPr>
        <p:sp>
          <p:nvSpPr>
            <p:cNvPr id="14" name="矩形 13"/>
            <p:cNvSpPr/>
            <p:nvPr/>
          </p:nvSpPr>
          <p:spPr>
            <a:xfrm>
              <a:off x="6063554" y="3147814"/>
              <a:ext cx="2206153" cy="15120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5" name="矩形 14"/>
            <p:cNvSpPr/>
            <p:nvPr/>
          </p:nvSpPr>
          <p:spPr>
            <a:xfrm>
              <a:off x="6158631" y="3212975"/>
              <a:ext cx="2015999" cy="1381677"/>
            </a:xfrm>
            <a:prstGeom prst="rect">
              <a:avLst/>
            </a:prstGeom>
            <a:blipFill dpi="0" rotWithShape="1">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16" name="Text Box 14"/>
          <p:cNvSpPr txBox="1">
            <a:spLocks noChangeArrowheads="1"/>
          </p:cNvSpPr>
          <p:nvPr/>
        </p:nvSpPr>
        <p:spPr bwMode="black">
          <a:xfrm>
            <a:off x="4752645" y="1362603"/>
            <a:ext cx="4176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indent="0" eaLnBrk="1" hangingPunct="1">
              <a:lnSpc>
                <a:spcPct val="150000"/>
              </a:lnSpc>
              <a:defRPr/>
            </a:pPr>
            <a:r>
              <a:rPr lang="zh-CN" altLang="en-US" sz="1600" dirty="0">
                <a:solidFill>
                  <a:prstClr val="black">
                    <a:lumMod val="75000"/>
                    <a:lumOff val="25000"/>
                  </a:prstClr>
                </a:solidFill>
                <a:latin typeface="微软雅黑" pitchFamily="34" charset="-122"/>
                <a:ea typeface="微软雅黑" pitchFamily="34" charset="-122"/>
              </a:rPr>
              <a:t>根据需要添加适当的文字，一页的文字最好不要超过</a:t>
            </a:r>
            <a:r>
              <a:rPr lang="en-US" altLang="zh-CN" sz="1600" dirty="0">
                <a:solidFill>
                  <a:prstClr val="black">
                    <a:lumMod val="75000"/>
                    <a:lumOff val="25000"/>
                  </a:prstClr>
                </a:solidFill>
                <a:latin typeface="微软雅黑" pitchFamily="34" charset="-122"/>
                <a:ea typeface="微软雅黑" pitchFamily="34" charset="-122"/>
              </a:rPr>
              <a:t>200</a:t>
            </a:r>
            <a:r>
              <a:rPr lang="zh-CN" altLang="en-US" sz="1600" dirty="0">
                <a:solidFill>
                  <a:prstClr val="black">
                    <a:lumMod val="75000"/>
                    <a:lumOff val="25000"/>
                  </a:prstClr>
                </a:solidFill>
                <a:latin typeface="微软雅黑" pitchFamily="34" charset="-122"/>
                <a:ea typeface="微软雅黑" pitchFamily="34" charset="-122"/>
              </a:rPr>
              <a:t>字，根据需要添加适当的文字</a:t>
            </a:r>
          </a:p>
        </p:txBody>
      </p:sp>
      <p:sp>
        <p:nvSpPr>
          <p:cNvPr id="17" name="Text Box 14"/>
          <p:cNvSpPr txBox="1">
            <a:spLocks noChangeArrowheads="1"/>
          </p:cNvSpPr>
          <p:nvPr/>
        </p:nvSpPr>
        <p:spPr bwMode="black">
          <a:xfrm>
            <a:off x="528538" y="3140969"/>
            <a:ext cx="326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indent="0" algn="r" eaLnBrk="1" hangingPunct="1">
              <a:lnSpc>
                <a:spcPct val="150000"/>
              </a:lnSpc>
              <a:defRPr/>
            </a:pPr>
            <a:r>
              <a:rPr lang="zh-CN" altLang="en-US" sz="1600" dirty="0">
                <a:solidFill>
                  <a:prstClr val="black">
                    <a:lumMod val="75000"/>
                    <a:lumOff val="25000"/>
                  </a:prstClr>
                </a:solidFill>
                <a:latin typeface="微软雅黑" pitchFamily="34" charset="-122"/>
                <a:ea typeface="微软雅黑" pitchFamily="34" charset="-122"/>
              </a:rPr>
              <a:t>根据需要添加适当的文字，一页的文字最好不要超过</a:t>
            </a:r>
            <a:r>
              <a:rPr lang="en-US" altLang="zh-CN" sz="1600" dirty="0">
                <a:solidFill>
                  <a:prstClr val="black">
                    <a:lumMod val="75000"/>
                    <a:lumOff val="25000"/>
                  </a:prstClr>
                </a:solidFill>
                <a:latin typeface="微软雅黑" pitchFamily="34" charset="-122"/>
                <a:ea typeface="微软雅黑" pitchFamily="34" charset="-122"/>
              </a:rPr>
              <a:t>200</a:t>
            </a:r>
            <a:r>
              <a:rPr lang="zh-CN" altLang="en-US" sz="1600" dirty="0">
                <a:solidFill>
                  <a:prstClr val="black">
                    <a:lumMod val="75000"/>
                    <a:lumOff val="25000"/>
                  </a:prstClr>
                </a:solidFill>
                <a:latin typeface="微软雅黑" pitchFamily="34" charset="-122"/>
                <a:ea typeface="微软雅黑" pitchFamily="34" charset="-122"/>
              </a:rPr>
              <a:t>字</a:t>
            </a:r>
          </a:p>
        </p:txBody>
      </p:sp>
      <p:sp>
        <p:nvSpPr>
          <p:cNvPr id="18" name="Text Box 14"/>
          <p:cNvSpPr txBox="1">
            <a:spLocks noChangeArrowheads="1"/>
          </p:cNvSpPr>
          <p:nvPr/>
        </p:nvSpPr>
        <p:spPr bwMode="black">
          <a:xfrm>
            <a:off x="3072922" y="5587073"/>
            <a:ext cx="4176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indent="0" algn="r" eaLnBrk="1" hangingPunct="1">
              <a:lnSpc>
                <a:spcPct val="150000"/>
              </a:lnSpc>
              <a:defRPr/>
            </a:pPr>
            <a:r>
              <a:rPr lang="zh-CN" altLang="en-US" sz="1600" dirty="0">
                <a:solidFill>
                  <a:prstClr val="black">
                    <a:lumMod val="75000"/>
                    <a:lumOff val="25000"/>
                  </a:prstClr>
                </a:solidFill>
                <a:latin typeface="微软雅黑" pitchFamily="34" charset="-122"/>
                <a:ea typeface="微软雅黑" pitchFamily="34" charset="-122"/>
              </a:rPr>
              <a:t>根据需要添加适当的文字，一页的文字最好不要超过</a:t>
            </a:r>
            <a:r>
              <a:rPr lang="en-US" altLang="zh-CN" sz="1600" dirty="0">
                <a:solidFill>
                  <a:prstClr val="black">
                    <a:lumMod val="75000"/>
                    <a:lumOff val="25000"/>
                  </a:prstClr>
                </a:solidFill>
                <a:latin typeface="微软雅黑" pitchFamily="34" charset="-122"/>
                <a:ea typeface="微软雅黑" pitchFamily="34" charset="-122"/>
              </a:rPr>
              <a:t>200</a:t>
            </a:r>
            <a:r>
              <a:rPr lang="zh-CN" altLang="en-US" sz="1600" dirty="0">
                <a:solidFill>
                  <a:prstClr val="black">
                    <a:lumMod val="75000"/>
                    <a:lumOff val="25000"/>
                  </a:prstClr>
                </a:solidFill>
                <a:latin typeface="微软雅黑" pitchFamily="34" charset="-122"/>
                <a:ea typeface="微软雅黑" pitchFamily="34" charset="-122"/>
              </a:rPr>
              <a:t>字，根据需要添加适当的文字</a:t>
            </a:r>
          </a:p>
        </p:txBody>
      </p:sp>
      <p:sp>
        <p:nvSpPr>
          <p:cNvPr id="19" name="Text Box 14"/>
          <p:cNvSpPr txBox="1">
            <a:spLocks noChangeArrowheads="1"/>
          </p:cNvSpPr>
          <p:nvPr/>
        </p:nvSpPr>
        <p:spPr bwMode="black">
          <a:xfrm>
            <a:off x="8305039" y="3446033"/>
            <a:ext cx="326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indent="0" eaLnBrk="1" hangingPunct="1">
              <a:lnSpc>
                <a:spcPct val="150000"/>
              </a:lnSpc>
              <a:defRPr/>
            </a:pPr>
            <a:r>
              <a:rPr lang="zh-CN" altLang="en-US" sz="1600" dirty="0">
                <a:solidFill>
                  <a:prstClr val="black">
                    <a:lumMod val="75000"/>
                    <a:lumOff val="25000"/>
                  </a:prstClr>
                </a:solidFill>
                <a:latin typeface="微软雅黑" pitchFamily="34" charset="-122"/>
                <a:ea typeface="微软雅黑" pitchFamily="34" charset="-122"/>
              </a:rPr>
              <a:t>根据需要添加适当的文字，一页的文字最好不要超过</a:t>
            </a:r>
            <a:r>
              <a:rPr lang="en-US" altLang="zh-CN" sz="1600" dirty="0">
                <a:solidFill>
                  <a:prstClr val="black">
                    <a:lumMod val="75000"/>
                    <a:lumOff val="25000"/>
                  </a:prstClr>
                </a:solidFill>
                <a:latin typeface="微软雅黑" pitchFamily="34" charset="-122"/>
                <a:ea typeface="微软雅黑" pitchFamily="34" charset="-122"/>
              </a:rPr>
              <a:t>200</a:t>
            </a:r>
            <a:r>
              <a:rPr lang="zh-CN" altLang="en-US" sz="1600" dirty="0">
                <a:solidFill>
                  <a:prstClr val="black">
                    <a:lumMod val="75000"/>
                    <a:lumOff val="25000"/>
                  </a:prstClr>
                </a:solidFill>
                <a:latin typeface="微软雅黑" pitchFamily="34" charset="-122"/>
                <a:ea typeface="微软雅黑" pitchFamily="34" charset="-122"/>
              </a:rPr>
              <a:t>字</a:t>
            </a:r>
          </a:p>
        </p:txBody>
      </p:sp>
    </p:spTree>
    <p:extLst>
      <p:ext uri="{BB962C8B-B14F-4D97-AF65-F5344CB8AC3E}">
        <p14:creationId xmlns:p14="http://schemas.microsoft.com/office/powerpoint/2010/main" val="3463067954"/>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750" fill="hold"/>
                                        <p:tgtEl>
                                          <p:spTgt spid="4"/>
                                        </p:tgtEl>
                                        <p:attrNameLst>
                                          <p:attrName>ppt_w</p:attrName>
                                        </p:attrNameLst>
                                      </p:cBhvr>
                                      <p:tavLst>
                                        <p:tav tm="0">
                                          <p:val>
                                            <p:fltVal val="0"/>
                                          </p:val>
                                        </p:tav>
                                        <p:tav tm="100000">
                                          <p:val>
                                            <p:strVal val="#ppt_w"/>
                                          </p:val>
                                        </p:tav>
                                      </p:tavLst>
                                    </p:anim>
                                    <p:anim calcmode="lin" valueType="num">
                                      <p:cBhvr>
                                        <p:cTn id="12" dur="750" fill="hold"/>
                                        <p:tgtEl>
                                          <p:spTgt spid="4"/>
                                        </p:tgtEl>
                                        <p:attrNameLst>
                                          <p:attrName>ppt_h</p:attrName>
                                        </p:attrNameLst>
                                      </p:cBhvr>
                                      <p:tavLst>
                                        <p:tav tm="0">
                                          <p:val>
                                            <p:fltVal val="0"/>
                                          </p:val>
                                        </p:tav>
                                        <p:tav tm="100000">
                                          <p:val>
                                            <p:strVal val="#ppt_h"/>
                                          </p:val>
                                        </p:tav>
                                      </p:tavLst>
                                    </p:anim>
                                    <p:anim calcmode="lin" valueType="num">
                                      <p:cBhvr>
                                        <p:cTn id="13" dur="750" fill="hold"/>
                                        <p:tgtEl>
                                          <p:spTgt spid="4"/>
                                        </p:tgtEl>
                                        <p:attrNameLst>
                                          <p:attrName>style.rotation</p:attrName>
                                        </p:attrNameLst>
                                      </p:cBhvr>
                                      <p:tavLst>
                                        <p:tav tm="0">
                                          <p:val>
                                            <p:fltVal val="360"/>
                                          </p:val>
                                        </p:tav>
                                        <p:tav tm="100000">
                                          <p:val>
                                            <p:fltVal val="0"/>
                                          </p:val>
                                        </p:tav>
                                      </p:tavLst>
                                    </p:anim>
                                    <p:animEffect transition="in" filter="fade">
                                      <p:cBhvr>
                                        <p:cTn id="14" dur="750"/>
                                        <p:tgtEl>
                                          <p:spTgt spid="4"/>
                                        </p:tgtEl>
                                      </p:cBhvr>
                                    </p:animEffect>
                                  </p:childTnLst>
                                </p:cTn>
                              </p:par>
                              <p:par>
                                <p:cTn id="15" presetID="49" presetClass="entr" presetSubtype="0" decel="100000" fill="hold" nodeType="withEffect">
                                  <p:stCondLst>
                                    <p:cond delay="250"/>
                                  </p:stCondLst>
                                  <p:childTnLst>
                                    <p:set>
                                      <p:cBhvr>
                                        <p:cTn id="16" dur="1" fill="hold">
                                          <p:stCondLst>
                                            <p:cond delay="0"/>
                                          </p:stCondLst>
                                        </p:cTn>
                                        <p:tgtEl>
                                          <p:spTgt spid="7"/>
                                        </p:tgtEl>
                                        <p:attrNameLst>
                                          <p:attrName>style.visibility</p:attrName>
                                        </p:attrNameLst>
                                      </p:cBhvr>
                                      <p:to>
                                        <p:strVal val="visible"/>
                                      </p:to>
                                    </p:set>
                                    <p:anim calcmode="lin" valueType="num">
                                      <p:cBhvr>
                                        <p:cTn id="17" dur="750" fill="hold"/>
                                        <p:tgtEl>
                                          <p:spTgt spid="7"/>
                                        </p:tgtEl>
                                        <p:attrNameLst>
                                          <p:attrName>ppt_w</p:attrName>
                                        </p:attrNameLst>
                                      </p:cBhvr>
                                      <p:tavLst>
                                        <p:tav tm="0">
                                          <p:val>
                                            <p:fltVal val="0"/>
                                          </p:val>
                                        </p:tav>
                                        <p:tav tm="100000">
                                          <p:val>
                                            <p:strVal val="#ppt_w"/>
                                          </p:val>
                                        </p:tav>
                                      </p:tavLst>
                                    </p:anim>
                                    <p:anim calcmode="lin" valueType="num">
                                      <p:cBhvr>
                                        <p:cTn id="18" dur="750" fill="hold"/>
                                        <p:tgtEl>
                                          <p:spTgt spid="7"/>
                                        </p:tgtEl>
                                        <p:attrNameLst>
                                          <p:attrName>ppt_h</p:attrName>
                                        </p:attrNameLst>
                                      </p:cBhvr>
                                      <p:tavLst>
                                        <p:tav tm="0">
                                          <p:val>
                                            <p:fltVal val="0"/>
                                          </p:val>
                                        </p:tav>
                                        <p:tav tm="100000">
                                          <p:val>
                                            <p:strVal val="#ppt_h"/>
                                          </p:val>
                                        </p:tav>
                                      </p:tavLst>
                                    </p:anim>
                                    <p:anim calcmode="lin" valueType="num">
                                      <p:cBhvr>
                                        <p:cTn id="19" dur="750" fill="hold"/>
                                        <p:tgtEl>
                                          <p:spTgt spid="7"/>
                                        </p:tgtEl>
                                        <p:attrNameLst>
                                          <p:attrName>style.rotation</p:attrName>
                                        </p:attrNameLst>
                                      </p:cBhvr>
                                      <p:tavLst>
                                        <p:tav tm="0">
                                          <p:val>
                                            <p:fltVal val="360"/>
                                          </p:val>
                                        </p:tav>
                                        <p:tav tm="100000">
                                          <p:val>
                                            <p:fltVal val="0"/>
                                          </p:val>
                                        </p:tav>
                                      </p:tavLst>
                                    </p:anim>
                                    <p:animEffect transition="in" filter="fade">
                                      <p:cBhvr>
                                        <p:cTn id="20" dur="750"/>
                                        <p:tgtEl>
                                          <p:spTgt spid="7"/>
                                        </p:tgtEl>
                                      </p:cBhvr>
                                    </p:animEffect>
                                  </p:childTnLst>
                                </p:cTn>
                              </p:par>
                              <p:par>
                                <p:cTn id="21" presetID="49" presetClass="entr" presetSubtype="0" decel="100000" fill="hold" nodeType="withEffect">
                                  <p:stCondLst>
                                    <p:cond delay="500"/>
                                  </p:stCondLst>
                                  <p:childTnLst>
                                    <p:set>
                                      <p:cBhvr>
                                        <p:cTn id="22" dur="1" fill="hold">
                                          <p:stCondLst>
                                            <p:cond delay="0"/>
                                          </p:stCondLst>
                                        </p:cTn>
                                        <p:tgtEl>
                                          <p:spTgt spid="10"/>
                                        </p:tgtEl>
                                        <p:attrNameLst>
                                          <p:attrName>style.visibility</p:attrName>
                                        </p:attrNameLst>
                                      </p:cBhvr>
                                      <p:to>
                                        <p:strVal val="visible"/>
                                      </p:to>
                                    </p:set>
                                    <p:anim calcmode="lin" valueType="num">
                                      <p:cBhvr>
                                        <p:cTn id="23" dur="750" fill="hold"/>
                                        <p:tgtEl>
                                          <p:spTgt spid="10"/>
                                        </p:tgtEl>
                                        <p:attrNameLst>
                                          <p:attrName>ppt_w</p:attrName>
                                        </p:attrNameLst>
                                      </p:cBhvr>
                                      <p:tavLst>
                                        <p:tav tm="0">
                                          <p:val>
                                            <p:fltVal val="0"/>
                                          </p:val>
                                        </p:tav>
                                        <p:tav tm="100000">
                                          <p:val>
                                            <p:strVal val="#ppt_w"/>
                                          </p:val>
                                        </p:tav>
                                      </p:tavLst>
                                    </p:anim>
                                    <p:anim calcmode="lin" valueType="num">
                                      <p:cBhvr>
                                        <p:cTn id="24" dur="750" fill="hold"/>
                                        <p:tgtEl>
                                          <p:spTgt spid="10"/>
                                        </p:tgtEl>
                                        <p:attrNameLst>
                                          <p:attrName>ppt_h</p:attrName>
                                        </p:attrNameLst>
                                      </p:cBhvr>
                                      <p:tavLst>
                                        <p:tav tm="0">
                                          <p:val>
                                            <p:fltVal val="0"/>
                                          </p:val>
                                        </p:tav>
                                        <p:tav tm="100000">
                                          <p:val>
                                            <p:strVal val="#ppt_h"/>
                                          </p:val>
                                        </p:tav>
                                      </p:tavLst>
                                    </p:anim>
                                    <p:anim calcmode="lin" valueType="num">
                                      <p:cBhvr>
                                        <p:cTn id="25" dur="750" fill="hold"/>
                                        <p:tgtEl>
                                          <p:spTgt spid="10"/>
                                        </p:tgtEl>
                                        <p:attrNameLst>
                                          <p:attrName>style.rotation</p:attrName>
                                        </p:attrNameLst>
                                      </p:cBhvr>
                                      <p:tavLst>
                                        <p:tav tm="0">
                                          <p:val>
                                            <p:fltVal val="360"/>
                                          </p:val>
                                        </p:tav>
                                        <p:tav tm="100000">
                                          <p:val>
                                            <p:fltVal val="0"/>
                                          </p:val>
                                        </p:tav>
                                      </p:tavLst>
                                    </p:anim>
                                    <p:animEffect transition="in" filter="fade">
                                      <p:cBhvr>
                                        <p:cTn id="26" dur="750"/>
                                        <p:tgtEl>
                                          <p:spTgt spid="10"/>
                                        </p:tgtEl>
                                      </p:cBhvr>
                                    </p:animEffect>
                                  </p:childTnLst>
                                </p:cTn>
                              </p:par>
                              <p:par>
                                <p:cTn id="27" presetID="49" presetClass="entr" presetSubtype="0" decel="100000" fill="hold" nodeType="withEffect">
                                  <p:stCondLst>
                                    <p:cond delay="750"/>
                                  </p:stCondLst>
                                  <p:childTnLst>
                                    <p:set>
                                      <p:cBhvr>
                                        <p:cTn id="28" dur="1" fill="hold">
                                          <p:stCondLst>
                                            <p:cond delay="0"/>
                                          </p:stCondLst>
                                        </p:cTn>
                                        <p:tgtEl>
                                          <p:spTgt spid="13"/>
                                        </p:tgtEl>
                                        <p:attrNameLst>
                                          <p:attrName>style.visibility</p:attrName>
                                        </p:attrNameLst>
                                      </p:cBhvr>
                                      <p:to>
                                        <p:strVal val="visible"/>
                                      </p:to>
                                    </p:set>
                                    <p:anim calcmode="lin" valueType="num">
                                      <p:cBhvr>
                                        <p:cTn id="29" dur="750" fill="hold"/>
                                        <p:tgtEl>
                                          <p:spTgt spid="13"/>
                                        </p:tgtEl>
                                        <p:attrNameLst>
                                          <p:attrName>ppt_w</p:attrName>
                                        </p:attrNameLst>
                                      </p:cBhvr>
                                      <p:tavLst>
                                        <p:tav tm="0">
                                          <p:val>
                                            <p:fltVal val="0"/>
                                          </p:val>
                                        </p:tav>
                                        <p:tav tm="100000">
                                          <p:val>
                                            <p:strVal val="#ppt_w"/>
                                          </p:val>
                                        </p:tav>
                                      </p:tavLst>
                                    </p:anim>
                                    <p:anim calcmode="lin" valueType="num">
                                      <p:cBhvr>
                                        <p:cTn id="30" dur="750" fill="hold"/>
                                        <p:tgtEl>
                                          <p:spTgt spid="13"/>
                                        </p:tgtEl>
                                        <p:attrNameLst>
                                          <p:attrName>ppt_h</p:attrName>
                                        </p:attrNameLst>
                                      </p:cBhvr>
                                      <p:tavLst>
                                        <p:tav tm="0">
                                          <p:val>
                                            <p:fltVal val="0"/>
                                          </p:val>
                                        </p:tav>
                                        <p:tav tm="100000">
                                          <p:val>
                                            <p:strVal val="#ppt_h"/>
                                          </p:val>
                                        </p:tav>
                                      </p:tavLst>
                                    </p:anim>
                                    <p:anim calcmode="lin" valueType="num">
                                      <p:cBhvr>
                                        <p:cTn id="31" dur="750" fill="hold"/>
                                        <p:tgtEl>
                                          <p:spTgt spid="13"/>
                                        </p:tgtEl>
                                        <p:attrNameLst>
                                          <p:attrName>style.rotation</p:attrName>
                                        </p:attrNameLst>
                                      </p:cBhvr>
                                      <p:tavLst>
                                        <p:tav tm="0">
                                          <p:val>
                                            <p:fltVal val="360"/>
                                          </p:val>
                                        </p:tav>
                                        <p:tav tm="100000">
                                          <p:val>
                                            <p:fltVal val="0"/>
                                          </p:val>
                                        </p:tav>
                                      </p:tavLst>
                                    </p:anim>
                                    <p:animEffect transition="in" filter="fade">
                                      <p:cBhvr>
                                        <p:cTn id="32" dur="750"/>
                                        <p:tgtEl>
                                          <p:spTgt spid="13"/>
                                        </p:tgtEl>
                                      </p:cBhvr>
                                    </p:animEffect>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left)">
                                      <p:cBhvr>
                                        <p:cTn id="36" dur="500"/>
                                        <p:tgtEl>
                                          <p:spTgt spid="16"/>
                                        </p:tgtEl>
                                      </p:cBhvr>
                                    </p:animEffect>
                                  </p:childTnLst>
                                </p:cTn>
                              </p:par>
                            </p:childTnLst>
                          </p:cTn>
                        </p:par>
                        <p:par>
                          <p:cTn id="37" fill="hold">
                            <p:stCondLst>
                              <p:cond delay="2500"/>
                            </p:stCondLst>
                            <p:childTnLst>
                              <p:par>
                                <p:cTn id="38" presetID="22" presetClass="entr" presetSubtype="2"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right)">
                                      <p:cBhvr>
                                        <p:cTn id="40" dur="500"/>
                                        <p:tgtEl>
                                          <p:spTgt spid="17"/>
                                        </p:tgtEl>
                                      </p:cBhvr>
                                    </p:animEffect>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left)">
                                      <p:cBhvr>
                                        <p:cTn id="44" dur="500"/>
                                        <p:tgtEl>
                                          <p:spTgt spid="19"/>
                                        </p:tgtEl>
                                      </p:cBhvr>
                                    </p:animEffect>
                                  </p:childTnLst>
                                </p:cTn>
                              </p:par>
                            </p:childTnLst>
                          </p:cTn>
                        </p:par>
                        <p:par>
                          <p:cTn id="45" fill="hold">
                            <p:stCondLst>
                              <p:cond delay="3500"/>
                            </p:stCondLst>
                            <p:childTnLst>
                              <p:par>
                                <p:cTn id="46" presetID="22" presetClass="entr" presetSubtype="2"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right)">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P spid="17" grpId="0"/>
      <p:bldP spid="18"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1598" y="-220138"/>
            <a:ext cx="7137826" cy="2169997"/>
          </a:xfrm>
          <a:prstGeom prst="rect">
            <a:avLst/>
          </a:prstGeom>
        </p:spPr>
      </p:pic>
      <p:sp>
        <p:nvSpPr>
          <p:cNvPr id="2" name="矩形 1"/>
          <p:cNvSpPr/>
          <p:nvPr/>
        </p:nvSpPr>
        <p:spPr>
          <a:xfrm>
            <a:off x="4717633" y="135464"/>
            <a:ext cx="2646878" cy="830997"/>
          </a:xfrm>
          <a:prstGeom prst="rect">
            <a:avLst/>
          </a:prstGeom>
        </p:spPr>
        <p:txBody>
          <a:bodyPr wrap="none">
            <a:spAutoFit/>
          </a:bodyPr>
          <a:lstStyle/>
          <a:p>
            <a:r>
              <a:rPr lang="zh-CN" altLang="en-US" sz="4800" b="1" smtClean="0">
                <a:solidFill>
                  <a:srgbClr val="E40077"/>
                </a:solidFill>
                <a:latin typeface="微软雅黑" pitchFamily="34" charset="-122"/>
                <a:ea typeface="微软雅黑" pitchFamily="34" charset="-122"/>
              </a:rPr>
              <a:t>花艺部份</a:t>
            </a:r>
            <a:endParaRPr lang="zh-CN" altLang="en-US" sz="4800" b="1" dirty="0">
              <a:solidFill>
                <a:srgbClr val="E40077"/>
              </a:solidFill>
              <a:latin typeface="微软雅黑" pitchFamily="34" charset="-122"/>
              <a:ea typeface="微软雅黑" pitchFamily="34" charset="-122"/>
            </a:endParaRPr>
          </a:p>
        </p:txBody>
      </p:sp>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77302" y="1802817"/>
            <a:ext cx="2923241" cy="14397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7302" y="3329004"/>
            <a:ext cx="2902683" cy="1435328"/>
          </a:xfrm>
          <a:prstGeom prst="rect">
            <a:avLst/>
          </a:prstGeom>
        </p:spPr>
      </p:pic>
      <p:pic>
        <p:nvPicPr>
          <p:cNvPr id="22" name="Picture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177302" y="4850802"/>
            <a:ext cx="2902683" cy="1435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3" name="组合 22"/>
          <p:cNvGrpSpPr/>
          <p:nvPr/>
        </p:nvGrpSpPr>
        <p:grpSpPr>
          <a:xfrm>
            <a:off x="4344675" y="1802817"/>
            <a:ext cx="6334749" cy="1439716"/>
            <a:chOff x="3347864" y="1152444"/>
            <a:chExt cx="4752528" cy="1080120"/>
          </a:xfrm>
        </p:grpSpPr>
        <p:sp>
          <p:nvSpPr>
            <p:cNvPr id="24" name="矩形 23"/>
            <p:cNvSpPr/>
            <p:nvPr/>
          </p:nvSpPr>
          <p:spPr>
            <a:xfrm>
              <a:off x="3347864" y="1152444"/>
              <a:ext cx="4752528" cy="267178"/>
            </a:xfrm>
            <a:prstGeom prst="rect">
              <a:avLst/>
            </a:pr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6" b="1" dirty="0">
                  <a:solidFill>
                    <a:schemeClr val="bg1"/>
                  </a:solidFill>
                  <a:latin typeface="微软雅黑" pitchFamily="34" charset="-122"/>
                  <a:ea typeface="微软雅黑" pitchFamily="34" charset="-122"/>
                  <a:cs typeface="Segoe UI" pitchFamily="34" charset="0"/>
                </a:rPr>
                <a:t>单击此处填</a:t>
              </a:r>
              <a:r>
                <a:rPr lang="zh-CN" altLang="en-US" sz="1866" b="1" dirty="0">
                  <a:solidFill>
                    <a:schemeClr val="bg1"/>
                  </a:solidFill>
                  <a:latin typeface="微软雅黑" pitchFamily="34" charset="-122"/>
                  <a:ea typeface="微软雅黑" pitchFamily="34" charset="-122"/>
                  <a:cs typeface="Segoe UI" pitchFamily="34" charset="0"/>
                </a:rPr>
                <a:t>加</a:t>
              </a:r>
              <a:r>
                <a:rPr lang="zh-CN" altLang="en-US" sz="1866" b="1" dirty="0">
                  <a:solidFill>
                    <a:schemeClr val="bg1"/>
                  </a:solidFill>
                  <a:latin typeface="微软雅黑" pitchFamily="34" charset="-122"/>
                  <a:ea typeface="微软雅黑" pitchFamily="34" charset="-122"/>
                  <a:cs typeface="Segoe UI" pitchFamily="34" charset="0"/>
                </a:rPr>
                <a:t>标题</a:t>
              </a:r>
              <a:endParaRPr lang="en-US" altLang="zh-CN" sz="1866" b="1" dirty="0">
                <a:solidFill>
                  <a:schemeClr val="bg1"/>
                </a:solidFill>
                <a:latin typeface="微软雅黑" pitchFamily="34" charset="-122"/>
                <a:ea typeface="微软雅黑" pitchFamily="34" charset="-122"/>
                <a:cs typeface="Segoe UI" pitchFamily="34" charset="0"/>
              </a:endParaRPr>
            </a:p>
          </p:txBody>
        </p:sp>
        <p:sp>
          <p:nvSpPr>
            <p:cNvPr id="25" name="矩形 24"/>
            <p:cNvSpPr/>
            <p:nvPr/>
          </p:nvSpPr>
          <p:spPr>
            <a:xfrm>
              <a:off x="3347864" y="1419622"/>
              <a:ext cx="4752528" cy="81294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04701" indent="-304701" algn="l" defTabSz="913924">
                <a:lnSpc>
                  <a:spcPct val="70000"/>
                </a:lnSpc>
                <a:spcBef>
                  <a:spcPts val="900"/>
                </a:spcBef>
                <a:buFont typeface="Arial" pitchFamily="34" charset="0"/>
                <a:buChar char="•"/>
              </a:pPr>
              <a:r>
                <a:rPr lang="zh-CN" altLang="en-US" sz="1599" dirty="0">
                  <a:solidFill>
                    <a:sysClr val="windowText" lastClr="000000"/>
                  </a:solidFill>
                  <a:latin typeface="微软雅黑" pitchFamily="34" charset="-122"/>
                  <a:ea typeface="微软雅黑" pitchFamily="34" charset="-122"/>
                  <a:cs typeface="Segoe UI" pitchFamily="34" charset="0"/>
                </a:rPr>
                <a:t>单击此处填</a:t>
              </a:r>
              <a:r>
                <a:rPr lang="zh-CN" altLang="en-US" sz="1599" dirty="0">
                  <a:solidFill>
                    <a:sysClr val="windowText" lastClr="000000"/>
                  </a:solidFill>
                  <a:latin typeface="微软雅黑" pitchFamily="34" charset="-122"/>
                  <a:ea typeface="微软雅黑" pitchFamily="34" charset="-122"/>
                  <a:cs typeface="Segoe UI" pitchFamily="34" charset="0"/>
                </a:rPr>
                <a:t>加文字内容</a:t>
              </a:r>
              <a:endParaRPr lang="en-US" altLang="zh-CN" sz="1599" dirty="0">
                <a:solidFill>
                  <a:sysClr val="windowText" lastClr="000000"/>
                </a:solidFill>
                <a:latin typeface="微软雅黑" pitchFamily="34" charset="-122"/>
                <a:ea typeface="微软雅黑" pitchFamily="34" charset="-122"/>
                <a:cs typeface="Segoe UI" pitchFamily="34" charset="0"/>
              </a:endParaRPr>
            </a:p>
            <a:p>
              <a:pPr marL="304701" indent="-304701" algn="l" defTabSz="913924">
                <a:lnSpc>
                  <a:spcPct val="70000"/>
                </a:lnSpc>
                <a:spcBef>
                  <a:spcPts val="900"/>
                </a:spcBef>
                <a:buFont typeface="Arial" pitchFamily="34" charset="0"/>
                <a:buChar char="•"/>
              </a:pPr>
              <a:r>
                <a:rPr lang="zh-CN" altLang="en-US" sz="1599" dirty="0">
                  <a:solidFill>
                    <a:sysClr val="windowText" lastClr="000000"/>
                  </a:solidFill>
                  <a:latin typeface="微软雅黑" pitchFamily="34" charset="-122"/>
                  <a:ea typeface="微软雅黑" pitchFamily="34" charset="-122"/>
                  <a:cs typeface="Segoe UI" pitchFamily="34" charset="0"/>
                </a:rPr>
                <a:t>单击</a:t>
              </a:r>
              <a:r>
                <a:rPr lang="zh-CN" altLang="en-US" sz="1599" dirty="0">
                  <a:solidFill>
                    <a:sysClr val="windowText" lastClr="000000"/>
                  </a:solidFill>
                  <a:latin typeface="微软雅黑" pitchFamily="34" charset="-122"/>
                  <a:ea typeface="微软雅黑" pitchFamily="34" charset="-122"/>
                  <a:cs typeface="Segoe UI" pitchFamily="34" charset="0"/>
                </a:rPr>
                <a:t>此处</a:t>
              </a:r>
              <a:r>
                <a:rPr lang="zh-CN" altLang="en-US" sz="1599" dirty="0">
                  <a:solidFill>
                    <a:sysClr val="windowText" lastClr="000000"/>
                  </a:solidFill>
                  <a:latin typeface="微软雅黑" pitchFamily="34" charset="-122"/>
                  <a:ea typeface="微软雅黑" pitchFamily="34" charset="-122"/>
                  <a:cs typeface="Segoe UI" pitchFamily="34" charset="0"/>
                </a:rPr>
                <a:t>填</a:t>
              </a:r>
              <a:r>
                <a:rPr lang="zh-CN" altLang="en-US" sz="1599" dirty="0">
                  <a:solidFill>
                    <a:sysClr val="windowText" lastClr="000000"/>
                  </a:solidFill>
                  <a:latin typeface="微软雅黑" pitchFamily="34" charset="-122"/>
                  <a:ea typeface="微软雅黑" pitchFamily="34" charset="-122"/>
                  <a:cs typeface="Segoe UI" pitchFamily="34" charset="0"/>
                </a:rPr>
                <a:t>加文字内容</a:t>
              </a:r>
              <a:endParaRPr lang="en-US" altLang="zh-CN" sz="1599" dirty="0">
                <a:solidFill>
                  <a:sysClr val="windowText" lastClr="000000"/>
                </a:solidFill>
                <a:latin typeface="微软雅黑" pitchFamily="34" charset="-122"/>
                <a:ea typeface="微软雅黑" pitchFamily="34" charset="-122"/>
                <a:cs typeface="Segoe UI" pitchFamily="34" charset="0"/>
              </a:endParaRPr>
            </a:p>
            <a:p>
              <a:pPr marL="304701" indent="-304701" algn="l" defTabSz="913924">
                <a:lnSpc>
                  <a:spcPct val="70000"/>
                </a:lnSpc>
                <a:spcBef>
                  <a:spcPts val="900"/>
                </a:spcBef>
                <a:buFont typeface="Arial" pitchFamily="34" charset="0"/>
                <a:buChar char="•"/>
              </a:pPr>
              <a:r>
                <a:rPr lang="zh-CN" altLang="en-US" sz="1599" dirty="0">
                  <a:solidFill>
                    <a:sysClr val="windowText" lastClr="000000"/>
                  </a:solidFill>
                  <a:latin typeface="微软雅黑" pitchFamily="34" charset="-122"/>
                  <a:ea typeface="微软雅黑" pitchFamily="34" charset="-122"/>
                  <a:cs typeface="Segoe UI" pitchFamily="34" charset="0"/>
                </a:rPr>
                <a:t>单击</a:t>
              </a:r>
              <a:r>
                <a:rPr lang="zh-CN" altLang="en-US" sz="1599" dirty="0">
                  <a:solidFill>
                    <a:sysClr val="windowText" lastClr="000000"/>
                  </a:solidFill>
                  <a:latin typeface="微软雅黑" pitchFamily="34" charset="-122"/>
                  <a:ea typeface="微软雅黑" pitchFamily="34" charset="-122"/>
                  <a:cs typeface="Segoe UI" pitchFamily="34" charset="0"/>
                </a:rPr>
                <a:t>此处</a:t>
              </a:r>
              <a:r>
                <a:rPr lang="zh-CN" altLang="en-US" sz="1599" dirty="0">
                  <a:solidFill>
                    <a:sysClr val="windowText" lastClr="000000"/>
                  </a:solidFill>
                  <a:latin typeface="微软雅黑" pitchFamily="34" charset="-122"/>
                  <a:ea typeface="微软雅黑" pitchFamily="34" charset="-122"/>
                  <a:cs typeface="Segoe UI" pitchFamily="34" charset="0"/>
                </a:rPr>
                <a:t>填</a:t>
              </a:r>
              <a:r>
                <a:rPr lang="zh-CN" altLang="en-US" sz="1599" dirty="0">
                  <a:solidFill>
                    <a:sysClr val="windowText" lastClr="000000"/>
                  </a:solidFill>
                  <a:latin typeface="微软雅黑" pitchFamily="34" charset="-122"/>
                  <a:ea typeface="微软雅黑" pitchFamily="34" charset="-122"/>
                  <a:cs typeface="Segoe UI" pitchFamily="34" charset="0"/>
                </a:rPr>
                <a:t>加文字</a:t>
              </a:r>
              <a:r>
                <a:rPr lang="zh-CN" altLang="en-US" sz="1599" dirty="0">
                  <a:solidFill>
                    <a:sysClr val="windowText" lastClr="000000"/>
                  </a:solidFill>
                  <a:latin typeface="微软雅黑" pitchFamily="34" charset="-122"/>
                  <a:ea typeface="微软雅黑" pitchFamily="34" charset="-122"/>
                  <a:cs typeface="Segoe UI" pitchFamily="34" charset="0"/>
                </a:rPr>
                <a:t>内容</a:t>
              </a:r>
              <a:endParaRPr lang="zh-CN" altLang="en-US" dirty="0">
                <a:solidFill>
                  <a:sysClr val="windowText" lastClr="000000"/>
                </a:solidFill>
              </a:endParaRPr>
            </a:p>
          </p:txBody>
        </p:sp>
      </p:grpSp>
      <p:grpSp>
        <p:nvGrpSpPr>
          <p:cNvPr id="26" name="组合 25"/>
          <p:cNvGrpSpPr/>
          <p:nvPr/>
        </p:nvGrpSpPr>
        <p:grpSpPr>
          <a:xfrm>
            <a:off x="4344675" y="3326810"/>
            <a:ext cx="6334749" cy="1439716"/>
            <a:chOff x="3347864" y="1152444"/>
            <a:chExt cx="4752528" cy="1080120"/>
          </a:xfrm>
        </p:grpSpPr>
        <p:sp>
          <p:nvSpPr>
            <p:cNvPr id="27" name="矩形 26"/>
            <p:cNvSpPr/>
            <p:nvPr/>
          </p:nvSpPr>
          <p:spPr>
            <a:xfrm>
              <a:off x="3347864" y="1152444"/>
              <a:ext cx="4752528" cy="267178"/>
            </a:xfrm>
            <a:prstGeom prst="rect">
              <a:avLst/>
            </a:pr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6" b="1" dirty="0">
                  <a:solidFill>
                    <a:schemeClr val="bg1"/>
                  </a:solidFill>
                  <a:latin typeface="微软雅黑" pitchFamily="34" charset="-122"/>
                  <a:ea typeface="微软雅黑" pitchFamily="34" charset="-122"/>
                  <a:cs typeface="Segoe UI" pitchFamily="34" charset="0"/>
                </a:rPr>
                <a:t>单击此处填</a:t>
              </a:r>
              <a:r>
                <a:rPr lang="zh-CN" altLang="en-US" sz="1866" b="1" dirty="0">
                  <a:solidFill>
                    <a:schemeClr val="bg1"/>
                  </a:solidFill>
                  <a:latin typeface="微软雅黑" pitchFamily="34" charset="-122"/>
                  <a:ea typeface="微软雅黑" pitchFamily="34" charset="-122"/>
                  <a:cs typeface="Segoe UI" pitchFamily="34" charset="0"/>
                </a:rPr>
                <a:t>加</a:t>
              </a:r>
              <a:r>
                <a:rPr lang="zh-CN" altLang="en-US" sz="1866" b="1" dirty="0">
                  <a:solidFill>
                    <a:schemeClr val="bg1"/>
                  </a:solidFill>
                  <a:latin typeface="微软雅黑" pitchFamily="34" charset="-122"/>
                  <a:ea typeface="微软雅黑" pitchFamily="34" charset="-122"/>
                  <a:cs typeface="Segoe UI" pitchFamily="34" charset="0"/>
                </a:rPr>
                <a:t>标题</a:t>
              </a:r>
              <a:endParaRPr lang="en-US" altLang="zh-CN" sz="1866" b="1" dirty="0">
                <a:solidFill>
                  <a:schemeClr val="bg1"/>
                </a:solidFill>
                <a:latin typeface="微软雅黑" pitchFamily="34" charset="-122"/>
                <a:ea typeface="微软雅黑" pitchFamily="34" charset="-122"/>
                <a:cs typeface="Segoe UI" pitchFamily="34" charset="0"/>
              </a:endParaRPr>
            </a:p>
          </p:txBody>
        </p:sp>
        <p:sp>
          <p:nvSpPr>
            <p:cNvPr id="28" name="矩形 27"/>
            <p:cNvSpPr/>
            <p:nvPr/>
          </p:nvSpPr>
          <p:spPr>
            <a:xfrm>
              <a:off x="3347864" y="1419622"/>
              <a:ext cx="4752528" cy="81294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04701" indent="-304701" algn="l" defTabSz="913924">
                <a:lnSpc>
                  <a:spcPct val="70000"/>
                </a:lnSpc>
                <a:spcBef>
                  <a:spcPts val="900"/>
                </a:spcBef>
                <a:buFont typeface="Arial" pitchFamily="34" charset="0"/>
                <a:buChar char="•"/>
              </a:pPr>
              <a:r>
                <a:rPr lang="zh-CN" altLang="en-US" sz="1599" dirty="0">
                  <a:solidFill>
                    <a:sysClr val="windowText" lastClr="000000"/>
                  </a:solidFill>
                  <a:latin typeface="微软雅黑" pitchFamily="34" charset="-122"/>
                  <a:ea typeface="微软雅黑" pitchFamily="34" charset="-122"/>
                  <a:cs typeface="Segoe UI" pitchFamily="34" charset="0"/>
                </a:rPr>
                <a:t>单击此处填</a:t>
              </a:r>
              <a:r>
                <a:rPr lang="zh-CN" altLang="en-US" sz="1599" dirty="0">
                  <a:solidFill>
                    <a:sysClr val="windowText" lastClr="000000"/>
                  </a:solidFill>
                  <a:latin typeface="微软雅黑" pitchFamily="34" charset="-122"/>
                  <a:ea typeface="微软雅黑" pitchFamily="34" charset="-122"/>
                  <a:cs typeface="Segoe UI" pitchFamily="34" charset="0"/>
                </a:rPr>
                <a:t>加文字内容</a:t>
              </a:r>
              <a:endParaRPr lang="en-US" altLang="zh-CN" sz="1599" dirty="0">
                <a:solidFill>
                  <a:sysClr val="windowText" lastClr="000000"/>
                </a:solidFill>
                <a:latin typeface="微软雅黑" pitchFamily="34" charset="-122"/>
                <a:ea typeface="微软雅黑" pitchFamily="34" charset="-122"/>
                <a:cs typeface="Segoe UI" pitchFamily="34" charset="0"/>
              </a:endParaRPr>
            </a:p>
            <a:p>
              <a:pPr marL="304701" indent="-304701" algn="l" defTabSz="913924">
                <a:lnSpc>
                  <a:spcPct val="70000"/>
                </a:lnSpc>
                <a:spcBef>
                  <a:spcPts val="900"/>
                </a:spcBef>
                <a:buFont typeface="Arial" pitchFamily="34" charset="0"/>
                <a:buChar char="•"/>
              </a:pPr>
              <a:r>
                <a:rPr lang="zh-CN" altLang="en-US" sz="1599" dirty="0">
                  <a:solidFill>
                    <a:sysClr val="windowText" lastClr="000000"/>
                  </a:solidFill>
                  <a:latin typeface="微软雅黑" pitchFamily="34" charset="-122"/>
                  <a:ea typeface="微软雅黑" pitchFamily="34" charset="-122"/>
                  <a:cs typeface="Segoe UI" pitchFamily="34" charset="0"/>
                </a:rPr>
                <a:t>单击</a:t>
              </a:r>
              <a:r>
                <a:rPr lang="zh-CN" altLang="en-US" sz="1599" dirty="0">
                  <a:solidFill>
                    <a:sysClr val="windowText" lastClr="000000"/>
                  </a:solidFill>
                  <a:latin typeface="微软雅黑" pitchFamily="34" charset="-122"/>
                  <a:ea typeface="微软雅黑" pitchFamily="34" charset="-122"/>
                  <a:cs typeface="Segoe UI" pitchFamily="34" charset="0"/>
                </a:rPr>
                <a:t>此处</a:t>
              </a:r>
              <a:r>
                <a:rPr lang="zh-CN" altLang="en-US" sz="1599" dirty="0">
                  <a:solidFill>
                    <a:sysClr val="windowText" lastClr="000000"/>
                  </a:solidFill>
                  <a:latin typeface="微软雅黑" pitchFamily="34" charset="-122"/>
                  <a:ea typeface="微软雅黑" pitchFamily="34" charset="-122"/>
                  <a:cs typeface="Segoe UI" pitchFamily="34" charset="0"/>
                </a:rPr>
                <a:t>填</a:t>
              </a:r>
              <a:r>
                <a:rPr lang="zh-CN" altLang="en-US" sz="1599" dirty="0">
                  <a:solidFill>
                    <a:sysClr val="windowText" lastClr="000000"/>
                  </a:solidFill>
                  <a:latin typeface="微软雅黑" pitchFamily="34" charset="-122"/>
                  <a:ea typeface="微软雅黑" pitchFamily="34" charset="-122"/>
                  <a:cs typeface="Segoe UI" pitchFamily="34" charset="0"/>
                </a:rPr>
                <a:t>加文字内容</a:t>
              </a:r>
              <a:endParaRPr lang="en-US" altLang="zh-CN" sz="1599" dirty="0">
                <a:solidFill>
                  <a:sysClr val="windowText" lastClr="000000"/>
                </a:solidFill>
                <a:latin typeface="微软雅黑" pitchFamily="34" charset="-122"/>
                <a:ea typeface="微软雅黑" pitchFamily="34" charset="-122"/>
                <a:cs typeface="Segoe UI" pitchFamily="34" charset="0"/>
              </a:endParaRPr>
            </a:p>
            <a:p>
              <a:pPr marL="304701" indent="-304701" algn="l" defTabSz="913924">
                <a:lnSpc>
                  <a:spcPct val="70000"/>
                </a:lnSpc>
                <a:spcBef>
                  <a:spcPts val="900"/>
                </a:spcBef>
                <a:buFont typeface="Arial" pitchFamily="34" charset="0"/>
                <a:buChar char="•"/>
              </a:pPr>
              <a:r>
                <a:rPr lang="zh-CN" altLang="en-US" sz="1599" dirty="0">
                  <a:solidFill>
                    <a:sysClr val="windowText" lastClr="000000"/>
                  </a:solidFill>
                  <a:latin typeface="微软雅黑" pitchFamily="34" charset="-122"/>
                  <a:ea typeface="微软雅黑" pitchFamily="34" charset="-122"/>
                  <a:cs typeface="Segoe UI" pitchFamily="34" charset="0"/>
                </a:rPr>
                <a:t>单击</a:t>
              </a:r>
              <a:r>
                <a:rPr lang="zh-CN" altLang="en-US" sz="1599" dirty="0">
                  <a:solidFill>
                    <a:sysClr val="windowText" lastClr="000000"/>
                  </a:solidFill>
                  <a:latin typeface="微软雅黑" pitchFamily="34" charset="-122"/>
                  <a:ea typeface="微软雅黑" pitchFamily="34" charset="-122"/>
                  <a:cs typeface="Segoe UI" pitchFamily="34" charset="0"/>
                </a:rPr>
                <a:t>此处</a:t>
              </a:r>
              <a:r>
                <a:rPr lang="zh-CN" altLang="en-US" sz="1599" dirty="0">
                  <a:solidFill>
                    <a:sysClr val="windowText" lastClr="000000"/>
                  </a:solidFill>
                  <a:latin typeface="微软雅黑" pitchFamily="34" charset="-122"/>
                  <a:ea typeface="微软雅黑" pitchFamily="34" charset="-122"/>
                  <a:cs typeface="Segoe UI" pitchFamily="34" charset="0"/>
                </a:rPr>
                <a:t>填</a:t>
              </a:r>
              <a:r>
                <a:rPr lang="zh-CN" altLang="en-US" sz="1599" dirty="0">
                  <a:solidFill>
                    <a:sysClr val="windowText" lastClr="000000"/>
                  </a:solidFill>
                  <a:latin typeface="微软雅黑" pitchFamily="34" charset="-122"/>
                  <a:ea typeface="微软雅黑" pitchFamily="34" charset="-122"/>
                  <a:cs typeface="Segoe UI" pitchFamily="34" charset="0"/>
                </a:rPr>
                <a:t>加文字</a:t>
              </a:r>
              <a:r>
                <a:rPr lang="zh-CN" altLang="en-US" sz="1599" dirty="0">
                  <a:solidFill>
                    <a:sysClr val="windowText" lastClr="000000"/>
                  </a:solidFill>
                  <a:latin typeface="微软雅黑" pitchFamily="34" charset="-122"/>
                  <a:ea typeface="微软雅黑" pitchFamily="34" charset="-122"/>
                  <a:cs typeface="Segoe UI" pitchFamily="34" charset="0"/>
                </a:rPr>
                <a:t>内容</a:t>
              </a:r>
              <a:endParaRPr lang="zh-CN" altLang="en-US" dirty="0">
                <a:solidFill>
                  <a:sysClr val="windowText" lastClr="000000"/>
                </a:solidFill>
              </a:endParaRPr>
            </a:p>
          </p:txBody>
        </p:sp>
      </p:grpSp>
      <p:grpSp>
        <p:nvGrpSpPr>
          <p:cNvPr id="29" name="组合 28"/>
          <p:cNvGrpSpPr/>
          <p:nvPr/>
        </p:nvGrpSpPr>
        <p:grpSpPr>
          <a:xfrm>
            <a:off x="4344675" y="4850802"/>
            <a:ext cx="6334749" cy="1439716"/>
            <a:chOff x="3347864" y="1152444"/>
            <a:chExt cx="4752528" cy="1080120"/>
          </a:xfrm>
        </p:grpSpPr>
        <p:sp>
          <p:nvSpPr>
            <p:cNvPr id="30" name="矩形 29"/>
            <p:cNvSpPr/>
            <p:nvPr/>
          </p:nvSpPr>
          <p:spPr>
            <a:xfrm>
              <a:off x="3347864" y="1152444"/>
              <a:ext cx="4752528" cy="267178"/>
            </a:xfrm>
            <a:prstGeom prst="rect">
              <a:avLst/>
            </a:pr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6" b="1" dirty="0">
                  <a:solidFill>
                    <a:schemeClr val="bg1"/>
                  </a:solidFill>
                  <a:latin typeface="微软雅黑" pitchFamily="34" charset="-122"/>
                  <a:ea typeface="微软雅黑" pitchFamily="34" charset="-122"/>
                  <a:cs typeface="Segoe UI" pitchFamily="34" charset="0"/>
                </a:rPr>
                <a:t>单击此处填</a:t>
              </a:r>
              <a:r>
                <a:rPr lang="zh-CN" altLang="en-US" sz="1866" b="1" dirty="0">
                  <a:solidFill>
                    <a:schemeClr val="bg1"/>
                  </a:solidFill>
                  <a:latin typeface="微软雅黑" pitchFamily="34" charset="-122"/>
                  <a:ea typeface="微软雅黑" pitchFamily="34" charset="-122"/>
                  <a:cs typeface="Segoe UI" pitchFamily="34" charset="0"/>
                </a:rPr>
                <a:t>加</a:t>
              </a:r>
              <a:r>
                <a:rPr lang="zh-CN" altLang="en-US" sz="1866" b="1" dirty="0">
                  <a:solidFill>
                    <a:schemeClr val="bg1"/>
                  </a:solidFill>
                  <a:latin typeface="微软雅黑" pitchFamily="34" charset="-122"/>
                  <a:ea typeface="微软雅黑" pitchFamily="34" charset="-122"/>
                  <a:cs typeface="Segoe UI" pitchFamily="34" charset="0"/>
                </a:rPr>
                <a:t>标题</a:t>
              </a:r>
              <a:endParaRPr lang="en-US" altLang="zh-CN" sz="1866" b="1" dirty="0">
                <a:solidFill>
                  <a:schemeClr val="bg1"/>
                </a:solidFill>
                <a:latin typeface="微软雅黑" pitchFamily="34" charset="-122"/>
                <a:ea typeface="微软雅黑" pitchFamily="34" charset="-122"/>
                <a:cs typeface="Segoe UI" pitchFamily="34" charset="0"/>
              </a:endParaRPr>
            </a:p>
          </p:txBody>
        </p:sp>
        <p:sp>
          <p:nvSpPr>
            <p:cNvPr id="31" name="矩形 30"/>
            <p:cNvSpPr/>
            <p:nvPr/>
          </p:nvSpPr>
          <p:spPr>
            <a:xfrm>
              <a:off x="3347864" y="1419622"/>
              <a:ext cx="4752528" cy="81294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04701" indent="-304701" algn="l" defTabSz="913924">
                <a:lnSpc>
                  <a:spcPct val="70000"/>
                </a:lnSpc>
                <a:spcBef>
                  <a:spcPts val="900"/>
                </a:spcBef>
                <a:buFont typeface="Arial" pitchFamily="34" charset="0"/>
                <a:buChar char="•"/>
              </a:pPr>
              <a:r>
                <a:rPr lang="zh-CN" altLang="en-US" sz="1599" dirty="0">
                  <a:solidFill>
                    <a:sysClr val="windowText" lastClr="000000"/>
                  </a:solidFill>
                  <a:latin typeface="微软雅黑" pitchFamily="34" charset="-122"/>
                  <a:ea typeface="微软雅黑" pitchFamily="34" charset="-122"/>
                  <a:cs typeface="Segoe UI" pitchFamily="34" charset="0"/>
                </a:rPr>
                <a:t>单击此处填</a:t>
              </a:r>
              <a:r>
                <a:rPr lang="zh-CN" altLang="en-US" sz="1599" dirty="0">
                  <a:solidFill>
                    <a:sysClr val="windowText" lastClr="000000"/>
                  </a:solidFill>
                  <a:latin typeface="微软雅黑" pitchFamily="34" charset="-122"/>
                  <a:ea typeface="微软雅黑" pitchFamily="34" charset="-122"/>
                  <a:cs typeface="Segoe UI" pitchFamily="34" charset="0"/>
                </a:rPr>
                <a:t>加文字内容</a:t>
              </a:r>
              <a:endParaRPr lang="en-US" altLang="zh-CN" sz="1599" dirty="0">
                <a:solidFill>
                  <a:sysClr val="windowText" lastClr="000000"/>
                </a:solidFill>
                <a:latin typeface="微软雅黑" pitchFamily="34" charset="-122"/>
                <a:ea typeface="微软雅黑" pitchFamily="34" charset="-122"/>
                <a:cs typeface="Segoe UI" pitchFamily="34" charset="0"/>
              </a:endParaRPr>
            </a:p>
            <a:p>
              <a:pPr marL="304701" indent="-304701" algn="l" defTabSz="913924">
                <a:lnSpc>
                  <a:spcPct val="70000"/>
                </a:lnSpc>
                <a:spcBef>
                  <a:spcPts val="900"/>
                </a:spcBef>
                <a:buFont typeface="Arial" pitchFamily="34" charset="0"/>
                <a:buChar char="•"/>
              </a:pPr>
              <a:r>
                <a:rPr lang="zh-CN" altLang="en-US" sz="1599" dirty="0">
                  <a:solidFill>
                    <a:sysClr val="windowText" lastClr="000000"/>
                  </a:solidFill>
                  <a:latin typeface="微软雅黑" pitchFamily="34" charset="-122"/>
                  <a:ea typeface="微软雅黑" pitchFamily="34" charset="-122"/>
                  <a:cs typeface="Segoe UI" pitchFamily="34" charset="0"/>
                </a:rPr>
                <a:t>单击</a:t>
              </a:r>
              <a:r>
                <a:rPr lang="zh-CN" altLang="en-US" sz="1599" dirty="0">
                  <a:solidFill>
                    <a:sysClr val="windowText" lastClr="000000"/>
                  </a:solidFill>
                  <a:latin typeface="微软雅黑" pitchFamily="34" charset="-122"/>
                  <a:ea typeface="微软雅黑" pitchFamily="34" charset="-122"/>
                  <a:cs typeface="Segoe UI" pitchFamily="34" charset="0"/>
                </a:rPr>
                <a:t>此处</a:t>
              </a:r>
              <a:r>
                <a:rPr lang="zh-CN" altLang="en-US" sz="1599" dirty="0">
                  <a:solidFill>
                    <a:sysClr val="windowText" lastClr="000000"/>
                  </a:solidFill>
                  <a:latin typeface="微软雅黑" pitchFamily="34" charset="-122"/>
                  <a:ea typeface="微软雅黑" pitchFamily="34" charset="-122"/>
                  <a:cs typeface="Segoe UI" pitchFamily="34" charset="0"/>
                </a:rPr>
                <a:t>填</a:t>
              </a:r>
              <a:r>
                <a:rPr lang="zh-CN" altLang="en-US" sz="1599" dirty="0">
                  <a:solidFill>
                    <a:sysClr val="windowText" lastClr="000000"/>
                  </a:solidFill>
                  <a:latin typeface="微软雅黑" pitchFamily="34" charset="-122"/>
                  <a:ea typeface="微软雅黑" pitchFamily="34" charset="-122"/>
                  <a:cs typeface="Segoe UI" pitchFamily="34" charset="0"/>
                </a:rPr>
                <a:t>加文字内容</a:t>
              </a:r>
              <a:endParaRPr lang="en-US" altLang="zh-CN" sz="1599" dirty="0">
                <a:solidFill>
                  <a:sysClr val="windowText" lastClr="000000"/>
                </a:solidFill>
                <a:latin typeface="微软雅黑" pitchFamily="34" charset="-122"/>
                <a:ea typeface="微软雅黑" pitchFamily="34" charset="-122"/>
                <a:cs typeface="Segoe UI" pitchFamily="34" charset="0"/>
              </a:endParaRPr>
            </a:p>
            <a:p>
              <a:pPr marL="304701" indent="-304701" algn="l" defTabSz="913924">
                <a:lnSpc>
                  <a:spcPct val="70000"/>
                </a:lnSpc>
                <a:spcBef>
                  <a:spcPts val="900"/>
                </a:spcBef>
                <a:buFont typeface="Arial" pitchFamily="34" charset="0"/>
                <a:buChar char="•"/>
              </a:pPr>
              <a:r>
                <a:rPr lang="zh-CN" altLang="en-US" sz="1599" dirty="0">
                  <a:solidFill>
                    <a:sysClr val="windowText" lastClr="000000"/>
                  </a:solidFill>
                  <a:latin typeface="微软雅黑" pitchFamily="34" charset="-122"/>
                  <a:ea typeface="微软雅黑" pitchFamily="34" charset="-122"/>
                  <a:cs typeface="Segoe UI" pitchFamily="34" charset="0"/>
                </a:rPr>
                <a:t>单击</a:t>
              </a:r>
              <a:r>
                <a:rPr lang="zh-CN" altLang="en-US" sz="1599" dirty="0">
                  <a:solidFill>
                    <a:sysClr val="windowText" lastClr="000000"/>
                  </a:solidFill>
                  <a:latin typeface="微软雅黑" pitchFamily="34" charset="-122"/>
                  <a:ea typeface="微软雅黑" pitchFamily="34" charset="-122"/>
                  <a:cs typeface="Segoe UI" pitchFamily="34" charset="0"/>
                </a:rPr>
                <a:t>此处</a:t>
              </a:r>
              <a:r>
                <a:rPr lang="zh-CN" altLang="en-US" sz="1599" dirty="0">
                  <a:solidFill>
                    <a:sysClr val="windowText" lastClr="000000"/>
                  </a:solidFill>
                  <a:latin typeface="微软雅黑" pitchFamily="34" charset="-122"/>
                  <a:ea typeface="微软雅黑" pitchFamily="34" charset="-122"/>
                  <a:cs typeface="Segoe UI" pitchFamily="34" charset="0"/>
                </a:rPr>
                <a:t>填</a:t>
              </a:r>
              <a:r>
                <a:rPr lang="zh-CN" altLang="en-US" sz="1599" dirty="0">
                  <a:solidFill>
                    <a:sysClr val="windowText" lastClr="000000"/>
                  </a:solidFill>
                  <a:latin typeface="微软雅黑" pitchFamily="34" charset="-122"/>
                  <a:ea typeface="微软雅黑" pitchFamily="34" charset="-122"/>
                  <a:cs typeface="Segoe UI" pitchFamily="34" charset="0"/>
                </a:rPr>
                <a:t>加文字</a:t>
              </a:r>
              <a:r>
                <a:rPr lang="zh-CN" altLang="en-US" sz="1599" dirty="0">
                  <a:solidFill>
                    <a:sysClr val="windowText" lastClr="000000"/>
                  </a:solidFill>
                  <a:latin typeface="微软雅黑" pitchFamily="34" charset="-122"/>
                  <a:ea typeface="微软雅黑" pitchFamily="34" charset="-122"/>
                  <a:cs typeface="Segoe UI" pitchFamily="34" charset="0"/>
                </a:rPr>
                <a:t>内容</a:t>
              </a:r>
              <a:endParaRPr lang="zh-CN" altLang="en-US" dirty="0">
                <a:solidFill>
                  <a:sysClr val="windowText" lastClr="000000"/>
                </a:solidFill>
              </a:endParaRPr>
            </a:p>
          </p:txBody>
        </p:sp>
      </p:grpSp>
    </p:spTree>
    <p:extLst>
      <p:ext uri="{BB962C8B-B14F-4D97-AF65-F5344CB8AC3E}">
        <p14:creationId xmlns:p14="http://schemas.microsoft.com/office/powerpoint/2010/main" val="1777315299"/>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decel="10000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750" fill="hold"/>
                                        <p:tgtEl>
                                          <p:spTgt spid="20"/>
                                        </p:tgtEl>
                                        <p:attrNameLst>
                                          <p:attrName>ppt_x</p:attrName>
                                        </p:attrNameLst>
                                      </p:cBhvr>
                                      <p:tavLst>
                                        <p:tav tm="0">
                                          <p:val>
                                            <p:strVal val="0-#ppt_w/2"/>
                                          </p:val>
                                        </p:tav>
                                        <p:tav tm="100000">
                                          <p:val>
                                            <p:strVal val="#ppt_x"/>
                                          </p:val>
                                        </p:tav>
                                      </p:tavLst>
                                    </p:anim>
                                    <p:anim calcmode="lin" valueType="num">
                                      <p:cBhvr additive="base">
                                        <p:cTn id="12" dur="75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2" presetClass="entr" presetSubtype="8" decel="100000"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750" fill="hold"/>
                                        <p:tgtEl>
                                          <p:spTgt spid="21"/>
                                        </p:tgtEl>
                                        <p:attrNameLst>
                                          <p:attrName>ppt_x</p:attrName>
                                        </p:attrNameLst>
                                      </p:cBhvr>
                                      <p:tavLst>
                                        <p:tav tm="0">
                                          <p:val>
                                            <p:strVal val="0-#ppt_w/2"/>
                                          </p:val>
                                        </p:tav>
                                        <p:tav tm="100000">
                                          <p:val>
                                            <p:strVal val="#ppt_x"/>
                                          </p:val>
                                        </p:tav>
                                      </p:tavLst>
                                    </p:anim>
                                    <p:anim calcmode="lin" valueType="num">
                                      <p:cBhvr additive="base">
                                        <p:cTn id="17" dur="750" fill="hold"/>
                                        <p:tgtEl>
                                          <p:spTgt spid="21"/>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8" decel="10000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750" fill="hold"/>
                                        <p:tgtEl>
                                          <p:spTgt spid="22"/>
                                        </p:tgtEl>
                                        <p:attrNameLst>
                                          <p:attrName>ppt_x</p:attrName>
                                        </p:attrNameLst>
                                      </p:cBhvr>
                                      <p:tavLst>
                                        <p:tav tm="0">
                                          <p:val>
                                            <p:strVal val="0-#ppt_w/2"/>
                                          </p:val>
                                        </p:tav>
                                        <p:tav tm="100000">
                                          <p:val>
                                            <p:strVal val="#ppt_x"/>
                                          </p:val>
                                        </p:tav>
                                      </p:tavLst>
                                    </p:anim>
                                    <p:anim calcmode="lin" valueType="num">
                                      <p:cBhvr additive="base">
                                        <p:cTn id="22" dur="750" fill="hold"/>
                                        <p:tgtEl>
                                          <p:spTgt spid="22"/>
                                        </p:tgtEl>
                                        <p:attrNameLst>
                                          <p:attrName>ppt_y</p:attrName>
                                        </p:attrNameLst>
                                      </p:cBhvr>
                                      <p:tavLst>
                                        <p:tav tm="0">
                                          <p:val>
                                            <p:strVal val="#ppt_y"/>
                                          </p:val>
                                        </p:tav>
                                        <p:tav tm="100000">
                                          <p:val>
                                            <p:strVal val="#ppt_y"/>
                                          </p:val>
                                        </p:tav>
                                      </p:tavLst>
                                    </p:anim>
                                  </p:childTnLst>
                                </p:cTn>
                              </p:par>
                            </p:childTnLst>
                          </p:cTn>
                        </p:par>
                        <p:par>
                          <p:cTn id="23" fill="hold">
                            <p:stCondLst>
                              <p:cond delay="2750"/>
                            </p:stCondLst>
                            <p:childTnLst>
                              <p:par>
                                <p:cTn id="24" presetID="2" presetClass="entr" presetSubtype="2"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750" fill="hold"/>
                                        <p:tgtEl>
                                          <p:spTgt spid="23"/>
                                        </p:tgtEl>
                                        <p:attrNameLst>
                                          <p:attrName>ppt_x</p:attrName>
                                        </p:attrNameLst>
                                      </p:cBhvr>
                                      <p:tavLst>
                                        <p:tav tm="0">
                                          <p:val>
                                            <p:strVal val="1+#ppt_w/2"/>
                                          </p:val>
                                        </p:tav>
                                        <p:tav tm="100000">
                                          <p:val>
                                            <p:strVal val="#ppt_x"/>
                                          </p:val>
                                        </p:tav>
                                      </p:tavLst>
                                    </p:anim>
                                    <p:anim calcmode="lin" valueType="num">
                                      <p:cBhvr additive="base">
                                        <p:cTn id="27" dur="750" fill="hold"/>
                                        <p:tgtEl>
                                          <p:spTgt spid="23"/>
                                        </p:tgtEl>
                                        <p:attrNameLst>
                                          <p:attrName>ppt_y</p:attrName>
                                        </p:attrNameLst>
                                      </p:cBhvr>
                                      <p:tavLst>
                                        <p:tav tm="0">
                                          <p:val>
                                            <p:strVal val="#ppt_y"/>
                                          </p:val>
                                        </p:tav>
                                        <p:tav tm="100000">
                                          <p:val>
                                            <p:strVal val="#ppt_y"/>
                                          </p:val>
                                        </p:tav>
                                      </p:tavLst>
                                    </p:anim>
                                  </p:childTnLst>
                                </p:cTn>
                              </p:par>
                            </p:childTnLst>
                          </p:cTn>
                        </p:par>
                        <p:par>
                          <p:cTn id="28" fill="hold">
                            <p:stCondLst>
                              <p:cond delay="3500"/>
                            </p:stCondLst>
                            <p:childTnLst>
                              <p:par>
                                <p:cTn id="29" presetID="2" presetClass="entr" presetSubtype="2"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750" fill="hold"/>
                                        <p:tgtEl>
                                          <p:spTgt spid="26"/>
                                        </p:tgtEl>
                                        <p:attrNameLst>
                                          <p:attrName>ppt_x</p:attrName>
                                        </p:attrNameLst>
                                      </p:cBhvr>
                                      <p:tavLst>
                                        <p:tav tm="0">
                                          <p:val>
                                            <p:strVal val="1+#ppt_w/2"/>
                                          </p:val>
                                        </p:tav>
                                        <p:tav tm="100000">
                                          <p:val>
                                            <p:strVal val="#ppt_x"/>
                                          </p:val>
                                        </p:tav>
                                      </p:tavLst>
                                    </p:anim>
                                    <p:anim calcmode="lin" valueType="num">
                                      <p:cBhvr additive="base">
                                        <p:cTn id="32" dur="750" fill="hold"/>
                                        <p:tgtEl>
                                          <p:spTgt spid="26"/>
                                        </p:tgtEl>
                                        <p:attrNameLst>
                                          <p:attrName>ppt_y</p:attrName>
                                        </p:attrNameLst>
                                      </p:cBhvr>
                                      <p:tavLst>
                                        <p:tav tm="0">
                                          <p:val>
                                            <p:strVal val="#ppt_y"/>
                                          </p:val>
                                        </p:tav>
                                        <p:tav tm="100000">
                                          <p:val>
                                            <p:strVal val="#ppt_y"/>
                                          </p:val>
                                        </p:tav>
                                      </p:tavLst>
                                    </p:anim>
                                  </p:childTnLst>
                                </p:cTn>
                              </p:par>
                            </p:childTnLst>
                          </p:cTn>
                        </p:par>
                        <p:par>
                          <p:cTn id="33" fill="hold">
                            <p:stCondLst>
                              <p:cond delay="4250"/>
                            </p:stCondLst>
                            <p:childTnLst>
                              <p:par>
                                <p:cTn id="34" presetID="2" presetClass="entr" presetSubtype="2"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additive="base">
                                        <p:cTn id="36" dur="750" fill="hold"/>
                                        <p:tgtEl>
                                          <p:spTgt spid="29"/>
                                        </p:tgtEl>
                                        <p:attrNameLst>
                                          <p:attrName>ppt_x</p:attrName>
                                        </p:attrNameLst>
                                      </p:cBhvr>
                                      <p:tavLst>
                                        <p:tav tm="0">
                                          <p:val>
                                            <p:strVal val="1+#ppt_w/2"/>
                                          </p:val>
                                        </p:tav>
                                        <p:tav tm="100000">
                                          <p:val>
                                            <p:strVal val="#ppt_x"/>
                                          </p:val>
                                        </p:tav>
                                      </p:tavLst>
                                    </p:anim>
                                    <p:anim calcmode="lin" valueType="num">
                                      <p:cBhvr additive="base">
                                        <p:cTn id="37" dur="75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3"/>
          <p:cNvSpPr/>
          <p:nvPr/>
        </p:nvSpPr>
        <p:spPr>
          <a:xfrm>
            <a:off x="2845594" y="2045229"/>
            <a:ext cx="3047206" cy="672000"/>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lIns="133112" tIns="66556" rIns="133112" bIns="66556" rtlCol="0" anchor="ctr"/>
          <a:lstStyle/>
          <a:p>
            <a:pPr algn="ctr"/>
            <a:r>
              <a:rPr lang="zh-CN" altLang="en-US" sz="2267" b="1" smtClean="0">
                <a:solidFill>
                  <a:schemeClr val="bg1"/>
                </a:solidFill>
                <a:latin typeface="微软雅黑" pitchFamily="34" charset="-122"/>
                <a:ea typeface="微软雅黑" pitchFamily="34" charset="-122"/>
              </a:rPr>
              <a:t>场地分析</a:t>
            </a:r>
            <a:endParaRPr lang="zh-CN" altLang="en-US" sz="2267" b="1" dirty="0">
              <a:solidFill>
                <a:schemeClr val="bg1"/>
              </a:solidFill>
              <a:latin typeface="微软雅黑" pitchFamily="34" charset="-122"/>
              <a:ea typeface="微软雅黑" pitchFamily="34" charset="-122"/>
            </a:endParaRPr>
          </a:p>
        </p:txBody>
      </p:sp>
      <p:sp>
        <p:nvSpPr>
          <p:cNvPr id="3" name="圆角矩形 1"/>
          <p:cNvSpPr/>
          <p:nvPr/>
        </p:nvSpPr>
        <p:spPr>
          <a:xfrm>
            <a:off x="1693466" y="2045229"/>
            <a:ext cx="1344149" cy="672000"/>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lIns="133112" tIns="66556" rIns="432000" bIns="66556" rtlCol="0" anchor="ctr"/>
          <a:lstStyle/>
          <a:p>
            <a:pPr algn="ctr"/>
            <a:r>
              <a:rPr lang="en-US" altLang="zh-CN" sz="2667" b="1" dirty="0">
                <a:solidFill>
                  <a:schemeClr val="bg1"/>
                </a:solidFill>
                <a:latin typeface="微软雅黑" pitchFamily="34" charset="-122"/>
                <a:ea typeface="微软雅黑" pitchFamily="34" charset="-122"/>
              </a:rPr>
              <a:t>01</a:t>
            </a:r>
          </a:p>
        </p:txBody>
      </p:sp>
      <p:sp>
        <p:nvSpPr>
          <p:cNvPr id="4" name="圆角矩形 3"/>
          <p:cNvSpPr/>
          <p:nvPr/>
        </p:nvSpPr>
        <p:spPr>
          <a:xfrm>
            <a:off x="2845594" y="3092029"/>
            <a:ext cx="3047206" cy="672000"/>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lIns="133112" tIns="66556" rIns="133112" bIns="66556" rtlCol="0" anchor="ctr"/>
          <a:lstStyle/>
          <a:p>
            <a:pPr algn="ctr"/>
            <a:r>
              <a:rPr lang="zh-CN" altLang="en-US" sz="2267" b="1" smtClean="0">
                <a:solidFill>
                  <a:schemeClr val="bg1"/>
                </a:solidFill>
                <a:latin typeface="微软雅黑" pitchFamily="34" charset="-122"/>
                <a:ea typeface="微软雅黑" pitchFamily="34" charset="-122"/>
              </a:rPr>
              <a:t>私人需求</a:t>
            </a:r>
            <a:endParaRPr lang="en-US" altLang="zh-CN" sz="2267" b="1" dirty="0">
              <a:solidFill>
                <a:schemeClr val="bg1"/>
              </a:solidFill>
              <a:latin typeface="微软雅黑" pitchFamily="34" charset="-122"/>
              <a:ea typeface="微软雅黑" pitchFamily="34" charset="-122"/>
            </a:endParaRPr>
          </a:p>
        </p:txBody>
      </p:sp>
      <p:sp>
        <p:nvSpPr>
          <p:cNvPr id="5" name="圆角矩形 1"/>
          <p:cNvSpPr/>
          <p:nvPr/>
        </p:nvSpPr>
        <p:spPr>
          <a:xfrm>
            <a:off x="1693466" y="3092029"/>
            <a:ext cx="1344149" cy="672000"/>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lIns="133112" tIns="66556" rIns="432000" bIns="66556" rtlCol="0" anchor="ctr"/>
          <a:lstStyle/>
          <a:p>
            <a:pPr algn="ctr"/>
            <a:r>
              <a:rPr lang="en-US" altLang="zh-CN" sz="2667" b="1" dirty="0">
                <a:solidFill>
                  <a:schemeClr val="bg1"/>
                </a:solidFill>
                <a:latin typeface="微软雅黑" pitchFamily="34" charset="-122"/>
                <a:ea typeface="微软雅黑" pitchFamily="34" charset="-122"/>
              </a:rPr>
              <a:t>02</a:t>
            </a:r>
          </a:p>
        </p:txBody>
      </p:sp>
      <p:sp>
        <p:nvSpPr>
          <p:cNvPr id="6" name="圆角矩形 3"/>
          <p:cNvSpPr/>
          <p:nvPr/>
        </p:nvSpPr>
        <p:spPr>
          <a:xfrm>
            <a:off x="2845594" y="4148147"/>
            <a:ext cx="3047206" cy="672000"/>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lIns="133112" tIns="66556" rIns="133112" bIns="66556" rtlCol="0" anchor="ctr"/>
          <a:lstStyle/>
          <a:p>
            <a:pPr algn="ctr"/>
            <a:r>
              <a:rPr lang="zh-CN" altLang="en-US" sz="2267" b="1" smtClean="0">
                <a:solidFill>
                  <a:schemeClr val="bg1"/>
                </a:solidFill>
                <a:latin typeface="微软雅黑" pitchFamily="34" charset="-122"/>
                <a:ea typeface="微软雅黑" pitchFamily="34" charset="-122"/>
              </a:rPr>
              <a:t>场布部份</a:t>
            </a:r>
            <a:endParaRPr lang="en-US" altLang="zh-CN" sz="2267" b="1" dirty="0">
              <a:solidFill>
                <a:schemeClr val="bg1"/>
              </a:solidFill>
              <a:latin typeface="微软雅黑" pitchFamily="34" charset="-122"/>
              <a:ea typeface="微软雅黑" pitchFamily="34" charset="-122"/>
            </a:endParaRPr>
          </a:p>
        </p:txBody>
      </p:sp>
      <p:sp>
        <p:nvSpPr>
          <p:cNvPr id="7" name="圆角矩形 1"/>
          <p:cNvSpPr/>
          <p:nvPr/>
        </p:nvSpPr>
        <p:spPr>
          <a:xfrm>
            <a:off x="1693466" y="4148147"/>
            <a:ext cx="1344149" cy="672000"/>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lIns="133112" tIns="66556" rIns="432000" bIns="66556" rtlCol="0" anchor="ctr"/>
          <a:lstStyle/>
          <a:p>
            <a:pPr algn="ctr"/>
            <a:r>
              <a:rPr lang="en-US" altLang="zh-CN" sz="2667" b="1" dirty="0">
                <a:solidFill>
                  <a:schemeClr val="bg1"/>
                </a:solidFill>
                <a:latin typeface="微软雅黑" pitchFamily="34" charset="-122"/>
                <a:ea typeface="微软雅黑" pitchFamily="34" charset="-122"/>
              </a:rPr>
              <a:t>03</a:t>
            </a:r>
          </a:p>
        </p:txBody>
      </p:sp>
      <p:sp>
        <p:nvSpPr>
          <p:cNvPr id="8" name="圆角矩形 3"/>
          <p:cNvSpPr/>
          <p:nvPr/>
        </p:nvSpPr>
        <p:spPr>
          <a:xfrm>
            <a:off x="7608094" y="2037532"/>
            <a:ext cx="3047206" cy="672000"/>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lIns="133112" tIns="66556" rIns="133112" bIns="66556" rtlCol="0" anchor="ctr"/>
          <a:lstStyle/>
          <a:p>
            <a:pPr algn="ctr"/>
            <a:r>
              <a:rPr lang="zh-CN" altLang="en-US" sz="2267" b="1" smtClean="0">
                <a:solidFill>
                  <a:schemeClr val="bg1"/>
                </a:solidFill>
                <a:latin typeface="微软雅黑" pitchFamily="34" charset="-122"/>
                <a:ea typeface="微软雅黑" pitchFamily="34" charset="-122"/>
              </a:rPr>
              <a:t>花艺部份</a:t>
            </a:r>
            <a:endParaRPr lang="en-US" altLang="zh-CN" sz="2267" b="1" dirty="0">
              <a:solidFill>
                <a:schemeClr val="bg1"/>
              </a:solidFill>
              <a:latin typeface="微软雅黑" pitchFamily="34" charset="-122"/>
              <a:ea typeface="微软雅黑" pitchFamily="34" charset="-122"/>
            </a:endParaRPr>
          </a:p>
        </p:txBody>
      </p:sp>
      <p:sp>
        <p:nvSpPr>
          <p:cNvPr id="9" name="圆角矩形 1"/>
          <p:cNvSpPr/>
          <p:nvPr/>
        </p:nvSpPr>
        <p:spPr>
          <a:xfrm>
            <a:off x="6455966" y="2037532"/>
            <a:ext cx="1344149" cy="672000"/>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lIns="133112" tIns="66556" rIns="432000" bIns="66556" rtlCol="0" anchor="ctr"/>
          <a:lstStyle/>
          <a:p>
            <a:pPr algn="ctr"/>
            <a:r>
              <a:rPr lang="en-US" altLang="zh-CN" sz="2667" b="1" dirty="0">
                <a:solidFill>
                  <a:schemeClr val="bg1"/>
                </a:solidFill>
                <a:latin typeface="微软雅黑" pitchFamily="34" charset="-122"/>
                <a:ea typeface="微软雅黑" pitchFamily="34" charset="-122"/>
              </a:rPr>
              <a:t>04</a:t>
            </a:r>
          </a:p>
        </p:txBody>
      </p:sp>
      <p:sp>
        <p:nvSpPr>
          <p:cNvPr id="10" name="圆角矩形 3"/>
          <p:cNvSpPr/>
          <p:nvPr/>
        </p:nvSpPr>
        <p:spPr>
          <a:xfrm>
            <a:off x="7608094" y="3092029"/>
            <a:ext cx="3047206" cy="672000"/>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lIns="133112" tIns="66556" rIns="133112" bIns="66556" rtlCol="0" anchor="ctr"/>
          <a:lstStyle/>
          <a:p>
            <a:pPr algn="ctr"/>
            <a:r>
              <a:rPr lang="zh-CN" altLang="en-US" sz="2267" b="1" smtClean="0">
                <a:solidFill>
                  <a:schemeClr val="bg1"/>
                </a:solidFill>
                <a:latin typeface="微软雅黑" pitchFamily="34" charset="-122"/>
                <a:ea typeface="微软雅黑" pitchFamily="34" charset="-122"/>
              </a:rPr>
              <a:t>私人定制部份</a:t>
            </a:r>
            <a:endParaRPr lang="en-US" altLang="zh-CN" sz="2267" b="1" dirty="0">
              <a:solidFill>
                <a:schemeClr val="bg1"/>
              </a:solidFill>
              <a:latin typeface="微软雅黑" pitchFamily="34" charset="-122"/>
              <a:ea typeface="微软雅黑" pitchFamily="34" charset="-122"/>
            </a:endParaRPr>
          </a:p>
        </p:txBody>
      </p:sp>
      <p:sp>
        <p:nvSpPr>
          <p:cNvPr id="11" name="圆角矩形 1"/>
          <p:cNvSpPr/>
          <p:nvPr/>
        </p:nvSpPr>
        <p:spPr>
          <a:xfrm>
            <a:off x="6455966" y="3092029"/>
            <a:ext cx="1344149" cy="672000"/>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lIns="133112" tIns="66556" rIns="432000" bIns="66556" rtlCol="0" anchor="ctr"/>
          <a:lstStyle/>
          <a:p>
            <a:pPr algn="ctr"/>
            <a:r>
              <a:rPr lang="en-US" altLang="zh-CN" sz="2667" b="1" smtClean="0">
                <a:solidFill>
                  <a:schemeClr val="bg1"/>
                </a:solidFill>
                <a:latin typeface="微软雅黑" pitchFamily="34" charset="-122"/>
                <a:ea typeface="微软雅黑" pitchFamily="34" charset="-122"/>
              </a:rPr>
              <a:t>05</a:t>
            </a:r>
            <a:endParaRPr lang="en-US" altLang="zh-CN" sz="2667" b="1" dirty="0">
              <a:solidFill>
                <a:schemeClr val="bg1"/>
              </a:solidFill>
              <a:latin typeface="微软雅黑" pitchFamily="34" charset="-122"/>
              <a:ea typeface="微软雅黑" pitchFamily="34" charset="-122"/>
            </a:endParaRPr>
          </a:p>
        </p:txBody>
      </p:sp>
      <p:sp>
        <p:nvSpPr>
          <p:cNvPr id="12" name="圆角矩形 3"/>
          <p:cNvSpPr/>
          <p:nvPr/>
        </p:nvSpPr>
        <p:spPr>
          <a:xfrm>
            <a:off x="7608094" y="4146526"/>
            <a:ext cx="3047206" cy="672000"/>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lIns="133112" tIns="66556" rIns="133112" bIns="66556" rtlCol="0" anchor="ctr"/>
          <a:lstStyle/>
          <a:p>
            <a:pPr algn="ctr"/>
            <a:r>
              <a:rPr lang="zh-CN" altLang="en-US" sz="2267" b="1" smtClean="0">
                <a:solidFill>
                  <a:schemeClr val="bg1"/>
                </a:solidFill>
                <a:latin typeface="微软雅黑" pitchFamily="34" charset="-122"/>
                <a:ea typeface="微软雅黑" pitchFamily="34" charset="-122"/>
              </a:rPr>
              <a:t>报价部份</a:t>
            </a:r>
            <a:endParaRPr lang="en-US" altLang="zh-CN" sz="2267" b="1" dirty="0">
              <a:solidFill>
                <a:schemeClr val="bg1"/>
              </a:solidFill>
              <a:latin typeface="微软雅黑" pitchFamily="34" charset="-122"/>
              <a:ea typeface="微软雅黑" pitchFamily="34" charset="-122"/>
            </a:endParaRPr>
          </a:p>
        </p:txBody>
      </p:sp>
      <p:sp>
        <p:nvSpPr>
          <p:cNvPr id="13" name="圆角矩形 1"/>
          <p:cNvSpPr/>
          <p:nvPr/>
        </p:nvSpPr>
        <p:spPr>
          <a:xfrm>
            <a:off x="6455966" y="4146526"/>
            <a:ext cx="1344149" cy="672000"/>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lIns="133112" tIns="66556" rIns="432000" bIns="66556" rtlCol="0" anchor="ctr"/>
          <a:lstStyle/>
          <a:p>
            <a:pPr algn="ctr"/>
            <a:r>
              <a:rPr lang="en-US" altLang="zh-CN" sz="2667" b="1" smtClean="0">
                <a:solidFill>
                  <a:schemeClr val="bg1"/>
                </a:solidFill>
                <a:latin typeface="微软雅黑" pitchFamily="34" charset="-122"/>
                <a:ea typeface="微软雅黑" pitchFamily="34" charset="-122"/>
              </a:rPr>
              <a:t>06</a:t>
            </a:r>
            <a:endParaRPr lang="en-US" altLang="zh-CN" sz="2667" b="1" dirty="0">
              <a:solidFill>
                <a:schemeClr val="bg1"/>
              </a:solidFill>
              <a:latin typeface="微软雅黑" pitchFamily="34" charset="-122"/>
              <a:ea typeface="微软雅黑" pitchFamily="34" charset="-122"/>
            </a:endParaRPr>
          </a:p>
        </p:txBody>
      </p:sp>
      <p:sp>
        <p:nvSpPr>
          <p:cNvPr id="14" name="TextBox 131"/>
          <p:cNvSpPr txBox="1">
            <a:spLocks noChangeArrowheads="1"/>
          </p:cNvSpPr>
          <p:nvPr/>
        </p:nvSpPr>
        <p:spPr bwMode="auto">
          <a:xfrm>
            <a:off x="5198207" y="162875"/>
            <a:ext cx="179717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3738" fontAlgn="base">
              <a:spcBef>
                <a:spcPct val="0"/>
              </a:spcBef>
              <a:spcAft>
                <a:spcPct val="0"/>
              </a:spcAft>
              <a:buNone/>
            </a:pPr>
            <a:r>
              <a:rPr lang="zh-CN" altLang="en-US" sz="6000" b="1" smtClean="0">
                <a:solidFill>
                  <a:srgbClr val="E40077"/>
                </a:solidFill>
                <a:effectLst>
                  <a:outerShdw blurRad="38100" dist="38100" dir="2700000" algn="tl">
                    <a:srgbClr val="000000">
                      <a:alpha val="43137"/>
                    </a:srgbClr>
                  </a:outerShdw>
                </a:effectLst>
                <a:latin typeface="微软雅黑" panose="020B0503020204020204" pitchFamily="34" charset="-122"/>
              </a:rPr>
              <a:t>目录</a:t>
            </a:r>
            <a:endParaRPr lang="zh-CN" altLang="en-US" sz="6000" b="1">
              <a:solidFill>
                <a:srgbClr val="E40077"/>
              </a:solidFill>
              <a:effectLst>
                <a:outerShdw blurRad="38100" dist="38100" dir="2700000" algn="tl">
                  <a:srgbClr val="000000">
                    <a:alpha val="43137"/>
                  </a:srgbClr>
                </a:outerShdw>
              </a:effectLst>
              <a:latin typeface="微软雅黑" panose="020B0503020204020204" pitchFamily="34" charset="-122"/>
            </a:endParaRPr>
          </a:p>
        </p:txBody>
      </p:sp>
      <p:sp>
        <p:nvSpPr>
          <p:cNvPr id="15" name="TextBox 131"/>
          <p:cNvSpPr txBox="1">
            <a:spLocks noChangeArrowheads="1"/>
          </p:cNvSpPr>
          <p:nvPr/>
        </p:nvSpPr>
        <p:spPr bwMode="auto">
          <a:xfrm>
            <a:off x="4904945" y="1178538"/>
            <a:ext cx="23836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3738" fontAlgn="base">
              <a:spcBef>
                <a:spcPct val="0"/>
              </a:spcBef>
              <a:spcAft>
                <a:spcPct val="0"/>
              </a:spcAft>
              <a:buNone/>
            </a:pPr>
            <a:r>
              <a:rPr lang="en-US" altLang="zh-CN" sz="2800" b="1" smtClean="0">
                <a:solidFill>
                  <a:srgbClr val="E40077"/>
                </a:solidFill>
                <a:effectLst>
                  <a:outerShdw blurRad="38100" dist="38100" dir="2700000" algn="tl">
                    <a:srgbClr val="000000">
                      <a:alpha val="43137"/>
                    </a:srgbClr>
                  </a:outerShdw>
                </a:effectLst>
                <a:latin typeface="微软雅黑" panose="020B0503020204020204" pitchFamily="34" charset="-122"/>
              </a:rPr>
              <a:t>CONTEMTS</a:t>
            </a:r>
            <a:endParaRPr lang="zh-CN" altLang="en-US" sz="2800" b="1">
              <a:solidFill>
                <a:srgbClr val="E40077"/>
              </a:solidFill>
              <a:effectLst>
                <a:outerShdw blurRad="38100" dist="38100" dir="2700000" algn="tl">
                  <a:srgbClr val="000000">
                    <a:alpha val="43137"/>
                  </a:srgbClr>
                </a:outerShdw>
              </a:effectLst>
              <a:latin typeface="微软雅黑" panose="020B0503020204020204" pitchFamily="34" charset="-122"/>
            </a:endParaRPr>
          </a:p>
        </p:txBody>
      </p:sp>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2503" y="3949700"/>
            <a:ext cx="4711700" cy="4711700"/>
          </a:xfrm>
          <a:prstGeom prst="rect">
            <a:avLst/>
          </a:prstGeom>
        </p:spPr>
      </p:pic>
    </p:spTree>
    <p:extLst>
      <p:ext uri="{BB962C8B-B14F-4D97-AF65-F5344CB8AC3E}">
        <p14:creationId xmlns:p14="http://schemas.microsoft.com/office/powerpoint/2010/main" val="1402387929"/>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5"/>
                                        </p:tgtEl>
                                        <p:attrNameLst>
                                          <p:attrName>ppt_y</p:attrName>
                                        </p:attrNameLst>
                                      </p:cBhvr>
                                      <p:tavLst>
                                        <p:tav tm="0">
                                          <p:val>
                                            <p:strVal val="#ppt_y"/>
                                          </p:val>
                                        </p:tav>
                                        <p:tav tm="100000">
                                          <p:val>
                                            <p:strVal val="#ppt_y"/>
                                          </p:val>
                                        </p:tav>
                                      </p:tavLst>
                                    </p:anim>
                                    <p:anim calcmode="lin" valueType="num">
                                      <p:cBhvr>
                                        <p:cTn id="1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5"/>
                                        </p:tgtEl>
                                      </p:cBhvr>
                                    </p:animEffect>
                                  </p:childTnLst>
                                </p:cTn>
                              </p:par>
                            </p:childTnLst>
                          </p:cTn>
                        </p:par>
                        <p:par>
                          <p:cTn id="21" fill="hold">
                            <p:stCondLst>
                              <p:cond delay="850"/>
                            </p:stCondLst>
                            <p:childTnLst>
                              <p:par>
                                <p:cTn id="22" presetID="2" presetClass="entr" presetSubtype="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0-#ppt_w/2"/>
                                          </p:val>
                                        </p:tav>
                                        <p:tav tm="100000">
                                          <p:val>
                                            <p:strVal val="#ppt_x"/>
                                          </p:val>
                                        </p:tav>
                                      </p:tavLst>
                                    </p:anim>
                                    <p:anim calcmode="lin" valueType="num">
                                      <p:cBhvr additive="base">
                                        <p:cTn id="25" dur="500" fill="hold"/>
                                        <p:tgtEl>
                                          <p:spTgt spid="3"/>
                                        </p:tgtEl>
                                        <p:attrNameLst>
                                          <p:attrName>ppt_y</p:attrName>
                                        </p:attrNameLst>
                                      </p:cBhvr>
                                      <p:tavLst>
                                        <p:tav tm="0">
                                          <p:val>
                                            <p:strVal val="#ppt_y"/>
                                          </p:val>
                                        </p:tav>
                                        <p:tav tm="100000">
                                          <p:val>
                                            <p:strVal val="#ppt_y"/>
                                          </p:val>
                                        </p:tav>
                                      </p:tavLst>
                                    </p:anim>
                                  </p:childTnLst>
                                </p:cTn>
                              </p:par>
                            </p:childTnLst>
                          </p:cTn>
                        </p:par>
                        <p:par>
                          <p:cTn id="26" fill="hold">
                            <p:stCondLst>
                              <p:cond delay="1350"/>
                            </p:stCondLst>
                            <p:childTnLst>
                              <p:par>
                                <p:cTn id="27" presetID="22" presetClass="entr" presetSubtype="8"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childTnLst>
                          </p:cTn>
                        </p:par>
                        <p:par>
                          <p:cTn id="30" fill="hold">
                            <p:stCondLst>
                              <p:cond delay="1850"/>
                            </p:stCondLst>
                            <p:childTnLst>
                              <p:par>
                                <p:cTn id="31" presetID="2" presetClass="entr" presetSubtype="8"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0-#ppt_w/2"/>
                                          </p:val>
                                        </p:tav>
                                        <p:tav tm="100000">
                                          <p:val>
                                            <p:strVal val="#ppt_x"/>
                                          </p:val>
                                        </p:tav>
                                      </p:tavLst>
                                    </p:anim>
                                    <p:anim calcmode="lin" valueType="num">
                                      <p:cBhvr additive="base">
                                        <p:cTn id="34" dur="500" fill="hold"/>
                                        <p:tgtEl>
                                          <p:spTgt spid="5"/>
                                        </p:tgtEl>
                                        <p:attrNameLst>
                                          <p:attrName>ppt_y</p:attrName>
                                        </p:attrNameLst>
                                      </p:cBhvr>
                                      <p:tavLst>
                                        <p:tav tm="0">
                                          <p:val>
                                            <p:strVal val="#ppt_y"/>
                                          </p:val>
                                        </p:tav>
                                        <p:tav tm="100000">
                                          <p:val>
                                            <p:strVal val="#ppt_y"/>
                                          </p:val>
                                        </p:tav>
                                      </p:tavLst>
                                    </p:anim>
                                  </p:childTnLst>
                                </p:cTn>
                              </p:par>
                            </p:childTnLst>
                          </p:cTn>
                        </p:par>
                        <p:par>
                          <p:cTn id="35" fill="hold">
                            <p:stCondLst>
                              <p:cond delay="2350"/>
                            </p:stCondLst>
                            <p:childTnLst>
                              <p:par>
                                <p:cTn id="36" presetID="22" presetClass="entr" presetSubtype="8"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left)">
                                      <p:cBhvr>
                                        <p:cTn id="38" dur="500"/>
                                        <p:tgtEl>
                                          <p:spTgt spid="4"/>
                                        </p:tgtEl>
                                      </p:cBhvr>
                                    </p:animEffect>
                                  </p:childTnLst>
                                </p:cTn>
                              </p:par>
                            </p:childTnLst>
                          </p:cTn>
                        </p:par>
                        <p:par>
                          <p:cTn id="39" fill="hold">
                            <p:stCondLst>
                              <p:cond delay="2850"/>
                            </p:stCondLst>
                            <p:childTnLst>
                              <p:par>
                                <p:cTn id="40" presetID="2" presetClass="entr" presetSubtype="8"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0-#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childTnLst>
                          </p:cTn>
                        </p:par>
                        <p:par>
                          <p:cTn id="44" fill="hold">
                            <p:stCondLst>
                              <p:cond delay="3350"/>
                            </p:stCondLst>
                            <p:childTnLst>
                              <p:par>
                                <p:cTn id="45" presetID="22" presetClass="entr" presetSubtype="8"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par>
                          <p:cTn id="48" fill="hold">
                            <p:stCondLst>
                              <p:cond delay="3850"/>
                            </p:stCondLst>
                            <p:childTnLst>
                              <p:par>
                                <p:cTn id="49" presetID="2" presetClass="entr" presetSubtype="8"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0-#ppt_w/2"/>
                                          </p:val>
                                        </p:tav>
                                        <p:tav tm="100000">
                                          <p:val>
                                            <p:strVal val="#ppt_x"/>
                                          </p:val>
                                        </p:tav>
                                      </p:tavLst>
                                    </p:anim>
                                    <p:anim calcmode="lin" valueType="num">
                                      <p:cBhvr additive="base">
                                        <p:cTn id="52" dur="500" fill="hold"/>
                                        <p:tgtEl>
                                          <p:spTgt spid="9"/>
                                        </p:tgtEl>
                                        <p:attrNameLst>
                                          <p:attrName>ppt_y</p:attrName>
                                        </p:attrNameLst>
                                      </p:cBhvr>
                                      <p:tavLst>
                                        <p:tav tm="0">
                                          <p:val>
                                            <p:strVal val="#ppt_y"/>
                                          </p:val>
                                        </p:tav>
                                        <p:tav tm="100000">
                                          <p:val>
                                            <p:strVal val="#ppt_y"/>
                                          </p:val>
                                        </p:tav>
                                      </p:tavLst>
                                    </p:anim>
                                  </p:childTnLst>
                                </p:cTn>
                              </p:par>
                            </p:childTnLst>
                          </p:cTn>
                        </p:par>
                        <p:par>
                          <p:cTn id="53" fill="hold">
                            <p:stCondLst>
                              <p:cond delay="4350"/>
                            </p:stCondLst>
                            <p:childTnLst>
                              <p:par>
                                <p:cTn id="54" presetID="22" presetClass="entr" presetSubtype="8" fill="hold" grpId="0" nodeType="after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left)">
                                      <p:cBhvr>
                                        <p:cTn id="56" dur="500"/>
                                        <p:tgtEl>
                                          <p:spTgt spid="8"/>
                                        </p:tgtEl>
                                      </p:cBhvr>
                                    </p:animEffect>
                                  </p:childTnLst>
                                </p:cTn>
                              </p:par>
                            </p:childTnLst>
                          </p:cTn>
                        </p:par>
                        <p:par>
                          <p:cTn id="57" fill="hold">
                            <p:stCondLst>
                              <p:cond delay="4850"/>
                            </p:stCondLst>
                            <p:childTnLst>
                              <p:par>
                                <p:cTn id="58" presetID="2" presetClass="entr" presetSubtype="8" fill="hold" grpId="0" nodeType="after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ppt_y"/>
                                          </p:val>
                                        </p:tav>
                                        <p:tav tm="100000">
                                          <p:val>
                                            <p:strVal val="#ppt_y"/>
                                          </p:val>
                                        </p:tav>
                                      </p:tavLst>
                                    </p:anim>
                                  </p:childTnLst>
                                </p:cTn>
                              </p:par>
                            </p:childTnLst>
                          </p:cTn>
                        </p:par>
                        <p:par>
                          <p:cTn id="62" fill="hold">
                            <p:stCondLst>
                              <p:cond delay="5350"/>
                            </p:stCondLst>
                            <p:childTnLst>
                              <p:par>
                                <p:cTn id="63" presetID="22" presetClass="entr" presetSubtype="8" fill="hold" grpId="0" nodeType="after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wipe(left)">
                                      <p:cBhvr>
                                        <p:cTn id="65" dur="500"/>
                                        <p:tgtEl>
                                          <p:spTgt spid="10"/>
                                        </p:tgtEl>
                                      </p:cBhvr>
                                    </p:animEffect>
                                  </p:childTnLst>
                                </p:cTn>
                              </p:par>
                            </p:childTnLst>
                          </p:cTn>
                        </p:par>
                        <p:par>
                          <p:cTn id="66" fill="hold">
                            <p:stCondLst>
                              <p:cond delay="5850"/>
                            </p:stCondLst>
                            <p:childTnLst>
                              <p:par>
                                <p:cTn id="67" presetID="2" presetClass="entr" presetSubtype="8"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additive="base">
                                        <p:cTn id="69" dur="500" fill="hold"/>
                                        <p:tgtEl>
                                          <p:spTgt spid="13"/>
                                        </p:tgtEl>
                                        <p:attrNameLst>
                                          <p:attrName>ppt_x</p:attrName>
                                        </p:attrNameLst>
                                      </p:cBhvr>
                                      <p:tavLst>
                                        <p:tav tm="0">
                                          <p:val>
                                            <p:strVal val="0-#ppt_w/2"/>
                                          </p:val>
                                        </p:tav>
                                        <p:tav tm="100000">
                                          <p:val>
                                            <p:strVal val="#ppt_x"/>
                                          </p:val>
                                        </p:tav>
                                      </p:tavLst>
                                    </p:anim>
                                    <p:anim calcmode="lin" valueType="num">
                                      <p:cBhvr additive="base">
                                        <p:cTn id="70" dur="500" fill="hold"/>
                                        <p:tgtEl>
                                          <p:spTgt spid="13"/>
                                        </p:tgtEl>
                                        <p:attrNameLst>
                                          <p:attrName>ppt_y</p:attrName>
                                        </p:attrNameLst>
                                      </p:cBhvr>
                                      <p:tavLst>
                                        <p:tav tm="0">
                                          <p:val>
                                            <p:strVal val="#ppt_y"/>
                                          </p:val>
                                        </p:tav>
                                        <p:tav tm="100000">
                                          <p:val>
                                            <p:strVal val="#ppt_y"/>
                                          </p:val>
                                        </p:tav>
                                      </p:tavLst>
                                    </p:anim>
                                  </p:childTnLst>
                                </p:cTn>
                              </p:par>
                            </p:childTnLst>
                          </p:cTn>
                        </p:par>
                        <p:par>
                          <p:cTn id="71" fill="hold">
                            <p:stCondLst>
                              <p:cond delay="6350"/>
                            </p:stCondLst>
                            <p:childTnLst>
                              <p:par>
                                <p:cTn id="72" presetID="22" presetClass="entr" presetSubtype="8" fill="hold" grpId="0" nodeType="afterEffect">
                                  <p:stCondLst>
                                    <p:cond delay="0"/>
                                  </p:stCondLst>
                                  <p:childTnLst>
                                    <p:set>
                                      <p:cBhvr>
                                        <p:cTn id="73" dur="1" fill="hold">
                                          <p:stCondLst>
                                            <p:cond delay="0"/>
                                          </p:stCondLst>
                                        </p:cTn>
                                        <p:tgtEl>
                                          <p:spTgt spid="12"/>
                                        </p:tgtEl>
                                        <p:attrNameLst>
                                          <p:attrName>style.visibility</p:attrName>
                                        </p:attrNameLst>
                                      </p:cBhvr>
                                      <p:to>
                                        <p:strVal val="visible"/>
                                      </p:to>
                                    </p:set>
                                    <p:animEffect transition="in" filter="wipe(left)">
                                      <p:cBhvr>
                                        <p:cTn id="74" dur="500"/>
                                        <p:tgtEl>
                                          <p:spTgt spid="12"/>
                                        </p:tgtEl>
                                      </p:cBhvr>
                                    </p:animEffect>
                                  </p:childTnLst>
                                </p:cTn>
                              </p:par>
                            </p:childTnLst>
                          </p:cTn>
                        </p:par>
                        <p:par>
                          <p:cTn id="75" fill="hold">
                            <p:stCondLst>
                              <p:cond delay="6850"/>
                            </p:stCondLst>
                            <p:childTnLst>
                              <p:par>
                                <p:cTn id="76" presetID="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 calcmode="lin" valueType="num">
                                      <p:cBhvr additive="base">
                                        <p:cTn id="78" dur="1250" fill="hold"/>
                                        <p:tgtEl>
                                          <p:spTgt spid="16"/>
                                        </p:tgtEl>
                                        <p:attrNameLst>
                                          <p:attrName>ppt_x</p:attrName>
                                        </p:attrNameLst>
                                      </p:cBhvr>
                                      <p:tavLst>
                                        <p:tav tm="0">
                                          <p:val>
                                            <p:strVal val="0-#ppt_w/2"/>
                                          </p:val>
                                        </p:tav>
                                        <p:tav tm="100000">
                                          <p:val>
                                            <p:strVal val="#ppt_x"/>
                                          </p:val>
                                        </p:tav>
                                      </p:tavLst>
                                    </p:anim>
                                    <p:anim calcmode="lin" valueType="num">
                                      <p:cBhvr additive="base">
                                        <p:cTn id="79" dur="125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1598" y="-220138"/>
            <a:ext cx="7137826" cy="2169997"/>
          </a:xfrm>
          <a:prstGeom prst="rect">
            <a:avLst/>
          </a:prstGeom>
        </p:spPr>
      </p:pic>
      <p:sp>
        <p:nvSpPr>
          <p:cNvPr id="2" name="矩形 1"/>
          <p:cNvSpPr/>
          <p:nvPr/>
        </p:nvSpPr>
        <p:spPr>
          <a:xfrm>
            <a:off x="4717633" y="135464"/>
            <a:ext cx="2646878" cy="830997"/>
          </a:xfrm>
          <a:prstGeom prst="rect">
            <a:avLst/>
          </a:prstGeom>
        </p:spPr>
        <p:txBody>
          <a:bodyPr wrap="none">
            <a:spAutoFit/>
          </a:bodyPr>
          <a:lstStyle/>
          <a:p>
            <a:r>
              <a:rPr lang="zh-CN" altLang="en-US" sz="4800" b="1" smtClean="0">
                <a:solidFill>
                  <a:srgbClr val="E40077"/>
                </a:solidFill>
                <a:latin typeface="微软雅黑" pitchFamily="34" charset="-122"/>
                <a:ea typeface="微软雅黑" pitchFamily="34" charset="-122"/>
              </a:rPr>
              <a:t>花艺部份</a:t>
            </a:r>
            <a:endParaRPr lang="zh-CN" altLang="en-US" sz="4800" b="1" dirty="0">
              <a:solidFill>
                <a:srgbClr val="E40077"/>
              </a:solidFill>
              <a:latin typeface="微软雅黑" pitchFamily="34" charset="-122"/>
              <a:ea typeface="微软雅黑" pitchFamily="34" charset="-122"/>
            </a:endParaRPr>
          </a:p>
        </p:txBody>
      </p:sp>
      <p:sp>
        <p:nvSpPr>
          <p:cNvPr id="4" name="矩形 22"/>
          <p:cNvSpPr>
            <a:spLocks noChangeArrowheads="1"/>
          </p:cNvSpPr>
          <p:nvPr/>
        </p:nvSpPr>
        <p:spPr bwMode="auto">
          <a:xfrm>
            <a:off x="5493591" y="2201243"/>
            <a:ext cx="5185833" cy="1246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hangingPunct="1"/>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管理工作的细节是建立在管理细节固化的组织流程和制度之上的，而执行力的保障则也来自这样的基础。</a:t>
            </a:r>
          </a:p>
        </p:txBody>
      </p:sp>
      <p:sp>
        <p:nvSpPr>
          <p:cNvPr id="5" name="矩形 31"/>
          <p:cNvSpPr>
            <a:spLocks noChangeArrowheads="1"/>
          </p:cNvSpPr>
          <p:nvPr/>
        </p:nvSpPr>
        <p:spPr bwMode="auto">
          <a:xfrm>
            <a:off x="5493591" y="3359737"/>
            <a:ext cx="5185833" cy="1248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hangingPunct="1"/>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执行力中的管理者自身执行能力问题，管理者应以教练者的身份指导下属进行工作和达成工作目标。</a:t>
            </a:r>
          </a:p>
        </p:txBody>
      </p:sp>
      <p:sp>
        <p:nvSpPr>
          <p:cNvPr id="6" name="矩形 32"/>
          <p:cNvSpPr>
            <a:spLocks noChangeArrowheads="1"/>
          </p:cNvSpPr>
          <p:nvPr/>
        </p:nvSpPr>
        <p:spPr bwMode="auto">
          <a:xfrm>
            <a:off x="5493591" y="4552740"/>
            <a:ext cx="5185833" cy="1248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hangingPunct="1"/>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管理者在日常管理工作中常常会遇到不符合制度的事和人时，就会有更高一级的管理者左右了你的执行权利。</a:t>
            </a:r>
          </a:p>
        </p:txBody>
      </p:sp>
      <p:grpSp>
        <p:nvGrpSpPr>
          <p:cNvPr id="7" name="组合 6"/>
          <p:cNvGrpSpPr/>
          <p:nvPr/>
        </p:nvGrpSpPr>
        <p:grpSpPr>
          <a:xfrm>
            <a:off x="1465008" y="2201244"/>
            <a:ext cx="3831732" cy="1030817"/>
            <a:chOff x="1150514" y="1234893"/>
            <a:chExt cx="2873799" cy="773113"/>
          </a:xfrm>
        </p:grpSpPr>
        <p:sp>
          <p:nvSpPr>
            <p:cNvPr id="8" name="任意多边形 7"/>
            <p:cNvSpPr/>
            <p:nvPr/>
          </p:nvSpPr>
          <p:spPr>
            <a:xfrm>
              <a:off x="1939926" y="1234893"/>
              <a:ext cx="2084387" cy="773113"/>
            </a:xfrm>
            <a:custGeom>
              <a:avLst/>
              <a:gdLst>
                <a:gd name="connsiteX0" fmla="*/ 1311004 w 2519930"/>
                <a:gd name="connsiteY0" fmla="*/ 129 h 935639"/>
                <a:gd name="connsiteX1" fmla="*/ 1417718 w 2519930"/>
                <a:gd name="connsiteY1" fmla="*/ 63691 h 935639"/>
                <a:gd name="connsiteX2" fmla="*/ 1474368 w 2519930"/>
                <a:gd name="connsiteY2" fmla="*/ 151166 h 935639"/>
                <a:gd name="connsiteX3" fmla="*/ 1494124 w 2519930"/>
                <a:gd name="connsiteY3" fmla="*/ 179639 h 935639"/>
                <a:gd name="connsiteX4" fmla="*/ 2467817 w 2519930"/>
                <a:gd name="connsiteY4" fmla="*/ 179639 h 935639"/>
                <a:gd name="connsiteX5" fmla="*/ 2519930 w 2519930"/>
                <a:gd name="connsiteY5" fmla="*/ 231752 h 935639"/>
                <a:gd name="connsiteX6" fmla="*/ 2519930 w 2519930"/>
                <a:gd name="connsiteY6" fmla="*/ 300326 h 935639"/>
                <a:gd name="connsiteX7" fmla="*/ 2467817 w 2519930"/>
                <a:gd name="connsiteY7" fmla="*/ 352439 h 935639"/>
                <a:gd name="connsiteX8" fmla="*/ 1564561 w 2519930"/>
                <a:gd name="connsiteY8" fmla="*/ 352439 h 935639"/>
                <a:gd name="connsiteX9" fmla="*/ 1564561 w 2519930"/>
                <a:gd name="connsiteY9" fmla="*/ 374039 h 935639"/>
                <a:gd name="connsiteX10" fmla="*/ 2012872 w 2519930"/>
                <a:gd name="connsiteY10" fmla="*/ 374039 h 935639"/>
                <a:gd name="connsiteX11" fmla="*/ 2064985 w 2519930"/>
                <a:gd name="connsiteY11" fmla="*/ 426152 h 935639"/>
                <a:gd name="connsiteX12" fmla="*/ 2064985 w 2519930"/>
                <a:gd name="connsiteY12" fmla="*/ 494726 h 935639"/>
                <a:gd name="connsiteX13" fmla="*/ 2012872 w 2519930"/>
                <a:gd name="connsiteY13" fmla="*/ 546839 h 935639"/>
                <a:gd name="connsiteX14" fmla="*/ 1564561 w 2519930"/>
                <a:gd name="connsiteY14" fmla="*/ 546839 h 935639"/>
                <a:gd name="connsiteX15" fmla="*/ 1564561 w 2519930"/>
                <a:gd name="connsiteY15" fmla="*/ 568439 h 935639"/>
                <a:gd name="connsiteX16" fmla="*/ 2012872 w 2519930"/>
                <a:gd name="connsiteY16" fmla="*/ 568439 h 935639"/>
                <a:gd name="connsiteX17" fmla="*/ 2064985 w 2519930"/>
                <a:gd name="connsiteY17" fmla="*/ 620552 h 935639"/>
                <a:gd name="connsiteX18" fmla="*/ 2064985 w 2519930"/>
                <a:gd name="connsiteY18" fmla="*/ 689126 h 935639"/>
                <a:gd name="connsiteX19" fmla="*/ 2012872 w 2519930"/>
                <a:gd name="connsiteY19" fmla="*/ 741239 h 935639"/>
                <a:gd name="connsiteX20" fmla="*/ 1564561 w 2519930"/>
                <a:gd name="connsiteY20" fmla="*/ 741239 h 935639"/>
                <a:gd name="connsiteX21" fmla="*/ 1564561 w 2519930"/>
                <a:gd name="connsiteY21" fmla="*/ 762839 h 935639"/>
                <a:gd name="connsiteX22" fmla="*/ 2012872 w 2519930"/>
                <a:gd name="connsiteY22" fmla="*/ 762839 h 935639"/>
                <a:gd name="connsiteX23" fmla="*/ 2064985 w 2519930"/>
                <a:gd name="connsiteY23" fmla="*/ 814952 h 935639"/>
                <a:gd name="connsiteX24" fmla="*/ 2064985 w 2519930"/>
                <a:gd name="connsiteY24" fmla="*/ 883526 h 935639"/>
                <a:gd name="connsiteX25" fmla="*/ 2012872 w 2519930"/>
                <a:gd name="connsiteY25" fmla="*/ 935639 h 935639"/>
                <a:gd name="connsiteX26" fmla="*/ 874191 w 2519930"/>
                <a:gd name="connsiteY26" fmla="*/ 935639 h 935639"/>
                <a:gd name="connsiteX27" fmla="*/ 710279 w 2519930"/>
                <a:gd name="connsiteY27" fmla="*/ 935639 h 935639"/>
                <a:gd name="connsiteX28" fmla="*/ 378000 w 2519930"/>
                <a:gd name="connsiteY28" fmla="*/ 935639 h 935639"/>
                <a:gd name="connsiteX29" fmla="*/ 0 w 2519930"/>
                <a:gd name="connsiteY29" fmla="*/ 557639 h 935639"/>
                <a:gd name="connsiteX30" fmla="*/ 378000 w 2519930"/>
                <a:gd name="connsiteY30" fmla="*/ 179639 h 935639"/>
                <a:gd name="connsiteX31" fmla="*/ 700753 w 2519930"/>
                <a:gd name="connsiteY31" fmla="*/ 179639 h 935639"/>
                <a:gd name="connsiteX32" fmla="*/ 874191 w 2519930"/>
                <a:gd name="connsiteY32" fmla="*/ 179639 h 935639"/>
                <a:gd name="connsiteX33" fmla="*/ 917354 w 2519930"/>
                <a:gd name="connsiteY33" fmla="*/ 179639 h 935639"/>
                <a:gd name="connsiteX34" fmla="*/ 1267762 w 2519930"/>
                <a:gd name="connsiteY34" fmla="*/ 11127 h 935639"/>
                <a:gd name="connsiteX35" fmla="*/ 1311004 w 2519930"/>
                <a:gd name="connsiteY35" fmla="*/ 129 h 93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519930" h="935639">
                  <a:moveTo>
                    <a:pt x="1311004" y="129"/>
                  </a:moveTo>
                  <a:cubicBezTo>
                    <a:pt x="1354740" y="-1977"/>
                    <a:pt x="1397548" y="21748"/>
                    <a:pt x="1417718" y="63691"/>
                  </a:cubicBezTo>
                  <a:cubicBezTo>
                    <a:pt x="1430252" y="88880"/>
                    <a:pt x="1452310" y="120022"/>
                    <a:pt x="1474368" y="151166"/>
                  </a:cubicBezTo>
                  <a:lnTo>
                    <a:pt x="1494124" y="179639"/>
                  </a:lnTo>
                  <a:lnTo>
                    <a:pt x="2467817" y="179639"/>
                  </a:lnTo>
                  <a:cubicBezTo>
                    <a:pt x="2496598" y="179639"/>
                    <a:pt x="2519930" y="202971"/>
                    <a:pt x="2519930" y="231752"/>
                  </a:cubicBezTo>
                  <a:lnTo>
                    <a:pt x="2519930" y="300326"/>
                  </a:lnTo>
                  <a:cubicBezTo>
                    <a:pt x="2519930" y="329107"/>
                    <a:pt x="2496598" y="352439"/>
                    <a:pt x="2467817" y="352439"/>
                  </a:cubicBezTo>
                  <a:lnTo>
                    <a:pt x="1564561" y="352439"/>
                  </a:lnTo>
                  <a:lnTo>
                    <a:pt x="1564561" y="374039"/>
                  </a:lnTo>
                  <a:lnTo>
                    <a:pt x="2012872" y="374039"/>
                  </a:lnTo>
                  <a:cubicBezTo>
                    <a:pt x="2041653" y="374039"/>
                    <a:pt x="2064985" y="397371"/>
                    <a:pt x="2064985" y="426152"/>
                  </a:cubicBezTo>
                  <a:lnTo>
                    <a:pt x="2064985" y="494726"/>
                  </a:lnTo>
                  <a:cubicBezTo>
                    <a:pt x="2064985" y="523507"/>
                    <a:pt x="2041653" y="546839"/>
                    <a:pt x="2012872" y="546839"/>
                  </a:cubicBezTo>
                  <a:lnTo>
                    <a:pt x="1564561" y="546839"/>
                  </a:lnTo>
                  <a:lnTo>
                    <a:pt x="1564561" y="568439"/>
                  </a:lnTo>
                  <a:lnTo>
                    <a:pt x="2012872" y="568439"/>
                  </a:lnTo>
                  <a:cubicBezTo>
                    <a:pt x="2041653" y="568439"/>
                    <a:pt x="2064985" y="591771"/>
                    <a:pt x="2064985" y="620552"/>
                  </a:cubicBezTo>
                  <a:lnTo>
                    <a:pt x="2064985" y="689126"/>
                  </a:lnTo>
                  <a:cubicBezTo>
                    <a:pt x="2064985" y="717907"/>
                    <a:pt x="2041653" y="741239"/>
                    <a:pt x="2012872" y="741239"/>
                  </a:cubicBezTo>
                  <a:lnTo>
                    <a:pt x="1564561" y="741239"/>
                  </a:lnTo>
                  <a:lnTo>
                    <a:pt x="1564561" y="762839"/>
                  </a:lnTo>
                  <a:lnTo>
                    <a:pt x="2012872" y="762839"/>
                  </a:lnTo>
                  <a:cubicBezTo>
                    <a:pt x="2041653" y="762839"/>
                    <a:pt x="2064985" y="786171"/>
                    <a:pt x="2064985" y="814952"/>
                  </a:cubicBezTo>
                  <a:lnTo>
                    <a:pt x="2064985" y="883526"/>
                  </a:lnTo>
                  <a:cubicBezTo>
                    <a:pt x="2064985" y="912307"/>
                    <a:pt x="2041653" y="935639"/>
                    <a:pt x="2012872" y="935639"/>
                  </a:cubicBezTo>
                  <a:lnTo>
                    <a:pt x="874191" y="935639"/>
                  </a:lnTo>
                  <a:lnTo>
                    <a:pt x="710279" y="935639"/>
                  </a:lnTo>
                  <a:lnTo>
                    <a:pt x="378000" y="935639"/>
                  </a:lnTo>
                  <a:cubicBezTo>
                    <a:pt x="169236" y="935639"/>
                    <a:pt x="0" y="766403"/>
                    <a:pt x="0" y="557639"/>
                  </a:cubicBezTo>
                  <a:cubicBezTo>
                    <a:pt x="0" y="348875"/>
                    <a:pt x="169236" y="179639"/>
                    <a:pt x="378000" y="179639"/>
                  </a:cubicBezTo>
                  <a:lnTo>
                    <a:pt x="700753" y="179639"/>
                  </a:lnTo>
                  <a:lnTo>
                    <a:pt x="874191" y="179639"/>
                  </a:lnTo>
                  <a:lnTo>
                    <a:pt x="917354" y="179639"/>
                  </a:lnTo>
                  <a:lnTo>
                    <a:pt x="1267762" y="11127"/>
                  </a:lnTo>
                  <a:cubicBezTo>
                    <a:pt x="1281743" y="4403"/>
                    <a:pt x="1296425" y="831"/>
                    <a:pt x="1311004" y="129"/>
                  </a:cubicBezTo>
                  <a:close/>
                </a:path>
              </a:pathLst>
            </a:cu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192000" bIns="62400" anchor="ctr"/>
            <a:lstStyle/>
            <a:p>
              <a:pPr>
                <a:defRPr/>
              </a:pPr>
              <a:r>
                <a:rPr lang="zh-CN" altLang="en-US" sz="3200">
                  <a:solidFill>
                    <a:srgbClr val="FFFFFF"/>
                  </a:solidFill>
                  <a:latin typeface="微软雅黑" panose="020B0503020204020204" pitchFamily="34" charset="-122"/>
                  <a:ea typeface="微软雅黑" panose="020B0503020204020204" pitchFamily="34" charset="-122"/>
                </a:rPr>
                <a:t>企业制度</a:t>
              </a:r>
            </a:p>
          </p:txBody>
        </p:sp>
        <p:sp>
          <p:nvSpPr>
            <p:cNvPr id="9" name="矩形 8"/>
            <p:cNvSpPr/>
            <p:nvPr/>
          </p:nvSpPr>
          <p:spPr>
            <a:xfrm>
              <a:off x="1150514" y="1381917"/>
              <a:ext cx="775326" cy="622548"/>
            </a:xfrm>
            <a:prstGeom prst="rect">
              <a:avLst/>
            </a:prstGeom>
          </p:spPr>
          <p:txBody>
            <a:bodyPr anchor="ctr"/>
            <a:lstStyle/>
            <a:p>
              <a:pPr algn="r">
                <a:defRPr/>
              </a:pPr>
              <a:r>
                <a:rPr lang="en-US" altLang="zh-CN" sz="4267" dirty="0">
                  <a:solidFill>
                    <a:srgbClr val="E40077"/>
                  </a:solidFill>
                  <a:latin typeface="微软雅黑" panose="020B0503020204020204" pitchFamily="34" charset="-122"/>
                  <a:ea typeface="微软雅黑" panose="020B0503020204020204" pitchFamily="34" charset="-122"/>
                </a:rPr>
                <a:t>01</a:t>
              </a:r>
              <a:endParaRPr lang="zh-CN" altLang="en-US" sz="4267" dirty="0">
                <a:solidFill>
                  <a:srgbClr val="E40077"/>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1465008" y="3359736"/>
            <a:ext cx="3831732" cy="1032933"/>
            <a:chOff x="1150514" y="2504893"/>
            <a:chExt cx="2873799" cy="774700"/>
          </a:xfrm>
        </p:grpSpPr>
        <p:sp>
          <p:nvSpPr>
            <p:cNvPr id="11" name="任意多边形 10"/>
            <p:cNvSpPr/>
            <p:nvPr/>
          </p:nvSpPr>
          <p:spPr>
            <a:xfrm>
              <a:off x="1939926" y="2504893"/>
              <a:ext cx="2084387" cy="774700"/>
            </a:xfrm>
            <a:custGeom>
              <a:avLst/>
              <a:gdLst>
                <a:gd name="connsiteX0" fmla="*/ 1311004 w 2519930"/>
                <a:gd name="connsiteY0" fmla="*/ 129 h 935639"/>
                <a:gd name="connsiteX1" fmla="*/ 1417718 w 2519930"/>
                <a:gd name="connsiteY1" fmla="*/ 63691 h 935639"/>
                <a:gd name="connsiteX2" fmla="*/ 1474368 w 2519930"/>
                <a:gd name="connsiteY2" fmla="*/ 151166 h 935639"/>
                <a:gd name="connsiteX3" fmla="*/ 1494124 w 2519930"/>
                <a:gd name="connsiteY3" fmla="*/ 179639 h 935639"/>
                <a:gd name="connsiteX4" fmla="*/ 2467817 w 2519930"/>
                <a:gd name="connsiteY4" fmla="*/ 179639 h 935639"/>
                <a:gd name="connsiteX5" fmla="*/ 2519930 w 2519930"/>
                <a:gd name="connsiteY5" fmla="*/ 231752 h 935639"/>
                <a:gd name="connsiteX6" fmla="*/ 2519930 w 2519930"/>
                <a:gd name="connsiteY6" fmla="*/ 300326 h 935639"/>
                <a:gd name="connsiteX7" fmla="*/ 2467817 w 2519930"/>
                <a:gd name="connsiteY7" fmla="*/ 352439 h 935639"/>
                <a:gd name="connsiteX8" fmla="*/ 1564561 w 2519930"/>
                <a:gd name="connsiteY8" fmla="*/ 352439 h 935639"/>
                <a:gd name="connsiteX9" fmla="*/ 1564561 w 2519930"/>
                <a:gd name="connsiteY9" fmla="*/ 374039 h 935639"/>
                <a:gd name="connsiteX10" fmla="*/ 2012872 w 2519930"/>
                <a:gd name="connsiteY10" fmla="*/ 374039 h 935639"/>
                <a:gd name="connsiteX11" fmla="*/ 2064985 w 2519930"/>
                <a:gd name="connsiteY11" fmla="*/ 426152 h 935639"/>
                <a:gd name="connsiteX12" fmla="*/ 2064985 w 2519930"/>
                <a:gd name="connsiteY12" fmla="*/ 494726 h 935639"/>
                <a:gd name="connsiteX13" fmla="*/ 2012872 w 2519930"/>
                <a:gd name="connsiteY13" fmla="*/ 546839 h 935639"/>
                <a:gd name="connsiteX14" fmla="*/ 1564561 w 2519930"/>
                <a:gd name="connsiteY14" fmla="*/ 546839 h 935639"/>
                <a:gd name="connsiteX15" fmla="*/ 1564561 w 2519930"/>
                <a:gd name="connsiteY15" fmla="*/ 568439 h 935639"/>
                <a:gd name="connsiteX16" fmla="*/ 2012872 w 2519930"/>
                <a:gd name="connsiteY16" fmla="*/ 568439 h 935639"/>
                <a:gd name="connsiteX17" fmla="*/ 2064985 w 2519930"/>
                <a:gd name="connsiteY17" fmla="*/ 620552 h 935639"/>
                <a:gd name="connsiteX18" fmla="*/ 2064985 w 2519930"/>
                <a:gd name="connsiteY18" fmla="*/ 689126 h 935639"/>
                <a:gd name="connsiteX19" fmla="*/ 2012872 w 2519930"/>
                <a:gd name="connsiteY19" fmla="*/ 741239 h 935639"/>
                <a:gd name="connsiteX20" fmla="*/ 1564561 w 2519930"/>
                <a:gd name="connsiteY20" fmla="*/ 741239 h 935639"/>
                <a:gd name="connsiteX21" fmla="*/ 1564561 w 2519930"/>
                <a:gd name="connsiteY21" fmla="*/ 762839 h 935639"/>
                <a:gd name="connsiteX22" fmla="*/ 2012872 w 2519930"/>
                <a:gd name="connsiteY22" fmla="*/ 762839 h 935639"/>
                <a:gd name="connsiteX23" fmla="*/ 2064985 w 2519930"/>
                <a:gd name="connsiteY23" fmla="*/ 814952 h 935639"/>
                <a:gd name="connsiteX24" fmla="*/ 2064985 w 2519930"/>
                <a:gd name="connsiteY24" fmla="*/ 883526 h 935639"/>
                <a:gd name="connsiteX25" fmla="*/ 2012872 w 2519930"/>
                <a:gd name="connsiteY25" fmla="*/ 935639 h 935639"/>
                <a:gd name="connsiteX26" fmla="*/ 874191 w 2519930"/>
                <a:gd name="connsiteY26" fmla="*/ 935639 h 935639"/>
                <a:gd name="connsiteX27" fmla="*/ 710279 w 2519930"/>
                <a:gd name="connsiteY27" fmla="*/ 935639 h 935639"/>
                <a:gd name="connsiteX28" fmla="*/ 378000 w 2519930"/>
                <a:gd name="connsiteY28" fmla="*/ 935639 h 935639"/>
                <a:gd name="connsiteX29" fmla="*/ 0 w 2519930"/>
                <a:gd name="connsiteY29" fmla="*/ 557639 h 935639"/>
                <a:gd name="connsiteX30" fmla="*/ 378000 w 2519930"/>
                <a:gd name="connsiteY30" fmla="*/ 179639 h 935639"/>
                <a:gd name="connsiteX31" fmla="*/ 700753 w 2519930"/>
                <a:gd name="connsiteY31" fmla="*/ 179639 h 935639"/>
                <a:gd name="connsiteX32" fmla="*/ 874191 w 2519930"/>
                <a:gd name="connsiteY32" fmla="*/ 179639 h 935639"/>
                <a:gd name="connsiteX33" fmla="*/ 917354 w 2519930"/>
                <a:gd name="connsiteY33" fmla="*/ 179639 h 935639"/>
                <a:gd name="connsiteX34" fmla="*/ 1267762 w 2519930"/>
                <a:gd name="connsiteY34" fmla="*/ 11127 h 935639"/>
                <a:gd name="connsiteX35" fmla="*/ 1311004 w 2519930"/>
                <a:gd name="connsiteY35" fmla="*/ 129 h 93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519930" h="935639">
                  <a:moveTo>
                    <a:pt x="1311004" y="129"/>
                  </a:moveTo>
                  <a:cubicBezTo>
                    <a:pt x="1354740" y="-1977"/>
                    <a:pt x="1397548" y="21748"/>
                    <a:pt x="1417718" y="63691"/>
                  </a:cubicBezTo>
                  <a:cubicBezTo>
                    <a:pt x="1430252" y="88880"/>
                    <a:pt x="1452310" y="120022"/>
                    <a:pt x="1474368" y="151166"/>
                  </a:cubicBezTo>
                  <a:lnTo>
                    <a:pt x="1494124" y="179639"/>
                  </a:lnTo>
                  <a:lnTo>
                    <a:pt x="2467817" y="179639"/>
                  </a:lnTo>
                  <a:cubicBezTo>
                    <a:pt x="2496598" y="179639"/>
                    <a:pt x="2519930" y="202971"/>
                    <a:pt x="2519930" y="231752"/>
                  </a:cubicBezTo>
                  <a:lnTo>
                    <a:pt x="2519930" y="300326"/>
                  </a:lnTo>
                  <a:cubicBezTo>
                    <a:pt x="2519930" y="329107"/>
                    <a:pt x="2496598" y="352439"/>
                    <a:pt x="2467817" y="352439"/>
                  </a:cubicBezTo>
                  <a:lnTo>
                    <a:pt x="1564561" y="352439"/>
                  </a:lnTo>
                  <a:lnTo>
                    <a:pt x="1564561" y="374039"/>
                  </a:lnTo>
                  <a:lnTo>
                    <a:pt x="2012872" y="374039"/>
                  </a:lnTo>
                  <a:cubicBezTo>
                    <a:pt x="2041653" y="374039"/>
                    <a:pt x="2064985" y="397371"/>
                    <a:pt x="2064985" y="426152"/>
                  </a:cubicBezTo>
                  <a:lnTo>
                    <a:pt x="2064985" y="494726"/>
                  </a:lnTo>
                  <a:cubicBezTo>
                    <a:pt x="2064985" y="523507"/>
                    <a:pt x="2041653" y="546839"/>
                    <a:pt x="2012872" y="546839"/>
                  </a:cubicBezTo>
                  <a:lnTo>
                    <a:pt x="1564561" y="546839"/>
                  </a:lnTo>
                  <a:lnTo>
                    <a:pt x="1564561" y="568439"/>
                  </a:lnTo>
                  <a:lnTo>
                    <a:pt x="2012872" y="568439"/>
                  </a:lnTo>
                  <a:cubicBezTo>
                    <a:pt x="2041653" y="568439"/>
                    <a:pt x="2064985" y="591771"/>
                    <a:pt x="2064985" y="620552"/>
                  </a:cubicBezTo>
                  <a:lnTo>
                    <a:pt x="2064985" y="689126"/>
                  </a:lnTo>
                  <a:cubicBezTo>
                    <a:pt x="2064985" y="717907"/>
                    <a:pt x="2041653" y="741239"/>
                    <a:pt x="2012872" y="741239"/>
                  </a:cubicBezTo>
                  <a:lnTo>
                    <a:pt x="1564561" y="741239"/>
                  </a:lnTo>
                  <a:lnTo>
                    <a:pt x="1564561" y="762839"/>
                  </a:lnTo>
                  <a:lnTo>
                    <a:pt x="2012872" y="762839"/>
                  </a:lnTo>
                  <a:cubicBezTo>
                    <a:pt x="2041653" y="762839"/>
                    <a:pt x="2064985" y="786171"/>
                    <a:pt x="2064985" y="814952"/>
                  </a:cubicBezTo>
                  <a:lnTo>
                    <a:pt x="2064985" y="883526"/>
                  </a:lnTo>
                  <a:cubicBezTo>
                    <a:pt x="2064985" y="912307"/>
                    <a:pt x="2041653" y="935639"/>
                    <a:pt x="2012872" y="935639"/>
                  </a:cubicBezTo>
                  <a:lnTo>
                    <a:pt x="874191" y="935639"/>
                  </a:lnTo>
                  <a:lnTo>
                    <a:pt x="710279" y="935639"/>
                  </a:lnTo>
                  <a:lnTo>
                    <a:pt x="378000" y="935639"/>
                  </a:lnTo>
                  <a:cubicBezTo>
                    <a:pt x="169236" y="935639"/>
                    <a:pt x="0" y="766403"/>
                    <a:pt x="0" y="557639"/>
                  </a:cubicBezTo>
                  <a:cubicBezTo>
                    <a:pt x="0" y="348875"/>
                    <a:pt x="169236" y="179639"/>
                    <a:pt x="378000" y="179639"/>
                  </a:cubicBezTo>
                  <a:lnTo>
                    <a:pt x="700753" y="179639"/>
                  </a:lnTo>
                  <a:lnTo>
                    <a:pt x="874191" y="179639"/>
                  </a:lnTo>
                  <a:lnTo>
                    <a:pt x="917354" y="179639"/>
                  </a:lnTo>
                  <a:lnTo>
                    <a:pt x="1267762" y="11127"/>
                  </a:lnTo>
                  <a:cubicBezTo>
                    <a:pt x="1281743" y="4403"/>
                    <a:pt x="1296425" y="831"/>
                    <a:pt x="1311004" y="129"/>
                  </a:cubicBezTo>
                  <a:close/>
                </a:path>
              </a:pathLst>
            </a:cu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192000" bIns="62400" anchor="ctr"/>
            <a:lstStyle/>
            <a:p>
              <a:pPr>
                <a:defRPr/>
              </a:pPr>
              <a:r>
                <a:rPr lang="zh-CN" altLang="en-US" sz="3200">
                  <a:solidFill>
                    <a:srgbClr val="FFFFFF"/>
                  </a:solidFill>
                  <a:latin typeface="微软雅黑" panose="020B0503020204020204" pitchFamily="34" charset="-122"/>
                  <a:ea typeface="微软雅黑" panose="020B0503020204020204" pitchFamily="34" charset="-122"/>
                </a:rPr>
                <a:t>执行能力</a:t>
              </a:r>
            </a:p>
          </p:txBody>
        </p:sp>
        <p:sp>
          <p:nvSpPr>
            <p:cNvPr id="12" name="矩形 11"/>
            <p:cNvSpPr/>
            <p:nvPr/>
          </p:nvSpPr>
          <p:spPr>
            <a:xfrm>
              <a:off x="1150514" y="2653269"/>
              <a:ext cx="775326" cy="622548"/>
            </a:xfrm>
            <a:prstGeom prst="rect">
              <a:avLst/>
            </a:prstGeom>
          </p:spPr>
          <p:txBody>
            <a:bodyPr anchor="ctr"/>
            <a:lstStyle/>
            <a:p>
              <a:pPr algn="r">
                <a:defRPr/>
              </a:pPr>
              <a:r>
                <a:rPr lang="en-US" altLang="zh-CN" sz="4267" dirty="0">
                  <a:solidFill>
                    <a:srgbClr val="E40077"/>
                  </a:solidFill>
                  <a:latin typeface="微软雅黑" panose="020B0503020204020204" pitchFamily="34" charset="-122"/>
                  <a:ea typeface="微软雅黑" panose="020B0503020204020204" pitchFamily="34" charset="-122"/>
                </a:rPr>
                <a:t>02</a:t>
              </a:r>
              <a:endParaRPr lang="zh-CN" altLang="en-US" sz="4267" dirty="0">
                <a:solidFill>
                  <a:srgbClr val="E40077"/>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465008" y="4552740"/>
            <a:ext cx="3831732" cy="1032933"/>
            <a:chOff x="1150514" y="3774893"/>
            <a:chExt cx="2873799" cy="774700"/>
          </a:xfrm>
        </p:grpSpPr>
        <p:sp>
          <p:nvSpPr>
            <p:cNvPr id="14" name="任意多边形 13"/>
            <p:cNvSpPr/>
            <p:nvPr/>
          </p:nvSpPr>
          <p:spPr>
            <a:xfrm>
              <a:off x="1939926" y="3774893"/>
              <a:ext cx="2084387" cy="774700"/>
            </a:xfrm>
            <a:custGeom>
              <a:avLst/>
              <a:gdLst>
                <a:gd name="connsiteX0" fmla="*/ 1311004 w 2519930"/>
                <a:gd name="connsiteY0" fmla="*/ 129 h 935639"/>
                <a:gd name="connsiteX1" fmla="*/ 1417718 w 2519930"/>
                <a:gd name="connsiteY1" fmla="*/ 63691 h 935639"/>
                <a:gd name="connsiteX2" fmla="*/ 1474368 w 2519930"/>
                <a:gd name="connsiteY2" fmla="*/ 151166 h 935639"/>
                <a:gd name="connsiteX3" fmla="*/ 1494124 w 2519930"/>
                <a:gd name="connsiteY3" fmla="*/ 179639 h 935639"/>
                <a:gd name="connsiteX4" fmla="*/ 2467817 w 2519930"/>
                <a:gd name="connsiteY4" fmla="*/ 179639 h 935639"/>
                <a:gd name="connsiteX5" fmla="*/ 2519930 w 2519930"/>
                <a:gd name="connsiteY5" fmla="*/ 231752 h 935639"/>
                <a:gd name="connsiteX6" fmla="*/ 2519930 w 2519930"/>
                <a:gd name="connsiteY6" fmla="*/ 300326 h 935639"/>
                <a:gd name="connsiteX7" fmla="*/ 2467817 w 2519930"/>
                <a:gd name="connsiteY7" fmla="*/ 352439 h 935639"/>
                <a:gd name="connsiteX8" fmla="*/ 1564561 w 2519930"/>
                <a:gd name="connsiteY8" fmla="*/ 352439 h 935639"/>
                <a:gd name="connsiteX9" fmla="*/ 1564561 w 2519930"/>
                <a:gd name="connsiteY9" fmla="*/ 374039 h 935639"/>
                <a:gd name="connsiteX10" fmla="*/ 2012872 w 2519930"/>
                <a:gd name="connsiteY10" fmla="*/ 374039 h 935639"/>
                <a:gd name="connsiteX11" fmla="*/ 2064985 w 2519930"/>
                <a:gd name="connsiteY11" fmla="*/ 426152 h 935639"/>
                <a:gd name="connsiteX12" fmla="*/ 2064985 w 2519930"/>
                <a:gd name="connsiteY12" fmla="*/ 494726 h 935639"/>
                <a:gd name="connsiteX13" fmla="*/ 2012872 w 2519930"/>
                <a:gd name="connsiteY13" fmla="*/ 546839 h 935639"/>
                <a:gd name="connsiteX14" fmla="*/ 1564561 w 2519930"/>
                <a:gd name="connsiteY14" fmla="*/ 546839 h 935639"/>
                <a:gd name="connsiteX15" fmla="*/ 1564561 w 2519930"/>
                <a:gd name="connsiteY15" fmla="*/ 568439 h 935639"/>
                <a:gd name="connsiteX16" fmla="*/ 2012872 w 2519930"/>
                <a:gd name="connsiteY16" fmla="*/ 568439 h 935639"/>
                <a:gd name="connsiteX17" fmla="*/ 2064985 w 2519930"/>
                <a:gd name="connsiteY17" fmla="*/ 620552 h 935639"/>
                <a:gd name="connsiteX18" fmla="*/ 2064985 w 2519930"/>
                <a:gd name="connsiteY18" fmla="*/ 689126 h 935639"/>
                <a:gd name="connsiteX19" fmla="*/ 2012872 w 2519930"/>
                <a:gd name="connsiteY19" fmla="*/ 741239 h 935639"/>
                <a:gd name="connsiteX20" fmla="*/ 1564561 w 2519930"/>
                <a:gd name="connsiteY20" fmla="*/ 741239 h 935639"/>
                <a:gd name="connsiteX21" fmla="*/ 1564561 w 2519930"/>
                <a:gd name="connsiteY21" fmla="*/ 762839 h 935639"/>
                <a:gd name="connsiteX22" fmla="*/ 2012872 w 2519930"/>
                <a:gd name="connsiteY22" fmla="*/ 762839 h 935639"/>
                <a:gd name="connsiteX23" fmla="*/ 2064985 w 2519930"/>
                <a:gd name="connsiteY23" fmla="*/ 814952 h 935639"/>
                <a:gd name="connsiteX24" fmla="*/ 2064985 w 2519930"/>
                <a:gd name="connsiteY24" fmla="*/ 883526 h 935639"/>
                <a:gd name="connsiteX25" fmla="*/ 2012872 w 2519930"/>
                <a:gd name="connsiteY25" fmla="*/ 935639 h 935639"/>
                <a:gd name="connsiteX26" fmla="*/ 874191 w 2519930"/>
                <a:gd name="connsiteY26" fmla="*/ 935639 h 935639"/>
                <a:gd name="connsiteX27" fmla="*/ 710279 w 2519930"/>
                <a:gd name="connsiteY27" fmla="*/ 935639 h 935639"/>
                <a:gd name="connsiteX28" fmla="*/ 378000 w 2519930"/>
                <a:gd name="connsiteY28" fmla="*/ 935639 h 935639"/>
                <a:gd name="connsiteX29" fmla="*/ 0 w 2519930"/>
                <a:gd name="connsiteY29" fmla="*/ 557639 h 935639"/>
                <a:gd name="connsiteX30" fmla="*/ 378000 w 2519930"/>
                <a:gd name="connsiteY30" fmla="*/ 179639 h 935639"/>
                <a:gd name="connsiteX31" fmla="*/ 700753 w 2519930"/>
                <a:gd name="connsiteY31" fmla="*/ 179639 h 935639"/>
                <a:gd name="connsiteX32" fmla="*/ 874191 w 2519930"/>
                <a:gd name="connsiteY32" fmla="*/ 179639 h 935639"/>
                <a:gd name="connsiteX33" fmla="*/ 917354 w 2519930"/>
                <a:gd name="connsiteY33" fmla="*/ 179639 h 935639"/>
                <a:gd name="connsiteX34" fmla="*/ 1267762 w 2519930"/>
                <a:gd name="connsiteY34" fmla="*/ 11127 h 935639"/>
                <a:gd name="connsiteX35" fmla="*/ 1311004 w 2519930"/>
                <a:gd name="connsiteY35" fmla="*/ 129 h 93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519930" h="935639">
                  <a:moveTo>
                    <a:pt x="1311004" y="129"/>
                  </a:moveTo>
                  <a:cubicBezTo>
                    <a:pt x="1354740" y="-1977"/>
                    <a:pt x="1397548" y="21748"/>
                    <a:pt x="1417718" y="63691"/>
                  </a:cubicBezTo>
                  <a:cubicBezTo>
                    <a:pt x="1430252" y="88880"/>
                    <a:pt x="1452310" y="120022"/>
                    <a:pt x="1474368" y="151166"/>
                  </a:cubicBezTo>
                  <a:lnTo>
                    <a:pt x="1494124" y="179639"/>
                  </a:lnTo>
                  <a:lnTo>
                    <a:pt x="2467817" y="179639"/>
                  </a:lnTo>
                  <a:cubicBezTo>
                    <a:pt x="2496598" y="179639"/>
                    <a:pt x="2519930" y="202971"/>
                    <a:pt x="2519930" y="231752"/>
                  </a:cubicBezTo>
                  <a:lnTo>
                    <a:pt x="2519930" y="300326"/>
                  </a:lnTo>
                  <a:cubicBezTo>
                    <a:pt x="2519930" y="329107"/>
                    <a:pt x="2496598" y="352439"/>
                    <a:pt x="2467817" y="352439"/>
                  </a:cubicBezTo>
                  <a:lnTo>
                    <a:pt x="1564561" y="352439"/>
                  </a:lnTo>
                  <a:lnTo>
                    <a:pt x="1564561" y="374039"/>
                  </a:lnTo>
                  <a:lnTo>
                    <a:pt x="2012872" y="374039"/>
                  </a:lnTo>
                  <a:cubicBezTo>
                    <a:pt x="2041653" y="374039"/>
                    <a:pt x="2064985" y="397371"/>
                    <a:pt x="2064985" y="426152"/>
                  </a:cubicBezTo>
                  <a:lnTo>
                    <a:pt x="2064985" y="494726"/>
                  </a:lnTo>
                  <a:cubicBezTo>
                    <a:pt x="2064985" y="523507"/>
                    <a:pt x="2041653" y="546839"/>
                    <a:pt x="2012872" y="546839"/>
                  </a:cubicBezTo>
                  <a:lnTo>
                    <a:pt x="1564561" y="546839"/>
                  </a:lnTo>
                  <a:lnTo>
                    <a:pt x="1564561" y="568439"/>
                  </a:lnTo>
                  <a:lnTo>
                    <a:pt x="2012872" y="568439"/>
                  </a:lnTo>
                  <a:cubicBezTo>
                    <a:pt x="2041653" y="568439"/>
                    <a:pt x="2064985" y="591771"/>
                    <a:pt x="2064985" y="620552"/>
                  </a:cubicBezTo>
                  <a:lnTo>
                    <a:pt x="2064985" y="689126"/>
                  </a:lnTo>
                  <a:cubicBezTo>
                    <a:pt x="2064985" y="717907"/>
                    <a:pt x="2041653" y="741239"/>
                    <a:pt x="2012872" y="741239"/>
                  </a:cubicBezTo>
                  <a:lnTo>
                    <a:pt x="1564561" y="741239"/>
                  </a:lnTo>
                  <a:lnTo>
                    <a:pt x="1564561" y="762839"/>
                  </a:lnTo>
                  <a:lnTo>
                    <a:pt x="2012872" y="762839"/>
                  </a:lnTo>
                  <a:cubicBezTo>
                    <a:pt x="2041653" y="762839"/>
                    <a:pt x="2064985" y="786171"/>
                    <a:pt x="2064985" y="814952"/>
                  </a:cubicBezTo>
                  <a:lnTo>
                    <a:pt x="2064985" y="883526"/>
                  </a:lnTo>
                  <a:cubicBezTo>
                    <a:pt x="2064985" y="912307"/>
                    <a:pt x="2041653" y="935639"/>
                    <a:pt x="2012872" y="935639"/>
                  </a:cubicBezTo>
                  <a:lnTo>
                    <a:pt x="874191" y="935639"/>
                  </a:lnTo>
                  <a:lnTo>
                    <a:pt x="710279" y="935639"/>
                  </a:lnTo>
                  <a:lnTo>
                    <a:pt x="378000" y="935639"/>
                  </a:lnTo>
                  <a:cubicBezTo>
                    <a:pt x="169236" y="935639"/>
                    <a:pt x="0" y="766403"/>
                    <a:pt x="0" y="557639"/>
                  </a:cubicBezTo>
                  <a:cubicBezTo>
                    <a:pt x="0" y="348875"/>
                    <a:pt x="169236" y="179639"/>
                    <a:pt x="378000" y="179639"/>
                  </a:cubicBezTo>
                  <a:lnTo>
                    <a:pt x="700753" y="179639"/>
                  </a:lnTo>
                  <a:lnTo>
                    <a:pt x="874191" y="179639"/>
                  </a:lnTo>
                  <a:lnTo>
                    <a:pt x="917354" y="179639"/>
                  </a:lnTo>
                  <a:lnTo>
                    <a:pt x="1267762" y="11127"/>
                  </a:lnTo>
                  <a:cubicBezTo>
                    <a:pt x="1281743" y="4403"/>
                    <a:pt x="1296425" y="831"/>
                    <a:pt x="1311004" y="129"/>
                  </a:cubicBezTo>
                  <a:close/>
                </a:path>
              </a:pathLst>
            </a:cu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192000" bIns="62400" anchor="ctr"/>
            <a:lstStyle/>
            <a:p>
              <a:pPr>
                <a:defRPr/>
              </a:pPr>
              <a:r>
                <a:rPr lang="zh-CN" altLang="en-US" sz="3200">
                  <a:solidFill>
                    <a:srgbClr val="FFFFFF"/>
                  </a:solidFill>
                  <a:latin typeface="微软雅黑" panose="020B0503020204020204" pitchFamily="34" charset="-122"/>
                  <a:ea typeface="微软雅黑" panose="020B0503020204020204" pitchFamily="34" charset="-122"/>
                </a:rPr>
                <a:t>制度保障</a:t>
              </a:r>
            </a:p>
          </p:txBody>
        </p:sp>
        <p:sp>
          <p:nvSpPr>
            <p:cNvPr id="15" name="矩形 14"/>
            <p:cNvSpPr/>
            <p:nvPr/>
          </p:nvSpPr>
          <p:spPr>
            <a:xfrm>
              <a:off x="1150514" y="3924621"/>
              <a:ext cx="775326" cy="622548"/>
            </a:xfrm>
            <a:prstGeom prst="rect">
              <a:avLst/>
            </a:prstGeom>
          </p:spPr>
          <p:txBody>
            <a:bodyPr anchor="ctr"/>
            <a:lstStyle/>
            <a:p>
              <a:pPr algn="r">
                <a:defRPr/>
              </a:pPr>
              <a:r>
                <a:rPr lang="en-US" altLang="zh-CN" sz="4267" dirty="0">
                  <a:solidFill>
                    <a:srgbClr val="E40077"/>
                  </a:solidFill>
                  <a:latin typeface="微软雅黑" panose="020B0503020204020204" pitchFamily="34" charset="-122"/>
                  <a:ea typeface="微软雅黑" panose="020B0503020204020204" pitchFamily="34" charset="-122"/>
                </a:rPr>
                <a:t>03</a:t>
              </a:r>
              <a:endParaRPr lang="zh-CN" altLang="en-US" sz="4267" dirty="0">
                <a:solidFill>
                  <a:srgbClr val="E40077"/>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101944288"/>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8"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0-#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0-#ppt_w/2"/>
                                          </p:val>
                                        </p:tav>
                                        <p:tav tm="100000">
                                          <p:val>
                                            <p:strVal val="#ppt_x"/>
                                          </p:val>
                                        </p:tav>
                                      </p:tavLst>
                                    </p:anim>
                                    <p:anim calcmode="lin" valueType="num">
                                      <p:cBhvr additive="base">
                                        <p:cTn id="21" dur="5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 presetClass="entr" presetSubtype="8"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0-#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2" presetClass="entr" presetSubtype="8"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0-#ppt_w/2"/>
                                          </p:val>
                                        </p:tav>
                                        <p:tav tm="100000">
                                          <p:val>
                                            <p:strVal val="#ppt_x"/>
                                          </p:val>
                                        </p:tav>
                                      </p:tavLst>
                                    </p:anim>
                                    <p:anim calcmode="lin" valueType="num">
                                      <p:cBhvr additive="base">
                                        <p:cTn id="3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106" y="3606800"/>
            <a:ext cx="4711700" cy="4711700"/>
          </a:xfrm>
          <a:prstGeom prst="rect">
            <a:avLst/>
          </a:prstGeom>
        </p:spPr>
      </p:pic>
      <p:sp>
        <p:nvSpPr>
          <p:cNvPr id="3" name="梯形 2"/>
          <p:cNvSpPr/>
          <p:nvPr/>
        </p:nvSpPr>
        <p:spPr>
          <a:xfrm>
            <a:off x="3567194" y="2372883"/>
            <a:ext cx="1560000" cy="288032"/>
          </a:xfrm>
          <a:prstGeom prst="trapezoid">
            <a:avLst>
              <a:gd name="adj" fmla="val 40432"/>
            </a:avLst>
          </a:prstGeom>
          <a:solidFill>
            <a:srgbClr val="E83A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 name="矩形 3"/>
          <p:cNvSpPr/>
          <p:nvPr/>
        </p:nvSpPr>
        <p:spPr>
          <a:xfrm>
            <a:off x="2961708" y="2547771"/>
            <a:ext cx="9245600" cy="1676156"/>
          </a:xfrm>
          <a:prstGeom prst="rect">
            <a:avLst/>
          </a:prstGeom>
          <a:solidFill>
            <a:srgbClr val="E40077"/>
          </a:solidFill>
          <a:ln w="12700" cap="flat" cmpd="sng" algn="ctr">
            <a:noFill/>
            <a:prstDash val="solid"/>
            <a:miter lim="800000"/>
          </a:ln>
          <a:effectLst/>
        </p:spPr>
        <p:txBody>
          <a:bodyPr lIns="1488000" tIns="0" bIns="48000" anchor="ctr"/>
          <a:lstStyle/>
          <a:p>
            <a:pPr algn="just">
              <a:defRPr/>
            </a:pPr>
            <a:endParaRPr lang="zh-CN" altLang="en-US" sz="4800" b="1" dirty="0">
              <a:solidFill>
                <a:srgbClr val="00A28B"/>
              </a:solidFill>
              <a:latin typeface="华文中宋" panose="02010600040101010101" pitchFamily="2" charset="-122"/>
              <a:ea typeface="华文中宋" panose="02010600040101010101" pitchFamily="2" charset="-122"/>
              <a:cs typeface="+mj-cs"/>
            </a:endParaRPr>
          </a:p>
        </p:txBody>
      </p:sp>
      <p:sp>
        <p:nvSpPr>
          <p:cNvPr id="5" name="任意多边形 8"/>
          <p:cNvSpPr>
            <a:spLocks/>
          </p:cNvSpPr>
          <p:nvPr/>
        </p:nvSpPr>
        <p:spPr bwMode="auto">
          <a:xfrm>
            <a:off x="3685682" y="2372883"/>
            <a:ext cx="1325033" cy="1348316"/>
          </a:xfrm>
          <a:custGeom>
            <a:avLst/>
            <a:gdLst>
              <a:gd name="T0" fmla="*/ 0 w 993531"/>
              <a:gd name="T1" fmla="*/ 0 h 1011115"/>
              <a:gd name="T2" fmla="*/ 993775 w 993531"/>
              <a:gd name="T3" fmla="*/ 0 h 1011115"/>
              <a:gd name="T4" fmla="*/ 496888 w 993531"/>
              <a:gd name="T5" fmla="*/ 1011237 h 1011115"/>
              <a:gd name="T6" fmla="*/ 0 60000 65536"/>
              <a:gd name="T7" fmla="*/ 0 60000 65536"/>
              <a:gd name="T8" fmla="*/ 0 60000 65536"/>
              <a:gd name="T9" fmla="*/ 0 w 993531"/>
              <a:gd name="T10" fmla="*/ 0 h 1011115"/>
              <a:gd name="T11" fmla="*/ 993531 w 993531"/>
              <a:gd name="T12" fmla="*/ 1011115 h 1011115"/>
            </a:gdLst>
            <a:ahLst/>
            <a:cxnLst>
              <a:cxn ang="T6">
                <a:pos x="T0" y="T1"/>
              </a:cxn>
              <a:cxn ang="T7">
                <a:pos x="T2" y="T3"/>
              </a:cxn>
              <a:cxn ang="T8">
                <a:pos x="T4" y="T5"/>
              </a:cxn>
            </a:cxnLst>
            <a:rect l="T9" t="T10" r="T11" b="T12"/>
            <a:pathLst>
              <a:path w="993531" h="1011115">
                <a:moveTo>
                  <a:pt x="0" y="0"/>
                </a:moveTo>
                <a:lnTo>
                  <a:pt x="993531" y="0"/>
                </a:lnTo>
                <a:lnTo>
                  <a:pt x="496766" y="1011115"/>
                </a:lnTo>
                <a:lnTo>
                  <a:pt x="0" y="0"/>
                </a:lnTo>
                <a:close/>
              </a:path>
            </a:pathLst>
          </a:custGeom>
          <a:solidFill>
            <a:schemeClr val="bg1"/>
          </a:solidFill>
          <a:ln w="12700" algn="ctr">
            <a:noFill/>
            <a:miter lim="800000"/>
            <a:headEnd/>
            <a:tailEnd/>
          </a:ln>
        </p:spPr>
        <p:txBody>
          <a:bodyPr tIns="0" bIns="480000" anchor="ctr"/>
          <a:lstStyle/>
          <a:p>
            <a:pPr algn="ctr">
              <a:spcBef>
                <a:spcPts val="3200"/>
              </a:spcBef>
              <a:buClr>
                <a:schemeClr val="accent1"/>
              </a:buClr>
              <a:buSzPct val="60000"/>
            </a:pPr>
            <a:r>
              <a:rPr lang="en-US" altLang="zh-CN" sz="4267" b="1" smtClean="0">
                <a:solidFill>
                  <a:srgbClr val="E40077"/>
                </a:solidFill>
                <a:latin typeface="微软雅黑" pitchFamily="34" charset="-122"/>
                <a:ea typeface="微软雅黑" pitchFamily="34" charset="-122"/>
                <a:cs typeface="Arial Unicode MS" pitchFamily="34" charset="-122"/>
              </a:rPr>
              <a:t>05</a:t>
            </a:r>
            <a:endParaRPr lang="zh-CN" altLang="en-US" sz="4267" b="1" dirty="0">
              <a:solidFill>
                <a:srgbClr val="E40077"/>
              </a:solidFill>
              <a:latin typeface="微软雅黑" pitchFamily="34" charset="-122"/>
              <a:ea typeface="微软雅黑" pitchFamily="34" charset="-122"/>
              <a:cs typeface="Arial Unicode MS" pitchFamily="34" charset="-122"/>
            </a:endParaRPr>
          </a:p>
        </p:txBody>
      </p:sp>
      <p:sp>
        <p:nvSpPr>
          <p:cNvPr id="6" name="文本框 5"/>
          <p:cNvSpPr txBox="1">
            <a:spLocks noChangeArrowheads="1"/>
          </p:cNvSpPr>
          <p:nvPr/>
        </p:nvSpPr>
        <p:spPr bwMode="auto">
          <a:xfrm>
            <a:off x="4735017" y="4265918"/>
            <a:ext cx="6930396" cy="904222"/>
          </a:xfrm>
          <a:prstGeom prst="rect">
            <a:avLst/>
          </a:prstGeom>
          <a:noFill/>
          <a:ln w="9525">
            <a:noFill/>
            <a:miter lim="800000"/>
            <a:headEnd/>
            <a:tailEnd/>
          </a:ln>
        </p:spPr>
        <p:txBody>
          <a:bodyPr wrap="square">
            <a:spAutoFit/>
          </a:bodyPr>
          <a:lstStyle/>
          <a:p>
            <a:pPr eaLnBrk="1" hangingPunct="1">
              <a:lnSpc>
                <a:spcPct val="130000"/>
              </a:lnSpc>
            </a:pPr>
            <a:r>
              <a:rPr lang="zh-CN" altLang="en-US" sz="2133" dirty="0">
                <a:solidFill>
                  <a:schemeClr val="tx1">
                    <a:lumMod val="75000"/>
                    <a:lumOff val="25000"/>
                  </a:schemeClr>
                </a:solidFill>
                <a:latin typeface="微软雅黑" pitchFamily="34" charset="-122"/>
                <a:ea typeface="微软雅黑" pitchFamily="34" charset="-122"/>
              </a:rPr>
              <a:t>此处添加或多或少的文字对第一部分的整体内容进行简单的说明，也可以添加小标题。</a:t>
            </a:r>
          </a:p>
        </p:txBody>
      </p:sp>
      <p:sp>
        <p:nvSpPr>
          <p:cNvPr id="7" name="矩形 6"/>
          <p:cNvSpPr/>
          <p:nvPr/>
        </p:nvSpPr>
        <p:spPr>
          <a:xfrm>
            <a:off x="4819990" y="2975666"/>
            <a:ext cx="3877985" cy="830997"/>
          </a:xfrm>
          <a:prstGeom prst="rect">
            <a:avLst/>
          </a:prstGeom>
        </p:spPr>
        <p:txBody>
          <a:bodyPr wrap="none">
            <a:spAutoFit/>
          </a:bodyPr>
          <a:lstStyle/>
          <a:p>
            <a:r>
              <a:rPr lang="zh-CN" altLang="en-US" sz="4800" b="1" smtClean="0">
                <a:solidFill>
                  <a:schemeClr val="bg1"/>
                </a:solidFill>
                <a:latin typeface="微软雅黑" pitchFamily="34" charset="-122"/>
                <a:ea typeface="微软雅黑" pitchFamily="34" charset="-122"/>
              </a:rPr>
              <a:t>私人定制部份</a:t>
            </a:r>
            <a:endParaRPr lang="zh-CN" altLang="en-US" sz="4800" b="1" dirty="0">
              <a:solidFill>
                <a:schemeClr val="bg1"/>
              </a:solidFill>
              <a:latin typeface="微软雅黑" pitchFamily="34" charset="-122"/>
              <a:ea typeface="微软雅黑" pitchFamily="34" charset="-122"/>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07250" y="162553"/>
            <a:ext cx="3383287" cy="3444247"/>
          </a:xfrm>
          <a:prstGeom prst="rect">
            <a:avLst/>
          </a:prstGeom>
        </p:spPr>
      </p:pic>
    </p:spTree>
    <p:extLst>
      <p:ext uri="{BB962C8B-B14F-4D97-AF65-F5344CB8AC3E}">
        <p14:creationId xmlns:p14="http://schemas.microsoft.com/office/powerpoint/2010/main" val="4126283731"/>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750"/>
                                        <p:tgtEl>
                                          <p:spTgt spid="3"/>
                                        </p:tgtEl>
                                      </p:cBhvr>
                                    </p:animEffect>
                                  </p:childTnLst>
                                </p:cTn>
                              </p:par>
                            </p:childTnLst>
                          </p:cTn>
                        </p:par>
                        <p:par>
                          <p:cTn id="12" fill="hold">
                            <p:stCondLst>
                              <p:cond delay="125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par>
                          <p:cTn id="16" fill="hold">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25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1598" y="-220138"/>
            <a:ext cx="7137826" cy="2169997"/>
          </a:xfrm>
          <a:prstGeom prst="rect">
            <a:avLst/>
          </a:prstGeom>
        </p:spPr>
      </p:pic>
      <p:sp>
        <p:nvSpPr>
          <p:cNvPr id="2" name="矩形 1"/>
          <p:cNvSpPr/>
          <p:nvPr/>
        </p:nvSpPr>
        <p:spPr>
          <a:xfrm>
            <a:off x="4044533" y="135464"/>
            <a:ext cx="3877985" cy="830997"/>
          </a:xfrm>
          <a:prstGeom prst="rect">
            <a:avLst/>
          </a:prstGeom>
        </p:spPr>
        <p:txBody>
          <a:bodyPr wrap="none">
            <a:spAutoFit/>
          </a:bodyPr>
          <a:lstStyle/>
          <a:p>
            <a:r>
              <a:rPr lang="zh-CN" altLang="en-US" sz="4800" b="1" smtClean="0">
                <a:solidFill>
                  <a:srgbClr val="E40077"/>
                </a:solidFill>
                <a:latin typeface="微软雅黑" pitchFamily="34" charset="-122"/>
                <a:ea typeface="微软雅黑" pitchFamily="34" charset="-122"/>
              </a:rPr>
              <a:t>私人定制部份</a:t>
            </a:r>
            <a:endParaRPr lang="zh-CN" altLang="en-US" sz="4800" b="1" dirty="0">
              <a:solidFill>
                <a:srgbClr val="E40077"/>
              </a:solidFill>
              <a:latin typeface="微软雅黑" pitchFamily="34" charset="-122"/>
              <a:ea typeface="微软雅黑" pitchFamily="34" charset="-122"/>
            </a:endParaRPr>
          </a:p>
        </p:txBody>
      </p:sp>
      <p:sp>
        <p:nvSpPr>
          <p:cNvPr id="16" name="任意多边形 15"/>
          <p:cNvSpPr/>
          <p:nvPr/>
        </p:nvSpPr>
        <p:spPr>
          <a:xfrm>
            <a:off x="7026236" y="3061037"/>
            <a:ext cx="1468603" cy="1818385"/>
          </a:xfrm>
          <a:custGeom>
            <a:avLst/>
            <a:gdLst>
              <a:gd name="connsiteX0" fmla="*/ 485776 w 1468603"/>
              <a:gd name="connsiteY0" fmla="*/ 0 h 1818385"/>
              <a:gd name="connsiteX1" fmla="*/ 611480 w 1468603"/>
              <a:gd name="connsiteY1" fmla="*/ 52068 h 1818385"/>
              <a:gd name="connsiteX2" fmla="*/ 1468603 w 1468603"/>
              <a:gd name="connsiteY2" fmla="*/ 909193 h 1818385"/>
              <a:gd name="connsiteX3" fmla="*/ 611480 w 1468603"/>
              <a:gd name="connsiteY3" fmla="*/ 1766317 h 1818385"/>
              <a:gd name="connsiteX4" fmla="*/ 360072 w 1468603"/>
              <a:gd name="connsiteY4" fmla="*/ 1766317 h 1818385"/>
              <a:gd name="connsiteX5" fmla="*/ 1 w 1468603"/>
              <a:gd name="connsiteY5" fmla="*/ 1406246 h 1818385"/>
              <a:gd name="connsiteX6" fmla="*/ 439313 w 1468603"/>
              <a:gd name="connsiteY6" fmla="*/ 966934 h 1818385"/>
              <a:gd name="connsiteX7" fmla="*/ 748365 w 1468603"/>
              <a:gd name="connsiteY7" fmla="*/ 966934 h 1818385"/>
              <a:gd name="connsiteX8" fmla="*/ 748365 w 1468603"/>
              <a:gd name="connsiteY8" fmla="*/ 1092686 h 1818385"/>
              <a:gd name="connsiteX9" fmla="*/ 923154 w 1468603"/>
              <a:gd name="connsiteY9" fmla="*/ 909193 h 1818385"/>
              <a:gd name="connsiteX10" fmla="*/ 748365 w 1468603"/>
              <a:gd name="connsiteY10" fmla="*/ 725699 h 1818385"/>
              <a:gd name="connsiteX11" fmla="*/ 748365 w 1468603"/>
              <a:gd name="connsiteY11" fmla="*/ 851451 h 1818385"/>
              <a:gd name="connsiteX12" fmla="*/ 439312 w 1468603"/>
              <a:gd name="connsiteY12" fmla="*/ 851451 h 1818385"/>
              <a:gd name="connsiteX13" fmla="*/ 0 w 1468603"/>
              <a:gd name="connsiteY13" fmla="*/ 412140 h 1818385"/>
              <a:gd name="connsiteX14" fmla="*/ 360072 w 1468603"/>
              <a:gd name="connsiteY14" fmla="*/ 52068 h 1818385"/>
              <a:gd name="connsiteX15" fmla="*/ 485776 w 1468603"/>
              <a:gd name="connsiteY15" fmla="*/ 0 h 1818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8603" h="1818385">
                <a:moveTo>
                  <a:pt x="485776" y="0"/>
                </a:moveTo>
                <a:cubicBezTo>
                  <a:pt x="531271" y="0"/>
                  <a:pt x="576768" y="17356"/>
                  <a:pt x="611480" y="52068"/>
                </a:cubicBezTo>
                <a:lnTo>
                  <a:pt x="1468603" y="909193"/>
                </a:lnTo>
                <a:lnTo>
                  <a:pt x="611480" y="1766317"/>
                </a:lnTo>
                <a:cubicBezTo>
                  <a:pt x="542054" y="1835742"/>
                  <a:pt x="429496" y="1835742"/>
                  <a:pt x="360072" y="1766317"/>
                </a:cubicBezTo>
                <a:lnTo>
                  <a:pt x="1" y="1406246"/>
                </a:lnTo>
                <a:lnTo>
                  <a:pt x="439313" y="966934"/>
                </a:lnTo>
                <a:lnTo>
                  <a:pt x="748365" y="966934"/>
                </a:lnTo>
                <a:lnTo>
                  <a:pt x="748365" y="1092686"/>
                </a:lnTo>
                <a:lnTo>
                  <a:pt x="923154" y="909193"/>
                </a:lnTo>
                <a:lnTo>
                  <a:pt x="748365" y="725699"/>
                </a:lnTo>
                <a:lnTo>
                  <a:pt x="748365" y="851451"/>
                </a:lnTo>
                <a:lnTo>
                  <a:pt x="439312" y="851451"/>
                </a:lnTo>
                <a:lnTo>
                  <a:pt x="0" y="412140"/>
                </a:lnTo>
                <a:lnTo>
                  <a:pt x="360072" y="52068"/>
                </a:lnTo>
                <a:cubicBezTo>
                  <a:pt x="394784" y="17356"/>
                  <a:pt x="440280" y="0"/>
                  <a:pt x="485776" y="0"/>
                </a:cubicBezTo>
                <a:close/>
              </a:path>
            </a:pathLst>
          </a:custGeom>
          <a:solidFill>
            <a:srgbClr val="E4007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5778390" y="3061037"/>
            <a:ext cx="1468603" cy="1818385"/>
          </a:xfrm>
          <a:custGeom>
            <a:avLst/>
            <a:gdLst>
              <a:gd name="connsiteX0" fmla="*/ 485776 w 1468603"/>
              <a:gd name="connsiteY0" fmla="*/ 0 h 1818385"/>
              <a:gd name="connsiteX1" fmla="*/ 611480 w 1468603"/>
              <a:gd name="connsiteY1" fmla="*/ 52068 h 1818385"/>
              <a:gd name="connsiteX2" fmla="*/ 1468603 w 1468603"/>
              <a:gd name="connsiteY2" fmla="*/ 909193 h 1818385"/>
              <a:gd name="connsiteX3" fmla="*/ 611480 w 1468603"/>
              <a:gd name="connsiteY3" fmla="*/ 1766317 h 1818385"/>
              <a:gd name="connsiteX4" fmla="*/ 360072 w 1468603"/>
              <a:gd name="connsiteY4" fmla="*/ 1766317 h 1818385"/>
              <a:gd name="connsiteX5" fmla="*/ 1 w 1468603"/>
              <a:gd name="connsiteY5" fmla="*/ 1406246 h 1818385"/>
              <a:gd name="connsiteX6" fmla="*/ 439313 w 1468603"/>
              <a:gd name="connsiteY6" fmla="*/ 966934 h 1818385"/>
              <a:gd name="connsiteX7" fmla="*/ 748365 w 1468603"/>
              <a:gd name="connsiteY7" fmla="*/ 966934 h 1818385"/>
              <a:gd name="connsiteX8" fmla="*/ 748365 w 1468603"/>
              <a:gd name="connsiteY8" fmla="*/ 1092686 h 1818385"/>
              <a:gd name="connsiteX9" fmla="*/ 923154 w 1468603"/>
              <a:gd name="connsiteY9" fmla="*/ 909193 h 1818385"/>
              <a:gd name="connsiteX10" fmla="*/ 748365 w 1468603"/>
              <a:gd name="connsiteY10" fmla="*/ 725699 h 1818385"/>
              <a:gd name="connsiteX11" fmla="*/ 748365 w 1468603"/>
              <a:gd name="connsiteY11" fmla="*/ 851451 h 1818385"/>
              <a:gd name="connsiteX12" fmla="*/ 439312 w 1468603"/>
              <a:gd name="connsiteY12" fmla="*/ 851451 h 1818385"/>
              <a:gd name="connsiteX13" fmla="*/ 0 w 1468603"/>
              <a:gd name="connsiteY13" fmla="*/ 412140 h 1818385"/>
              <a:gd name="connsiteX14" fmla="*/ 360072 w 1468603"/>
              <a:gd name="connsiteY14" fmla="*/ 52068 h 1818385"/>
              <a:gd name="connsiteX15" fmla="*/ 485776 w 1468603"/>
              <a:gd name="connsiteY15" fmla="*/ 0 h 1818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8603" h="1818385">
                <a:moveTo>
                  <a:pt x="485776" y="0"/>
                </a:moveTo>
                <a:cubicBezTo>
                  <a:pt x="531271" y="0"/>
                  <a:pt x="576768" y="17356"/>
                  <a:pt x="611480" y="52068"/>
                </a:cubicBezTo>
                <a:lnTo>
                  <a:pt x="1468603" y="909193"/>
                </a:lnTo>
                <a:lnTo>
                  <a:pt x="611480" y="1766317"/>
                </a:lnTo>
                <a:cubicBezTo>
                  <a:pt x="542054" y="1835742"/>
                  <a:pt x="429496" y="1835742"/>
                  <a:pt x="360072" y="1766317"/>
                </a:cubicBezTo>
                <a:lnTo>
                  <a:pt x="1" y="1406246"/>
                </a:lnTo>
                <a:lnTo>
                  <a:pt x="439313" y="966934"/>
                </a:lnTo>
                <a:lnTo>
                  <a:pt x="748365" y="966934"/>
                </a:lnTo>
                <a:lnTo>
                  <a:pt x="748365" y="1092686"/>
                </a:lnTo>
                <a:lnTo>
                  <a:pt x="923154" y="909193"/>
                </a:lnTo>
                <a:lnTo>
                  <a:pt x="748365" y="725699"/>
                </a:lnTo>
                <a:lnTo>
                  <a:pt x="748365" y="851451"/>
                </a:lnTo>
                <a:lnTo>
                  <a:pt x="439312" y="851451"/>
                </a:lnTo>
                <a:lnTo>
                  <a:pt x="0" y="412140"/>
                </a:lnTo>
                <a:lnTo>
                  <a:pt x="360072" y="52068"/>
                </a:lnTo>
                <a:cubicBezTo>
                  <a:pt x="394784" y="17356"/>
                  <a:pt x="440280" y="0"/>
                  <a:pt x="485776" y="0"/>
                </a:cubicBezTo>
                <a:close/>
              </a:path>
            </a:pathLst>
          </a:custGeom>
          <a:solidFill>
            <a:srgbClr val="E4007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4530544" y="3061037"/>
            <a:ext cx="1468603" cy="1818385"/>
          </a:xfrm>
          <a:custGeom>
            <a:avLst/>
            <a:gdLst>
              <a:gd name="connsiteX0" fmla="*/ 485776 w 1468603"/>
              <a:gd name="connsiteY0" fmla="*/ 0 h 1818385"/>
              <a:gd name="connsiteX1" fmla="*/ 611480 w 1468603"/>
              <a:gd name="connsiteY1" fmla="*/ 52068 h 1818385"/>
              <a:gd name="connsiteX2" fmla="*/ 1468603 w 1468603"/>
              <a:gd name="connsiteY2" fmla="*/ 909193 h 1818385"/>
              <a:gd name="connsiteX3" fmla="*/ 611480 w 1468603"/>
              <a:gd name="connsiteY3" fmla="*/ 1766317 h 1818385"/>
              <a:gd name="connsiteX4" fmla="*/ 360072 w 1468603"/>
              <a:gd name="connsiteY4" fmla="*/ 1766317 h 1818385"/>
              <a:gd name="connsiteX5" fmla="*/ 1 w 1468603"/>
              <a:gd name="connsiteY5" fmla="*/ 1406246 h 1818385"/>
              <a:gd name="connsiteX6" fmla="*/ 439313 w 1468603"/>
              <a:gd name="connsiteY6" fmla="*/ 966934 h 1818385"/>
              <a:gd name="connsiteX7" fmla="*/ 748365 w 1468603"/>
              <a:gd name="connsiteY7" fmla="*/ 966934 h 1818385"/>
              <a:gd name="connsiteX8" fmla="*/ 748365 w 1468603"/>
              <a:gd name="connsiteY8" fmla="*/ 1092686 h 1818385"/>
              <a:gd name="connsiteX9" fmla="*/ 923154 w 1468603"/>
              <a:gd name="connsiteY9" fmla="*/ 909193 h 1818385"/>
              <a:gd name="connsiteX10" fmla="*/ 748365 w 1468603"/>
              <a:gd name="connsiteY10" fmla="*/ 725699 h 1818385"/>
              <a:gd name="connsiteX11" fmla="*/ 748365 w 1468603"/>
              <a:gd name="connsiteY11" fmla="*/ 851451 h 1818385"/>
              <a:gd name="connsiteX12" fmla="*/ 439312 w 1468603"/>
              <a:gd name="connsiteY12" fmla="*/ 851451 h 1818385"/>
              <a:gd name="connsiteX13" fmla="*/ 0 w 1468603"/>
              <a:gd name="connsiteY13" fmla="*/ 412140 h 1818385"/>
              <a:gd name="connsiteX14" fmla="*/ 360072 w 1468603"/>
              <a:gd name="connsiteY14" fmla="*/ 52068 h 1818385"/>
              <a:gd name="connsiteX15" fmla="*/ 485776 w 1468603"/>
              <a:gd name="connsiteY15" fmla="*/ 0 h 1818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8603" h="1818385">
                <a:moveTo>
                  <a:pt x="485776" y="0"/>
                </a:moveTo>
                <a:cubicBezTo>
                  <a:pt x="531271" y="0"/>
                  <a:pt x="576768" y="17356"/>
                  <a:pt x="611480" y="52068"/>
                </a:cubicBezTo>
                <a:lnTo>
                  <a:pt x="1468603" y="909193"/>
                </a:lnTo>
                <a:lnTo>
                  <a:pt x="611480" y="1766317"/>
                </a:lnTo>
                <a:cubicBezTo>
                  <a:pt x="542054" y="1835742"/>
                  <a:pt x="429496" y="1835742"/>
                  <a:pt x="360072" y="1766317"/>
                </a:cubicBezTo>
                <a:lnTo>
                  <a:pt x="1" y="1406246"/>
                </a:lnTo>
                <a:lnTo>
                  <a:pt x="439313" y="966934"/>
                </a:lnTo>
                <a:lnTo>
                  <a:pt x="748365" y="966934"/>
                </a:lnTo>
                <a:lnTo>
                  <a:pt x="748365" y="1092686"/>
                </a:lnTo>
                <a:lnTo>
                  <a:pt x="923154" y="909193"/>
                </a:lnTo>
                <a:lnTo>
                  <a:pt x="748365" y="725699"/>
                </a:lnTo>
                <a:lnTo>
                  <a:pt x="748365" y="851451"/>
                </a:lnTo>
                <a:lnTo>
                  <a:pt x="439312" y="851451"/>
                </a:lnTo>
                <a:lnTo>
                  <a:pt x="0" y="412140"/>
                </a:lnTo>
                <a:lnTo>
                  <a:pt x="360072" y="52068"/>
                </a:lnTo>
                <a:cubicBezTo>
                  <a:pt x="394784" y="17356"/>
                  <a:pt x="440280" y="0"/>
                  <a:pt x="485776" y="0"/>
                </a:cubicBezTo>
                <a:close/>
              </a:path>
            </a:pathLst>
          </a:custGeom>
          <a:solidFill>
            <a:srgbClr val="E4007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282698" y="3061037"/>
            <a:ext cx="1468603" cy="1818385"/>
          </a:xfrm>
          <a:custGeom>
            <a:avLst/>
            <a:gdLst>
              <a:gd name="connsiteX0" fmla="*/ 485776 w 1468603"/>
              <a:gd name="connsiteY0" fmla="*/ 0 h 1818385"/>
              <a:gd name="connsiteX1" fmla="*/ 611480 w 1468603"/>
              <a:gd name="connsiteY1" fmla="*/ 52068 h 1818385"/>
              <a:gd name="connsiteX2" fmla="*/ 1468603 w 1468603"/>
              <a:gd name="connsiteY2" fmla="*/ 909193 h 1818385"/>
              <a:gd name="connsiteX3" fmla="*/ 611480 w 1468603"/>
              <a:gd name="connsiteY3" fmla="*/ 1766317 h 1818385"/>
              <a:gd name="connsiteX4" fmla="*/ 360072 w 1468603"/>
              <a:gd name="connsiteY4" fmla="*/ 1766317 h 1818385"/>
              <a:gd name="connsiteX5" fmla="*/ 1 w 1468603"/>
              <a:gd name="connsiteY5" fmla="*/ 1406246 h 1818385"/>
              <a:gd name="connsiteX6" fmla="*/ 439313 w 1468603"/>
              <a:gd name="connsiteY6" fmla="*/ 966934 h 1818385"/>
              <a:gd name="connsiteX7" fmla="*/ 748365 w 1468603"/>
              <a:gd name="connsiteY7" fmla="*/ 966934 h 1818385"/>
              <a:gd name="connsiteX8" fmla="*/ 748365 w 1468603"/>
              <a:gd name="connsiteY8" fmla="*/ 1092686 h 1818385"/>
              <a:gd name="connsiteX9" fmla="*/ 923154 w 1468603"/>
              <a:gd name="connsiteY9" fmla="*/ 909193 h 1818385"/>
              <a:gd name="connsiteX10" fmla="*/ 748365 w 1468603"/>
              <a:gd name="connsiteY10" fmla="*/ 725699 h 1818385"/>
              <a:gd name="connsiteX11" fmla="*/ 748365 w 1468603"/>
              <a:gd name="connsiteY11" fmla="*/ 851451 h 1818385"/>
              <a:gd name="connsiteX12" fmla="*/ 439312 w 1468603"/>
              <a:gd name="connsiteY12" fmla="*/ 851451 h 1818385"/>
              <a:gd name="connsiteX13" fmla="*/ 0 w 1468603"/>
              <a:gd name="connsiteY13" fmla="*/ 412140 h 1818385"/>
              <a:gd name="connsiteX14" fmla="*/ 360072 w 1468603"/>
              <a:gd name="connsiteY14" fmla="*/ 52068 h 1818385"/>
              <a:gd name="connsiteX15" fmla="*/ 485776 w 1468603"/>
              <a:gd name="connsiteY15" fmla="*/ 0 h 1818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8603" h="1818385">
                <a:moveTo>
                  <a:pt x="485776" y="0"/>
                </a:moveTo>
                <a:cubicBezTo>
                  <a:pt x="531271" y="0"/>
                  <a:pt x="576768" y="17356"/>
                  <a:pt x="611480" y="52068"/>
                </a:cubicBezTo>
                <a:lnTo>
                  <a:pt x="1468603" y="909193"/>
                </a:lnTo>
                <a:lnTo>
                  <a:pt x="611480" y="1766317"/>
                </a:lnTo>
                <a:cubicBezTo>
                  <a:pt x="542054" y="1835742"/>
                  <a:pt x="429496" y="1835742"/>
                  <a:pt x="360072" y="1766317"/>
                </a:cubicBezTo>
                <a:lnTo>
                  <a:pt x="1" y="1406246"/>
                </a:lnTo>
                <a:lnTo>
                  <a:pt x="439313" y="966934"/>
                </a:lnTo>
                <a:lnTo>
                  <a:pt x="748365" y="966934"/>
                </a:lnTo>
                <a:lnTo>
                  <a:pt x="748365" y="1092686"/>
                </a:lnTo>
                <a:lnTo>
                  <a:pt x="923154" y="909193"/>
                </a:lnTo>
                <a:lnTo>
                  <a:pt x="748365" y="725699"/>
                </a:lnTo>
                <a:lnTo>
                  <a:pt x="748365" y="851451"/>
                </a:lnTo>
                <a:lnTo>
                  <a:pt x="439312" y="851451"/>
                </a:lnTo>
                <a:lnTo>
                  <a:pt x="0" y="412140"/>
                </a:lnTo>
                <a:lnTo>
                  <a:pt x="360072" y="52068"/>
                </a:lnTo>
                <a:cubicBezTo>
                  <a:pt x="394784" y="17356"/>
                  <a:pt x="440280" y="0"/>
                  <a:pt x="485776" y="0"/>
                </a:cubicBezTo>
                <a:close/>
              </a:path>
            </a:pathLst>
          </a:custGeom>
          <a:solidFill>
            <a:srgbClr val="E4007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226042" y="3051864"/>
            <a:ext cx="1468603" cy="1818385"/>
          </a:xfrm>
          <a:custGeom>
            <a:avLst/>
            <a:gdLst>
              <a:gd name="connsiteX0" fmla="*/ 485776 w 1468603"/>
              <a:gd name="connsiteY0" fmla="*/ 0 h 1818385"/>
              <a:gd name="connsiteX1" fmla="*/ 611480 w 1468603"/>
              <a:gd name="connsiteY1" fmla="*/ 52068 h 1818385"/>
              <a:gd name="connsiteX2" fmla="*/ 1468603 w 1468603"/>
              <a:gd name="connsiteY2" fmla="*/ 909193 h 1818385"/>
              <a:gd name="connsiteX3" fmla="*/ 611480 w 1468603"/>
              <a:gd name="connsiteY3" fmla="*/ 1766317 h 1818385"/>
              <a:gd name="connsiteX4" fmla="*/ 360072 w 1468603"/>
              <a:gd name="connsiteY4" fmla="*/ 1766317 h 1818385"/>
              <a:gd name="connsiteX5" fmla="*/ 1 w 1468603"/>
              <a:gd name="connsiteY5" fmla="*/ 1406246 h 1818385"/>
              <a:gd name="connsiteX6" fmla="*/ 439313 w 1468603"/>
              <a:gd name="connsiteY6" fmla="*/ 966934 h 1818385"/>
              <a:gd name="connsiteX7" fmla="*/ 748365 w 1468603"/>
              <a:gd name="connsiteY7" fmla="*/ 966934 h 1818385"/>
              <a:gd name="connsiteX8" fmla="*/ 748365 w 1468603"/>
              <a:gd name="connsiteY8" fmla="*/ 1092686 h 1818385"/>
              <a:gd name="connsiteX9" fmla="*/ 923154 w 1468603"/>
              <a:gd name="connsiteY9" fmla="*/ 909193 h 1818385"/>
              <a:gd name="connsiteX10" fmla="*/ 748365 w 1468603"/>
              <a:gd name="connsiteY10" fmla="*/ 725699 h 1818385"/>
              <a:gd name="connsiteX11" fmla="*/ 748365 w 1468603"/>
              <a:gd name="connsiteY11" fmla="*/ 851451 h 1818385"/>
              <a:gd name="connsiteX12" fmla="*/ 439312 w 1468603"/>
              <a:gd name="connsiteY12" fmla="*/ 851451 h 1818385"/>
              <a:gd name="connsiteX13" fmla="*/ 0 w 1468603"/>
              <a:gd name="connsiteY13" fmla="*/ 412140 h 1818385"/>
              <a:gd name="connsiteX14" fmla="*/ 360072 w 1468603"/>
              <a:gd name="connsiteY14" fmla="*/ 52068 h 1818385"/>
              <a:gd name="connsiteX15" fmla="*/ 485776 w 1468603"/>
              <a:gd name="connsiteY15" fmla="*/ 0 h 1818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8603" h="1818385">
                <a:moveTo>
                  <a:pt x="485776" y="0"/>
                </a:moveTo>
                <a:cubicBezTo>
                  <a:pt x="531271" y="0"/>
                  <a:pt x="576768" y="17356"/>
                  <a:pt x="611480" y="52068"/>
                </a:cubicBezTo>
                <a:lnTo>
                  <a:pt x="1468603" y="909193"/>
                </a:lnTo>
                <a:lnTo>
                  <a:pt x="611480" y="1766317"/>
                </a:lnTo>
                <a:cubicBezTo>
                  <a:pt x="542054" y="1835742"/>
                  <a:pt x="429496" y="1835742"/>
                  <a:pt x="360072" y="1766317"/>
                </a:cubicBezTo>
                <a:lnTo>
                  <a:pt x="1" y="1406246"/>
                </a:lnTo>
                <a:lnTo>
                  <a:pt x="439313" y="966934"/>
                </a:lnTo>
                <a:lnTo>
                  <a:pt x="748365" y="966934"/>
                </a:lnTo>
                <a:lnTo>
                  <a:pt x="748365" y="1092686"/>
                </a:lnTo>
                <a:lnTo>
                  <a:pt x="923154" y="909193"/>
                </a:lnTo>
                <a:lnTo>
                  <a:pt x="748365" y="725699"/>
                </a:lnTo>
                <a:lnTo>
                  <a:pt x="748365" y="851451"/>
                </a:lnTo>
                <a:lnTo>
                  <a:pt x="439312" y="851451"/>
                </a:lnTo>
                <a:lnTo>
                  <a:pt x="0" y="412140"/>
                </a:lnTo>
                <a:lnTo>
                  <a:pt x="360072" y="52068"/>
                </a:lnTo>
                <a:cubicBezTo>
                  <a:pt x="394784" y="17356"/>
                  <a:pt x="440280" y="0"/>
                  <a:pt x="485776" y="0"/>
                </a:cubicBezTo>
                <a:close/>
              </a:path>
            </a:pathLst>
          </a:custGeom>
          <a:solidFill>
            <a:srgbClr val="E4007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111069" y="5038775"/>
            <a:ext cx="1951799" cy="430879"/>
          </a:xfrm>
          <a:prstGeom prst="rect">
            <a:avLst/>
          </a:prstGeom>
        </p:spPr>
        <p:txBody>
          <a:bodyPr wrap="square" lIns="91431" tIns="45716" rIns="91431" bIns="45716">
            <a:spAutoFit/>
          </a:bodyPr>
          <a:lstStyle/>
          <a:p>
            <a:pPr algn="r"/>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22" name="矩形 47"/>
          <p:cNvSpPr>
            <a:spLocks noChangeArrowheads="1"/>
          </p:cNvSpPr>
          <p:nvPr/>
        </p:nvSpPr>
        <p:spPr bwMode="auto">
          <a:xfrm>
            <a:off x="905221" y="5427649"/>
            <a:ext cx="2157647"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a:t>
            </a:r>
            <a:r>
              <a:rPr lang="zh-CN" altLang="en-US" sz="1400" dirty="0" smtClean="0">
                <a:solidFill>
                  <a:schemeClr val="tx1">
                    <a:lumMod val="75000"/>
                    <a:lumOff val="25000"/>
                  </a:schemeClr>
                </a:solidFill>
                <a:sym typeface="微软雅黑" pitchFamily="34" charset="-122"/>
              </a:rPr>
              <a:t>的</a:t>
            </a:r>
            <a:r>
              <a:rPr lang="zh-CN" altLang="en-US" sz="1400" dirty="0">
                <a:solidFill>
                  <a:schemeClr val="tx1">
                    <a:lumMod val="75000"/>
                    <a:lumOff val="25000"/>
                  </a:schemeClr>
                </a:solidFill>
                <a:sym typeface="微软雅黑" pitchFamily="34" charset="-122"/>
              </a:rPr>
              <a:t>综合</a:t>
            </a:r>
            <a:r>
              <a:rPr lang="zh-CN" altLang="en-US" sz="1400" dirty="0" smtClean="0">
                <a:solidFill>
                  <a:schemeClr val="tx1">
                    <a:lumMod val="75000"/>
                    <a:lumOff val="25000"/>
                  </a:schemeClr>
                </a:solidFill>
                <a:sym typeface="微软雅黑" pitchFamily="34" charset="-122"/>
              </a:rPr>
              <a:t>描述</a:t>
            </a:r>
            <a:r>
              <a:rPr lang="zh-CN" altLang="en-US" sz="1400" dirty="0">
                <a:solidFill>
                  <a:schemeClr val="tx1">
                    <a:lumMod val="75000"/>
                    <a:lumOff val="25000"/>
                  </a:schemeClr>
                </a:solidFill>
                <a:sym typeface="微软雅黑" pitchFamily="34" charset="-122"/>
              </a:rPr>
              <a:t>说明，在此录入上述图表的综合描述</a:t>
            </a:r>
            <a:r>
              <a:rPr lang="zh-CN" altLang="en-US" sz="1400" dirty="0" smtClean="0">
                <a:solidFill>
                  <a:schemeClr val="tx1">
                    <a:lumMod val="75000"/>
                    <a:lumOff val="25000"/>
                  </a:schemeClr>
                </a:solidFill>
                <a:sym typeface="微软雅黑" pitchFamily="34" charset="-122"/>
              </a:rPr>
              <a:t>说明。</a:t>
            </a:r>
            <a:endParaRPr lang="zh-CN" altLang="en-US" sz="1400" dirty="0">
              <a:solidFill>
                <a:schemeClr val="tx1">
                  <a:lumMod val="75000"/>
                  <a:lumOff val="25000"/>
                </a:schemeClr>
              </a:solidFill>
              <a:sym typeface="微软雅黑" pitchFamily="34" charset="-122"/>
            </a:endParaRPr>
          </a:p>
        </p:txBody>
      </p:sp>
      <p:sp>
        <p:nvSpPr>
          <p:cNvPr id="23" name="矩形 22"/>
          <p:cNvSpPr/>
          <p:nvPr/>
        </p:nvSpPr>
        <p:spPr>
          <a:xfrm>
            <a:off x="2516752" y="1816997"/>
            <a:ext cx="1951799" cy="430879"/>
          </a:xfrm>
          <a:prstGeom prst="rect">
            <a:avLst/>
          </a:prstGeom>
        </p:spPr>
        <p:txBody>
          <a:bodyPr wrap="square" lIns="91431" tIns="45716" rIns="91431" bIns="45716">
            <a:spAutoFit/>
          </a:bodyPr>
          <a:lstStyle/>
          <a:p>
            <a:pPr algn="r"/>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24" name="矩形 47"/>
          <p:cNvSpPr>
            <a:spLocks noChangeArrowheads="1"/>
          </p:cNvSpPr>
          <p:nvPr/>
        </p:nvSpPr>
        <p:spPr bwMode="auto">
          <a:xfrm>
            <a:off x="1111068" y="2205871"/>
            <a:ext cx="335748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a:t>
            </a:r>
            <a:r>
              <a:rPr lang="zh-CN" altLang="en-US" sz="1400" dirty="0" smtClean="0">
                <a:solidFill>
                  <a:schemeClr val="tx1">
                    <a:lumMod val="75000"/>
                    <a:lumOff val="25000"/>
                  </a:schemeClr>
                </a:solidFill>
                <a:sym typeface="微软雅黑" pitchFamily="34" charset="-122"/>
              </a:rPr>
              <a:t>的</a:t>
            </a:r>
            <a:r>
              <a:rPr lang="zh-CN" altLang="en-US" sz="1400" dirty="0">
                <a:solidFill>
                  <a:schemeClr val="tx1">
                    <a:lumMod val="75000"/>
                    <a:lumOff val="25000"/>
                  </a:schemeClr>
                </a:solidFill>
                <a:sym typeface="微软雅黑" pitchFamily="34" charset="-122"/>
              </a:rPr>
              <a:t>综合</a:t>
            </a:r>
            <a:r>
              <a:rPr lang="zh-CN" altLang="en-US" sz="1400" dirty="0" smtClean="0">
                <a:solidFill>
                  <a:schemeClr val="tx1">
                    <a:lumMod val="75000"/>
                    <a:lumOff val="25000"/>
                  </a:schemeClr>
                </a:solidFill>
                <a:sym typeface="微软雅黑" pitchFamily="34" charset="-122"/>
              </a:rPr>
              <a:t>描述</a:t>
            </a:r>
            <a:r>
              <a:rPr lang="zh-CN" altLang="en-US" sz="1400" dirty="0">
                <a:solidFill>
                  <a:schemeClr val="tx1">
                    <a:lumMod val="75000"/>
                    <a:lumOff val="25000"/>
                  </a:schemeClr>
                </a:solidFill>
                <a:sym typeface="微软雅黑" pitchFamily="34" charset="-122"/>
              </a:rPr>
              <a:t>说明，在此录入上述图表的综合描述</a:t>
            </a:r>
            <a:r>
              <a:rPr lang="zh-CN" altLang="en-US" sz="1400" dirty="0" smtClean="0">
                <a:solidFill>
                  <a:schemeClr val="tx1">
                    <a:lumMod val="75000"/>
                    <a:lumOff val="25000"/>
                  </a:schemeClr>
                </a:solidFill>
                <a:sym typeface="微软雅黑" pitchFamily="34" charset="-122"/>
              </a:rPr>
              <a:t>说明。</a:t>
            </a:r>
            <a:endParaRPr lang="zh-CN" altLang="en-US" sz="1400" dirty="0">
              <a:solidFill>
                <a:schemeClr val="tx1">
                  <a:lumMod val="75000"/>
                  <a:lumOff val="25000"/>
                </a:schemeClr>
              </a:solidFill>
              <a:sym typeface="微软雅黑" pitchFamily="34" charset="-122"/>
            </a:endParaRPr>
          </a:p>
        </p:txBody>
      </p:sp>
      <p:cxnSp>
        <p:nvCxnSpPr>
          <p:cNvPr id="25" name="直接连接符 24"/>
          <p:cNvCxnSpPr/>
          <p:nvPr/>
        </p:nvCxnSpPr>
        <p:spPr>
          <a:xfrm flipV="1">
            <a:off x="6223760" y="4883312"/>
            <a:ext cx="0" cy="370902"/>
          </a:xfrm>
          <a:prstGeom prst="line">
            <a:avLst/>
          </a:prstGeom>
          <a:ln w="12700">
            <a:solidFill>
              <a:schemeClr val="tx1">
                <a:lumMod val="75000"/>
                <a:lumOff val="25000"/>
                <a:alpha val="80000"/>
              </a:schemeClr>
            </a:solidFill>
            <a:prstDash val="solid"/>
            <a:headEnd type="oval" w="med" len="med"/>
            <a:tailEnd type="none"/>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5247154" y="5308762"/>
            <a:ext cx="1951799" cy="430879"/>
          </a:xfrm>
          <a:prstGeom prst="rect">
            <a:avLst/>
          </a:prstGeom>
        </p:spPr>
        <p:txBody>
          <a:bodyPr wrap="square" lIns="91431" tIns="45716" rIns="91431" bIns="45716">
            <a:spAutoFit/>
          </a:bodyPr>
          <a:lstStyle/>
          <a:p>
            <a:pPr algn="ctr"/>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27" name="矩形 47"/>
          <p:cNvSpPr>
            <a:spLocks noChangeArrowheads="1"/>
          </p:cNvSpPr>
          <p:nvPr/>
        </p:nvSpPr>
        <p:spPr bwMode="auto">
          <a:xfrm>
            <a:off x="4703262" y="5697636"/>
            <a:ext cx="312277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a:t>
            </a:r>
            <a:r>
              <a:rPr lang="zh-CN" altLang="en-US" sz="1400" dirty="0" smtClean="0">
                <a:solidFill>
                  <a:schemeClr val="tx1">
                    <a:lumMod val="75000"/>
                    <a:lumOff val="25000"/>
                  </a:schemeClr>
                </a:solidFill>
                <a:sym typeface="微软雅黑" pitchFamily="34" charset="-122"/>
              </a:rPr>
              <a:t>的描述</a:t>
            </a:r>
            <a:r>
              <a:rPr lang="zh-CN" altLang="en-US" sz="1400" dirty="0">
                <a:solidFill>
                  <a:schemeClr val="tx1">
                    <a:lumMod val="75000"/>
                    <a:lumOff val="25000"/>
                  </a:schemeClr>
                </a:solidFill>
                <a:sym typeface="微软雅黑" pitchFamily="34" charset="-122"/>
              </a:rPr>
              <a:t>说明，在此录入上述图表</a:t>
            </a:r>
            <a:r>
              <a:rPr lang="zh-CN" altLang="en-US" sz="1400" dirty="0" smtClean="0">
                <a:solidFill>
                  <a:schemeClr val="tx1">
                    <a:lumMod val="75000"/>
                    <a:lumOff val="25000"/>
                  </a:schemeClr>
                </a:solidFill>
                <a:sym typeface="微软雅黑" pitchFamily="34" charset="-122"/>
              </a:rPr>
              <a:t>的描述说明。</a:t>
            </a:r>
            <a:endParaRPr lang="zh-CN" altLang="en-US" sz="1400" dirty="0">
              <a:solidFill>
                <a:schemeClr val="tx1">
                  <a:lumMod val="75000"/>
                  <a:lumOff val="25000"/>
                </a:schemeClr>
              </a:solidFill>
              <a:sym typeface="微软雅黑" pitchFamily="34" charset="-122"/>
            </a:endParaRPr>
          </a:p>
        </p:txBody>
      </p:sp>
      <p:sp>
        <p:nvSpPr>
          <p:cNvPr id="28" name="矩形 27"/>
          <p:cNvSpPr/>
          <p:nvPr/>
        </p:nvSpPr>
        <p:spPr>
          <a:xfrm>
            <a:off x="9383134" y="5038774"/>
            <a:ext cx="1951799" cy="430879"/>
          </a:xfrm>
          <a:prstGeom prst="rect">
            <a:avLst/>
          </a:prstGeom>
        </p:spPr>
        <p:txBody>
          <a:bodyPr wrap="squar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29" name="矩形 47"/>
          <p:cNvSpPr>
            <a:spLocks noChangeArrowheads="1"/>
          </p:cNvSpPr>
          <p:nvPr/>
        </p:nvSpPr>
        <p:spPr bwMode="auto">
          <a:xfrm>
            <a:off x="9383134" y="5427648"/>
            <a:ext cx="2157647"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a:t>
            </a:r>
            <a:r>
              <a:rPr lang="zh-CN" altLang="en-US" sz="1400" dirty="0" smtClean="0">
                <a:solidFill>
                  <a:schemeClr val="tx1">
                    <a:lumMod val="75000"/>
                    <a:lumOff val="25000"/>
                  </a:schemeClr>
                </a:solidFill>
                <a:sym typeface="微软雅黑" pitchFamily="34" charset="-122"/>
              </a:rPr>
              <a:t>的</a:t>
            </a:r>
            <a:r>
              <a:rPr lang="zh-CN" altLang="en-US" sz="1400" dirty="0">
                <a:solidFill>
                  <a:schemeClr val="tx1">
                    <a:lumMod val="75000"/>
                    <a:lumOff val="25000"/>
                  </a:schemeClr>
                </a:solidFill>
                <a:sym typeface="微软雅黑" pitchFamily="34" charset="-122"/>
              </a:rPr>
              <a:t>综合</a:t>
            </a:r>
            <a:r>
              <a:rPr lang="zh-CN" altLang="en-US" sz="1400" dirty="0" smtClean="0">
                <a:solidFill>
                  <a:schemeClr val="tx1">
                    <a:lumMod val="75000"/>
                    <a:lumOff val="25000"/>
                  </a:schemeClr>
                </a:solidFill>
                <a:sym typeface="微软雅黑" pitchFamily="34" charset="-122"/>
              </a:rPr>
              <a:t>描述</a:t>
            </a:r>
            <a:r>
              <a:rPr lang="zh-CN" altLang="en-US" sz="1400" dirty="0">
                <a:solidFill>
                  <a:schemeClr val="tx1">
                    <a:lumMod val="75000"/>
                    <a:lumOff val="25000"/>
                  </a:schemeClr>
                </a:solidFill>
                <a:sym typeface="微软雅黑" pitchFamily="34" charset="-122"/>
              </a:rPr>
              <a:t>说明，在此录入上述图表的综合描述</a:t>
            </a:r>
            <a:r>
              <a:rPr lang="zh-CN" altLang="en-US" sz="1400" dirty="0" smtClean="0">
                <a:solidFill>
                  <a:schemeClr val="tx1">
                    <a:lumMod val="75000"/>
                    <a:lumOff val="25000"/>
                  </a:schemeClr>
                </a:solidFill>
                <a:sym typeface="微软雅黑" pitchFamily="34" charset="-122"/>
              </a:rPr>
              <a:t>说明。</a:t>
            </a:r>
            <a:endParaRPr lang="zh-CN" altLang="en-US" sz="1400" dirty="0">
              <a:solidFill>
                <a:schemeClr val="tx1">
                  <a:lumMod val="75000"/>
                  <a:lumOff val="25000"/>
                </a:schemeClr>
              </a:solidFill>
              <a:sym typeface="微软雅黑" pitchFamily="34" charset="-122"/>
            </a:endParaRPr>
          </a:p>
        </p:txBody>
      </p:sp>
      <p:sp>
        <p:nvSpPr>
          <p:cNvPr id="30" name="矩形 29"/>
          <p:cNvSpPr/>
          <p:nvPr/>
        </p:nvSpPr>
        <p:spPr>
          <a:xfrm>
            <a:off x="7940096" y="1816997"/>
            <a:ext cx="1951799" cy="430879"/>
          </a:xfrm>
          <a:prstGeom prst="rect">
            <a:avLst/>
          </a:prstGeom>
        </p:spPr>
        <p:txBody>
          <a:bodyPr wrap="squar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31" name="矩形 30"/>
          <p:cNvSpPr>
            <a:spLocks noChangeArrowheads="1"/>
          </p:cNvSpPr>
          <p:nvPr/>
        </p:nvSpPr>
        <p:spPr bwMode="auto">
          <a:xfrm>
            <a:off x="7940096" y="2205871"/>
            <a:ext cx="335748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a:t>
            </a:r>
            <a:r>
              <a:rPr lang="zh-CN" altLang="en-US" sz="1400" dirty="0" smtClean="0">
                <a:solidFill>
                  <a:schemeClr val="tx1">
                    <a:lumMod val="75000"/>
                    <a:lumOff val="25000"/>
                  </a:schemeClr>
                </a:solidFill>
                <a:sym typeface="微软雅黑" pitchFamily="34" charset="-122"/>
              </a:rPr>
              <a:t>的</a:t>
            </a:r>
            <a:r>
              <a:rPr lang="zh-CN" altLang="en-US" sz="1400" dirty="0">
                <a:solidFill>
                  <a:schemeClr val="tx1">
                    <a:lumMod val="75000"/>
                    <a:lumOff val="25000"/>
                  </a:schemeClr>
                </a:solidFill>
                <a:sym typeface="微软雅黑" pitchFamily="34" charset="-122"/>
              </a:rPr>
              <a:t>综合</a:t>
            </a:r>
            <a:r>
              <a:rPr lang="zh-CN" altLang="en-US" sz="1400" dirty="0" smtClean="0">
                <a:solidFill>
                  <a:schemeClr val="tx1">
                    <a:lumMod val="75000"/>
                    <a:lumOff val="25000"/>
                  </a:schemeClr>
                </a:solidFill>
                <a:sym typeface="微软雅黑" pitchFamily="34" charset="-122"/>
              </a:rPr>
              <a:t>描述</a:t>
            </a:r>
            <a:r>
              <a:rPr lang="zh-CN" altLang="en-US" sz="1400" dirty="0">
                <a:solidFill>
                  <a:schemeClr val="tx1">
                    <a:lumMod val="75000"/>
                    <a:lumOff val="25000"/>
                  </a:schemeClr>
                </a:solidFill>
                <a:sym typeface="微软雅黑" pitchFamily="34" charset="-122"/>
              </a:rPr>
              <a:t>说明，在此录入上述图表的综合描述</a:t>
            </a:r>
            <a:r>
              <a:rPr lang="zh-CN" altLang="en-US" sz="1400" dirty="0" smtClean="0">
                <a:solidFill>
                  <a:schemeClr val="tx1">
                    <a:lumMod val="75000"/>
                    <a:lumOff val="25000"/>
                  </a:schemeClr>
                </a:solidFill>
                <a:sym typeface="微软雅黑" pitchFamily="34" charset="-122"/>
              </a:rPr>
              <a:t>说明。</a:t>
            </a:r>
            <a:endParaRPr lang="zh-CN" altLang="en-US" sz="1400" dirty="0">
              <a:solidFill>
                <a:schemeClr val="tx1">
                  <a:lumMod val="75000"/>
                  <a:lumOff val="25000"/>
                </a:schemeClr>
              </a:solidFill>
              <a:sym typeface="微软雅黑" pitchFamily="34" charset="-122"/>
            </a:endParaRPr>
          </a:p>
        </p:txBody>
      </p:sp>
      <p:sp>
        <p:nvSpPr>
          <p:cNvPr id="32" name="圆角矩形 6"/>
          <p:cNvSpPr/>
          <p:nvPr/>
        </p:nvSpPr>
        <p:spPr>
          <a:xfrm>
            <a:off x="4482503" y="2067565"/>
            <a:ext cx="483335" cy="984299"/>
          </a:xfrm>
          <a:custGeom>
            <a:avLst/>
            <a:gdLst>
              <a:gd name="connsiteX0" fmla="*/ 0 w 670708"/>
              <a:gd name="connsiteY0" fmla="*/ 112518 h 1095765"/>
              <a:gd name="connsiteX1" fmla="*/ 112518 w 670708"/>
              <a:gd name="connsiteY1" fmla="*/ 0 h 1095765"/>
              <a:gd name="connsiteX2" fmla="*/ 558190 w 670708"/>
              <a:gd name="connsiteY2" fmla="*/ 0 h 1095765"/>
              <a:gd name="connsiteX3" fmla="*/ 670708 w 670708"/>
              <a:gd name="connsiteY3" fmla="*/ 112518 h 1095765"/>
              <a:gd name="connsiteX4" fmla="*/ 670708 w 670708"/>
              <a:gd name="connsiteY4" fmla="*/ 983247 h 1095765"/>
              <a:gd name="connsiteX5" fmla="*/ 558190 w 670708"/>
              <a:gd name="connsiteY5" fmla="*/ 1095765 h 1095765"/>
              <a:gd name="connsiteX6" fmla="*/ 112518 w 670708"/>
              <a:gd name="connsiteY6" fmla="*/ 1095765 h 1095765"/>
              <a:gd name="connsiteX7" fmla="*/ 0 w 670708"/>
              <a:gd name="connsiteY7" fmla="*/ 983247 h 1095765"/>
              <a:gd name="connsiteX8" fmla="*/ 0 w 670708"/>
              <a:gd name="connsiteY8" fmla="*/ 112518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7" fmla="*/ 112518 w 670708"/>
              <a:gd name="connsiteY7" fmla="*/ 1095765 h 1095765"/>
              <a:gd name="connsiteX8" fmla="*/ 91440 w 670708"/>
              <a:gd name="connsiteY8" fmla="*/ 1074687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7" fmla="*/ 112518 w 670708"/>
              <a:gd name="connsiteY7" fmla="*/ 1095765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0" fmla="*/ 0 w 670708"/>
              <a:gd name="connsiteY0" fmla="*/ 983247 h 983247"/>
              <a:gd name="connsiteX1" fmla="*/ 0 w 670708"/>
              <a:gd name="connsiteY1" fmla="*/ 112518 h 983247"/>
              <a:gd name="connsiteX2" fmla="*/ 112518 w 670708"/>
              <a:gd name="connsiteY2" fmla="*/ 0 h 983247"/>
              <a:gd name="connsiteX3" fmla="*/ 558190 w 670708"/>
              <a:gd name="connsiteY3" fmla="*/ 0 h 983247"/>
              <a:gd name="connsiteX4" fmla="*/ 670708 w 670708"/>
              <a:gd name="connsiteY4" fmla="*/ 112518 h 983247"/>
              <a:gd name="connsiteX5" fmla="*/ 670708 w 670708"/>
              <a:gd name="connsiteY5" fmla="*/ 983247 h 983247"/>
              <a:gd name="connsiteX0" fmla="*/ 0 w 670708"/>
              <a:gd name="connsiteY0" fmla="*/ 112518 h 983247"/>
              <a:gd name="connsiteX1" fmla="*/ 112518 w 670708"/>
              <a:gd name="connsiteY1" fmla="*/ 0 h 983247"/>
              <a:gd name="connsiteX2" fmla="*/ 558190 w 670708"/>
              <a:gd name="connsiteY2" fmla="*/ 0 h 983247"/>
              <a:gd name="connsiteX3" fmla="*/ 670708 w 670708"/>
              <a:gd name="connsiteY3" fmla="*/ 112518 h 983247"/>
              <a:gd name="connsiteX4" fmla="*/ 670708 w 670708"/>
              <a:gd name="connsiteY4" fmla="*/ 983247 h 983247"/>
              <a:gd name="connsiteX0" fmla="*/ 0 w 558190"/>
              <a:gd name="connsiteY0" fmla="*/ 0 h 983247"/>
              <a:gd name="connsiteX1" fmla="*/ 445672 w 558190"/>
              <a:gd name="connsiteY1" fmla="*/ 0 h 983247"/>
              <a:gd name="connsiteX2" fmla="*/ 558190 w 558190"/>
              <a:gd name="connsiteY2" fmla="*/ 112518 h 983247"/>
              <a:gd name="connsiteX3" fmla="*/ 558190 w 558190"/>
              <a:gd name="connsiteY3" fmla="*/ 983247 h 983247"/>
            </a:gdLst>
            <a:ahLst/>
            <a:cxnLst>
              <a:cxn ang="0">
                <a:pos x="connsiteX0" y="connsiteY0"/>
              </a:cxn>
              <a:cxn ang="0">
                <a:pos x="connsiteX1" y="connsiteY1"/>
              </a:cxn>
              <a:cxn ang="0">
                <a:pos x="connsiteX2" y="connsiteY2"/>
              </a:cxn>
              <a:cxn ang="0">
                <a:pos x="connsiteX3" y="connsiteY3"/>
              </a:cxn>
            </a:cxnLst>
            <a:rect l="l" t="t" r="r" b="b"/>
            <a:pathLst>
              <a:path w="558190" h="983247">
                <a:moveTo>
                  <a:pt x="0" y="0"/>
                </a:moveTo>
                <a:lnTo>
                  <a:pt x="445672" y="0"/>
                </a:lnTo>
                <a:cubicBezTo>
                  <a:pt x="507814" y="0"/>
                  <a:pt x="558190" y="50376"/>
                  <a:pt x="558190" y="112518"/>
                </a:cubicBezTo>
                <a:lnTo>
                  <a:pt x="558190" y="983247"/>
                </a:lnTo>
              </a:path>
            </a:pathLst>
          </a:custGeom>
          <a:ln w="12700">
            <a:solidFill>
              <a:schemeClr val="tx1">
                <a:lumMod val="75000"/>
                <a:lumOff val="25000"/>
                <a:alpha val="80000"/>
              </a:schemeClr>
            </a:solidFill>
            <a:prstDash val="solid"/>
            <a:headEnd type="oval" w="med"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solidFill>
            </a:endParaRPr>
          </a:p>
        </p:txBody>
      </p:sp>
      <p:sp>
        <p:nvSpPr>
          <p:cNvPr id="33" name="圆角矩形 6"/>
          <p:cNvSpPr/>
          <p:nvPr/>
        </p:nvSpPr>
        <p:spPr>
          <a:xfrm flipH="1">
            <a:off x="7461079" y="2067565"/>
            <a:ext cx="441949" cy="984299"/>
          </a:xfrm>
          <a:custGeom>
            <a:avLst/>
            <a:gdLst>
              <a:gd name="connsiteX0" fmla="*/ 0 w 670708"/>
              <a:gd name="connsiteY0" fmla="*/ 112518 h 1095765"/>
              <a:gd name="connsiteX1" fmla="*/ 112518 w 670708"/>
              <a:gd name="connsiteY1" fmla="*/ 0 h 1095765"/>
              <a:gd name="connsiteX2" fmla="*/ 558190 w 670708"/>
              <a:gd name="connsiteY2" fmla="*/ 0 h 1095765"/>
              <a:gd name="connsiteX3" fmla="*/ 670708 w 670708"/>
              <a:gd name="connsiteY3" fmla="*/ 112518 h 1095765"/>
              <a:gd name="connsiteX4" fmla="*/ 670708 w 670708"/>
              <a:gd name="connsiteY4" fmla="*/ 983247 h 1095765"/>
              <a:gd name="connsiteX5" fmla="*/ 558190 w 670708"/>
              <a:gd name="connsiteY5" fmla="*/ 1095765 h 1095765"/>
              <a:gd name="connsiteX6" fmla="*/ 112518 w 670708"/>
              <a:gd name="connsiteY6" fmla="*/ 1095765 h 1095765"/>
              <a:gd name="connsiteX7" fmla="*/ 0 w 670708"/>
              <a:gd name="connsiteY7" fmla="*/ 983247 h 1095765"/>
              <a:gd name="connsiteX8" fmla="*/ 0 w 670708"/>
              <a:gd name="connsiteY8" fmla="*/ 112518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7" fmla="*/ 112518 w 670708"/>
              <a:gd name="connsiteY7" fmla="*/ 1095765 h 1095765"/>
              <a:gd name="connsiteX8" fmla="*/ 91440 w 670708"/>
              <a:gd name="connsiteY8" fmla="*/ 1074687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7" fmla="*/ 112518 w 670708"/>
              <a:gd name="connsiteY7" fmla="*/ 1095765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0" fmla="*/ 0 w 670708"/>
              <a:gd name="connsiteY0" fmla="*/ 983247 h 983247"/>
              <a:gd name="connsiteX1" fmla="*/ 0 w 670708"/>
              <a:gd name="connsiteY1" fmla="*/ 112518 h 983247"/>
              <a:gd name="connsiteX2" fmla="*/ 112518 w 670708"/>
              <a:gd name="connsiteY2" fmla="*/ 0 h 983247"/>
              <a:gd name="connsiteX3" fmla="*/ 558190 w 670708"/>
              <a:gd name="connsiteY3" fmla="*/ 0 h 983247"/>
              <a:gd name="connsiteX4" fmla="*/ 670708 w 670708"/>
              <a:gd name="connsiteY4" fmla="*/ 112518 h 983247"/>
              <a:gd name="connsiteX5" fmla="*/ 670708 w 670708"/>
              <a:gd name="connsiteY5" fmla="*/ 983247 h 983247"/>
              <a:gd name="connsiteX0" fmla="*/ 0 w 670708"/>
              <a:gd name="connsiteY0" fmla="*/ 112518 h 983247"/>
              <a:gd name="connsiteX1" fmla="*/ 112518 w 670708"/>
              <a:gd name="connsiteY1" fmla="*/ 0 h 983247"/>
              <a:gd name="connsiteX2" fmla="*/ 558190 w 670708"/>
              <a:gd name="connsiteY2" fmla="*/ 0 h 983247"/>
              <a:gd name="connsiteX3" fmla="*/ 670708 w 670708"/>
              <a:gd name="connsiteY3" fmla="*/ 112518 h 983247"/>
              <a:gd name="connsiteX4" fmla="*/ 670708 w 670708"/>
              <a:gd name="connsiteY4" fmla="*/ 983247 h 983247"/>
              <a:gd name="connsiteX0" fmla="*/ 0 w 558190"/>
              <a:gd name="connsiteY0" fmla="*/ 0 h 983247"/>
              <a:gd name="connsiteX1" fmla="*/ 445672 w 558190"/>
              <a:gd name="connsiteY1" fmla="*/ 0 h 983247"/>
              <a:gd name="connsiteX2" fmla="*/ 558190 w 558190"/>
              <a:gd name="connsiteY2" fmla="*/ 112518 h 983247"/>
              <a:gd name="connsiteX3" fmla="*/ 558190 w 558190"/>
              <a:gd name="connsiteY3" fmla="*/ 983247 h 983247"/>
            </a:gdLst>
            <a:ahLst/>
            <a:cxnLst>
              <a:cxn ang="0">
                <a:pos x="connsiteX0" y="connsiteY0"/>
              </a:cxn>
              <a:cxn ang="0">
                <a:pos x="connsiteX1" y="connsiteY1"/>
              </a:cxn>
              <a:cxn ang="0">
                <a:pos x="connsiteX2" y="connsiteY2"/>
              </a:cxn>
              <a:cxn ang="0">
                <a:pos x="connsiteX3" y="connsiteY3"/>
              </a:cxn>
            </a:cxnLst>
            <a:rect l="l" t="t" r="r" b="b"/>
            <a:pathLst>
              <a:path w="558190" h="983247">
                <a:moveTo>
                  <a:pt x="0" y="0"/>
                </a:moveTo>
                <a:lnTo>
                  <a:pt x="445672" y="0"/>
                </a:lnTo>
                <a:cubicBezTo>
                  <a:pt x="507814" y="0"/>
                  <a:pt x="558190" y="50376"/>
                  <a:pt x="558190" y="112518"/>
                </a:cubicBezTo>
                <a:lnTo>
                  <a:pt x="558190" y="983247"/>
                </a:lnTo>
              </a:path>
            </a:pathLst>
          </a:custGeom>
          <a:ln w="12700">
            <a:solidFill>
              <a:schemeClr val="tx1">
                <a:lumMod val="75000"/>
                <a:lumOff val="25000"/>
                <a:alpha val="80000"/>
              </a:schemeClr>
            </a:solidFill>
            <a:prstDash val="solid"/>
            <a:headEnd type="oval" w="med"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solidFill>
            </a:endParaRPr>
          </a:p>
        </p:txBody>
      </p:sp>
      <p:sp>
        <p:nvSpPr>
          <p:cNvPr id="34" name="圆角矩形 6"/>
          <p:cNvSpPr/>
          <p:nvPr/>
        </p:nvSpPr>
        <p:spPr>
          <a:xfrm flipV="1">
            <a:off x="3062868" y="4860263"/>
            <a:ext cx="655125" cy="393949"/>
          </a:xfrm>
          <a:custGeom>
            <a:avLst/>
            <a:gdLst>
              <a:gd name="connsiteX0" fmla="*/ 0 w 670708"/>
              <a:gd name="connsiteY0" fmla="*/ 112518 h 1095765"/>
              <a:gd name="connsiteX1" fmla="*/ 112518 w 670708"/>
              <a:gd name="connsiteY1" fmla="*/ 0 h 1095765"/>
              <a:gd name="connsiteX2" fmla="*/ 558190 w 670708"/>
              <a:gd name="connsiteY2" fmla="*/ 0 h 1095765"/>
              <a:gd name="connsiteX3" fmla="*/ 670708 w 670708"/>
              <a:gd name="connsiteY3" fmla="*/ 112518 h 1095765"/>
              <a:gd name="connsiteX4" fmla="*/ 670708 w 670708"/>
              <a:gd name="connsiteY4" fmla="*/ 983247 h 1095765"/>
              <a:gd name="connsiteX5" fmla="*/ 558190 w 670708"/>
              <a:gd name="connsiteY5" fmla="*/ 1095765 h 1095765"/>
              <a:gd name="connsiteX6" fmla="*/ 112518 w 670708"/>
              <a:gd name="connsiteY6" fmla="*/ 1095765 h 1095765"/>
              <a:gd name="connsiteX7" fmla="*/ 0 w 670708"/>
              <a:gd name="connsiteY7" fmla="*/ 983247 h 1095765"/>
              <a:gd name="connsiteX8" fmla="*/ 0 w 670708"/>
              <a:gd name="connsiteY8" fmla="*/ 112518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7" fmla="*/ 112518 w 670708"/>
              <a:gd name="connsiteY7" fmla="*/ 1095765 h 1095765"/>
              <a:gd name="connsiteX8" fmla="*/ 91440 w 670708"/>
              <a:gd name="connsiteY8" fmla="*/ 1074687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7" fmla="*/ 112518 w 670708"/>
              <a:gd name="connsiteY7" fmla="*/ 1095765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0" fmla="*/ 0 w 670708"/>
              <a:gd name="connsiteY0" fmla="*/ 983247 h 983247"/>
              <a:gd name="connsiteX1" fmla="*/ 0 w 670708"/>
              <a:gd name="connsiteY1" fmla="*/ 112518 h 983247"/>
              <a:gd name="connsiteX2" fmla="*/ 112518 w 670708"/>
              <a:gd name="connsiteY2" fmla="*/ 0 h 983247"/>
              <a:gd name="connsiteX3" fmla="*/ 558190 w 670708"/>
              <a:gd name="connsiteY3" fmla="*/ 0 h 983247"/>
              <a:gd name="connsiteX4" fmla="*/ 670708 w 670708"/>
              <a:gd name="connsiteY4" fmla="*/ 112518 h 983247"/>
              <a:gd name="connsiteX5" fmla="*/ 670708 w 670708"/>
              <a:gd name="connsiteY5" fmla="*/ 983247 h 983247"/>
              <a:gd name="connsiteX0" fmla="*/ 0 w 670708"/>
              <a:gd name="connsiteY0" fmla="*/ 112518 h 983247"/>
              <a:gd name="connsiteX1" fmla="*/ 112518 w 670708"/>
              <a:gd name="connsiteY1" fmla="*/ 0 h 983247"/>
              <a:gd name="connsiteX2" fmla="*/ 558190 w 670708"/>
              <a:gd name="connsiteY2" fmla="*/ 0 h 983247"/>
              <a:gd name="connsiteX3" fmla="*/ 670708 w 670708"/>
              <a:gd name="connsiteY3" fmla="*/ 112518 h 983247"/>
              <a:gd name="connsiteX4" fmla="*/ 670708 w 670708"/>
              <a:gd name="connsiteY4" fmla="*/ 983247 h 983247"/>
              <a:gd name="connsiteX0" fmla="*/ 0 w 558190"/>
              <a:gd name="connsiteY0" fmla="*/ 0 h 983247"/>
              <a:gd name="connsiteX1" fmla="*/ 445672 w 558190"/>
              <a:gd name="connsiteY1" fmla="*/ 0 h 983247"/>
              <a:gd name="connsiteX2" fmla="*/ 558190 w 558190"/>
              <a:gd name="connsiteY2" fmla="*/ 112518 h 983247"/>
              <a:gd name="connsiteX3" fmla="*/ 558190 w 558190"/>
              <a:gd name="connsiteY3" fmla="*/ 983247 h 983247"/>
              <a:gd name="connsiteX0" fmla="*/ 0 w 558190"/>
              <a:gd name="connsiteY0" fmla="*/ 0 h 983247"/>
              <a:gd name="connsiteX1" fmla="*/ 445672 w 558190"/>
              <a:gd name="connsiteY1" fmla="*/ 0 h 983247"/>
              <a:gd name="connsiteX2" fmla="*/ 558190 w 558190"/>
              <a:gd name="connsiteY2" fmla="*/ 112518 h 983247"/>
              <a:gd name="connsiteX3" fmla="*/ 556463 w 558190"/>
              <a:gd name="connsiteY3" fmla="*/ 541893 h 983247"/>
              <a:gd name="connsiteX4" fmla="*/ 558190 w 558190"/>
              <a:gd name="connsiteY4" fmla="*/ 983247 h 983247"/>
              <a:gd name="connsiteX0" fmla="*/ 0 w 558190"/>
              <a:gd name="connsiteY0" fmla="*/ 0 h 541893"/>
              <a:gd name="connsiteX1" fmla="*/ 445672 w 558190"/>
              <a:gd name="connsiteY1" fmla="*/ 0 h 541893"/>
              <a:gd name="connsiteX2" fmla="*/ 558190 w 558190"/>
              <a:gd name="connsiteY2" fmla="*/ 112518 h 541893"/>
              <a:gd name="connsiteX3" fmla="*/ 556463 w 558190"/>
              <a:gd name="connsiteY3" fmla="*/ 541893 h 541893"/>
            </a:gdLst>
            <a:ahLst/>
            <a:cxnLst>
              <a:cxn ang="0">
                <a:pos x="connsiteX0" y="connsiteY0"/>
              </a:cxn>
              <a:cxn ang="0">
                <a:pos x="connsiteX1" y="connsiteY1"/>
              </a:cxn>
              <a:cxn ang="0">
                <a:pos x="connsiteX2" y="connsiteY2"/>
              </a:cxn>
              <a:cxn ang="0">
                <a:pos x="connsiteX3" y="connsiteY3"/>
              </a:cxn>
            </a:cxnLst>
            <a:rect l="l" t="t" r="r" b="b"/>
            <a:pathLst>
              <a:path w="558190" h="541893">
                <a:moveTo>
                  <a:pt x="0" y="0"/>
                </a:moveTo>
                <a:lnTo>
                  <a:pt x="445672" y="0"/>
                </a:lnTo>
                <a:cubicBezTo>
                  <a:pt x="507814" y="0"/>
                  <a:pt x="558190" y="50376"/>
                  <a:pt x="558190" y="112518"/>
                </a:cubicBezTo>
                <a:cubicBezTo>
                  <a:pt x="557614" y="255643"/>
                  <a:pt x="557039" y="398768"/>
                  <a:pt x="556463" y="541893"/>
                </a:cubicBezTo>
              </a:path>
            </a:pathLst>
          </a:custGeom>
          <a:ln w="12700">
            <a:solidFill>
              <a:schemeClr val="tx1">
                <a:lumMod val="75000"/>
                <a:lumOff val="25000"/>
                <a:alpha val="80000"/>
              </a:schemeClr>
            </a:solidFill>
            <a:prstDash val="solid"/>
            <a:headEnd type="oval" w="med"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solidFill>
            </a:endParaRPr>
          </a:p>
        </p:txBody>
      </p:sp>
      <p:sp>
        <p:nvSpPr>
          <p:cNvPr id="35" name="圆角矩形 6"/>
          <p:cNvSpPr/>
          <p:nvPr/>
        </p:nvSpPr>
        <p:spPr>
          <a:xfrm flipH="1" flipV="1">
            <a:off x="8743159" y="4860263"/>
            <a:ext cx="655125" cy="393949"/>
          </a:xfrm>
          <a:custGeom>
            <a:avLst/>
            <a:gdLst>
              <a:gd name="connsiteX0" fmla="*/ 0 w 670708"/>
              <a:gd name="connsiteY0" fmla="*/ 112518 h 1095765"/>
              <a:gd name="connsiteX1" fmla="*/ 112518 w 670708"/>
              <a:gd name="connsiteY1" fmla="*/ 0 h 1095765"/>
              <a:gd name="connsiteX2" fmla="*/ 558190 w 670708"/>
              <a:gd name="connsiteY2" fmla="*/ 0 h 1095765"/>
              <a:gd name="connsiteX3" fmla="*/ 670708 w 670708"/>
              <a:gd name="connsiteY3" fmla="*/ 112518 h 1095765"/>
              <a:gd name="connsiteX4" fmla="*/ 670708 w 670708"/>
              <a:gd name="connsiteY4" fmla="*/ 983247 h 1095765"/>
              <a:gd name="connsiteX5" fmla="*/ 558190 w 670708"/>
              <a:gd name="connsiteY5" fmla="*/ 1095765 h 1095765"/>
              <a:gd name="connsiteX6" fmla="*/ 112518 w 670708"/>
              <a:gd name="connsiteY6" fmla="*/ 1095765 h 1095765"/>
              <a:gd name="connsiteX7" fmla="*/ 0 w 670708"/>
              <a:gd name="connsiteY7" fmla="*/ 983247 h 1095765"/>
              <a:gd name="connsiteX8" fmla="*/ 0 w 670708"/>
              <a:gd name="connsiteY8" fmla="*/ 112518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7" fmla="*/ 112518 w 670708"/>
              <a:gd name="connsiteY7" fmla="*/ 1095765 h 1095765"/>
              <a:gd name="connsiteX8" fmla="*/ 91440 w 670708"/>
              <a:gd name="connsiteY8" fmla="*/ 1074687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7" fmla="*/ 112518 w 670708"/>
              <a:gd name="connsiteY7" fmla="*/ 1095765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0" fmla="*/ 0 w 670708"/>
              <a:gd name="connsiteY0" fmla="*/ 983247 h 983247"/>
              <a:gd name="connsiteX1" fmla="*/ 0 w 670708"/>
              <a:gd name="connsiteY1" fmla="*/ 112518 h 983247"/>
              <a:gd name="connsiteX2" fmla="*/ 112518 w 670708"/>
              <a:gd name="connsiteY2" fmla="*/ 0 h 983247"/>
              <a:gd name="connsiteX3" fmla="*/ 558190 w 670708"/>
              <a:gd name="connsiteY3" fmla="*/ 0 h 983247"/>
              <a:gd name="connsiteX4" fmla="*/ 670708 w 670708"/>
              <a:gd name="connsiteY4" fmla="*/ 112518 h 983247"/>
              <a:gd name="connsiteX5" fmla="*/ 670708 w 670708"/>
              <a:gd name="connsiteY5" fmla="*/ 983247 h 983247"/>
              <a:gd name="connsiteX0" fmla="*/ 0 w 670708"/>
              <a:gd name="connsiteY0" fmla="*/ 112518 h 983247"/>
              <a:gd name="connsiteX1" fmla="*/ 112518 w 670708"/>
              <a:gd name="connsiteY1" fmla="*/ 0 h 983247"/>
              <a:gd name="connsiteX2" fmla="*/ 558190 w 670708"/>
              <a:gd name="connsiteY2" fmla="*/ 0 h 983247"/>
              <a:gd name="connsiteX3" fmla="*/ 670708 w 670708"/>
              <a:gd name="connsiteY3" fmla="*/ 112518 h 983247"/>
              <a:gd name="connsiteX4" fmla="*/ 670708 w 670708"/>
              <a:gd name="connsiteY4" fmla="*/ 983247 h 983247"/>
              <a:gd name="connsiteX0" fmla="*/ 0 w 558190"/>
              <a:gd name="connsiteY0" fmla="*/ 0 h 983247"/>
              <a:gd name="connsiteX1" fmla="*/ 445672 w 558190"/>
              <a:gd name="connsiteY1" fmla="*/ 0 h 983247"/>
              <a:gd name="connsiteX2" fmla="*/ 558190 w 558190"/>
              <a:gd name="connsiteY2" fmla="*/ 112518 h 983247"/>
              <a:gd name="connsiteX3" fmla="*/ 558190 w 558190"/>
              <a:gd name="connsiteY3" fmla="*/ 983247 h 983247"/>
              <a:gd name="connsiteX0" fmla="*/ 0 w 558190"/>
              <a:gd name="connsiteY0" fmla="*/ 0 h 983247"/>
              <a:gd name="connsiteX1" fmla="*/ 445672 w 558190"/>
              <a:gd name="connsiteY1" fmla="*/ 0 h 983247"/>
              <a:gd name="connsiteX2" fmla="*/ 558190 w 558190"/>
              <a:gd name="connsiteY2" fmla="*/ 112518 h 983247"/>
              <a:gd name="connsiteX3" fmla="*/ 556463 w 558190"/>
              <a:gd name="connsiteY3" fmla="*/ 541893 h 983247"/>
              <a:gd name="connsiteX4" fmla="*/ 558190 w 558190"/>
              <a:gd name="connsiteY4" fmla="*/ 983247 h 983247"/>
              <a:gd name="connsiteX0" fmla="*/ 0 w 558190"/>
              <a:gd name="connsiteY0" fmla="*/ 0 h 541893"/>
              <a:gd name="connsiteX1" fmla="*/ 445672 w 558190"/>
              <a:gd name="connsiteY1" fmla="*/ 0 h 541893"/>
              <a:gd name="connsiteX2" fmla="*/ 558190 w 558190"/>
              <a:gd name="connsiteY2" fmla="*/ 112518 h 541893"/>
              <a:gd name="connsiteX3" fmla="*/ 556463 w 558190"/>
              <a:gd name="connsiteY3" fmla="*/ 541893 h 541893"/>
            </a:gdLst>
            <a:ahLst/>
            <a:cxnLst>
              <a:cxn ang="0">
                <a:pos x="connsiteX0" y="connsiteY0"/>
              </a:cxn>
              <a:cxn ang="0">
                <a:pos x="connsiteX1" y="connsiteY1"/>
              </a:cxn>
              <a:cxn ang="0">
                <a:pos x="connsiteX2" y="connsiteY2"/>
              </a:cxn>
              <a:cxn ang="0">
                <a:pos x="connsiteX3" y="connsiteY3"/>
              </a:cxn>
            </a:cxnLst>
            <a:rect l="l" t="t" r="r" b="b"/>
            <a:pathLst>
              <a:path w="558190" h="541893">
                <a:moveTo>
                  <a:pt x="0" y="0"/>
                </a:moveTo>
                <a:lnTo>
                  <a:pt x="445672" y="0"/>
                </a:lnTo>
                <a:cubicBezTo>
                  <a:pt x="507814" y="0"/>
                  <a:pt x="558190" y="50376"/>
                  <a:pt x="558190" y="112518"/>
                </a:cubicBezTo>
                <a:cubicBezTo>
                  <a:pt x="557614" y="255643"/>
                  <a:pt x="557039" y="398768"/>
                  <a:pt x="556463" y="541893"/>
                </a:cubicBezTo>
              </a:path>
            </a:pathLst>
          </a:custGeom>
          <a:ln w="12700">
            <a:solidFill>
              <a:schemeClr val="tx1">
                <a:lumMod val="75000"/>
                <a:lumOff val="25000"/>
                <a:alpha val="80000"/>
              </a:schemeClr>
            </a:solidFill>
            <a:prstDash val="solid"/>
            <a:headEnd type="oval" w="med"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solidFill>
            </a:endParaRPr>
          </a:p>
        </p:txBody>
      </p:sp>
    </p:spTree>
    <p:extLst>
      <p:ext uri="{BB962C8B-B14F-4D97-AF65-F5344CB8AC3E}">
        <p14:creationId xmlns:p14="http://schemas.microsoft.com/office/powerpoint/2010/main" val="2398835480"/>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400" fill="hold"/>
                                        <p:tgtEl>
                                          <p:spTgt spid="19"/>
                                        </p:tgtEl>
                                        <p:attrNameLst>
                                          <p:attrName>ppt_x</p:attrName>
                                        </p:attrNameLst>
                                      </p:cBhvr>
                                      <p:tavLst>
                                        <p:tav tm="0">
                                          <p:val>
                                            <p:strVal val="0-#ppt_w/2"/>
                                          </p:val>
                                        </p:tav>
                                        <p:tav tm="100000">
                                          <p:val>
                                            <p:strVal val="#ppt_x"/>
                                          </p:val>
                                        </p:tav>
                                      </p:tavLst>
                                    </p:anim>
                                    <p:anim calcmode="lin" valueType="num">
                                      <p:cBhvr additive="base">
                                        <p:cTn id="12" dur="40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900"/>
                            </p:stCondLst>
                            <p:childTnLst>
                              <p:par>
                                <p:cTn id="14" presetID="12" presetClass="entr" presetSubtype="8"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350"/>
                                        <p:tgtEl>
                                          <p:spTgt spid="18"/>
                                        </p:tgtEl>
                                        <p:attrNameLst>
                                          <p:attrName>ppt_x</p:attrName>
                                        </p:attrNameLst>
                                      </p:cBhvr>
                                      <p:tavLst>
                                        <p:tav tm="0">
                                          <p:val>
                                            <p:strVal val="#ppt_x-#ppt_w*1.125000"/>
                                          </p:val>
                                        </p:tav>
                                        <p:tav tm="100000">
                                          <p:val>
                                            <p:strVal val="#ppt_x"/>
                                          </p:val>
                                        </p:tav>
                                      </p:tavLst>
                                    </p:anim>
                                    <p:animEffect transition="in" filter="wipe(right)">
                                      <p:cBhvr>
                                        <p:cTn id="17" dur="350"/>
                                        <p:tgtEl>
                                          <p:spTgt spid="18"/>
                                        </p:tgtEl>
                                      </p:cBhvr>
                                    </p:animEffect>
                                  </p:childTnLst>
                                </p:cTn>
                              </p:par>
                            </p:childTnLst>
                          </p:cTn>
                        </p:par>
                        <p:par>
                          <p:cTn id="18" fill="hold">
                            <p:stCondLst>
                              <p:cond delay="1250"/>
                            </p:stCondLst>
                            <p:childTnLst>
                              <p:par>
                                <p:cTn id="19" presetID="1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350"/>
                                        <p:tgtEl>
                                          <p:spTgt spid="17"/>
                                        </p:tgtEl>
                                        <p:attrNameLst>
                                          <p:attrName>ppt_x</p:attrName>
                                        </p:attrNameLst>
                                      </p:cBhvr>
                                      <p:tavLst>
                                        <p:tav tm="0">
                                          <p:val>
                                            <p:strVal val="#ppt_x-#ppt_w*1.125000"/>
                                          </p:val>
                                        </p:tav>
                                        <p:tav tm="100000">
                                          <p:val>
                                            <p:strVal val="#ppt_x"/>
                                          </p:val>
                                        </p:tav>
                                      </p:tavLst>
                                    </p:anim>
                                    <p:animEffect transition="in" filter="wipe(right)">
                                      <p:cBhvr>
                                        <p:cTn id="22" dur="350"/>
                                        <p:tgtEl>
                                          <p:spTgt spid="17"/>
                                        </p:tgtEl>
                                      </p:cBhvr>
                                    </p:animEffect>
                                  </p:childTnLst>
                                </p:cTn>
                              </p:par>
                            </p:childTnLst>
                          </p:cTn>
                        </p:par>
                        <p:par>
                          <p:cTn id="23" fill="hold">
                            <p:stCondLst>
                              <p:cond delay="1600"/>
                            </p:stCondLst>
                            <p:childTnLst>
                              <p:par>
                                <p:cTn id="24" presetID="12" presetClass="entr" presetSubtype="8"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350"/>
                                        <p:tgtEl>
                                          <p:spTgt spid="16"/>
                                        </p:tgtEl>
                                        <p:attrNameLst>
                                          <p:attrName>ppt_x</p:attrName>
                                        </p:attrNameLst>
                                      </p:cBhvr>
                                      <p:tavLst>
                                        <p:tav tm="0">
                                          <p:val>
                                            <p:strVal val="#ppt_x-#ppt_w*1.125000"/>
                                          </p:val>
                                        </p:tav>
                                        <p:tav tm="100000">
                                          <p:val>
                                            <p:strVal val="#ppt_x"/>
                                          </p:val>
                                        </p:tav>
                                      </p:tavLst>
                                    </p:anim>
                                    <p:animEffect transition="in" filter="wipe(right)">
                                      <p:cBhvr>
                                        <p:cTn id="27" dur="350"/>
                                        <p:tgtEl>
                                          <p:spTgt spid="16"/>
                                        </p:tgtEl>
                                      </p:cBhvr>
                                    </p:animEffect>
                                  </p:childTnLst>
                                </p:cTn>
                              </p:par>
                            </p:childTnLst>
                          </p:cTn>
                        </p:par>
                        <p:par>
                          <p:cTn id="28" fill="hold">
                            <p:stCondLst>
                              <p:cond delay="1950"/>
                            </p:stCondLst>
                            <p:childTnLst>
                              <p:par>
                                <p:cTn id="29" presetID="12" presetClass="entr" presetSubtype="8"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350"/>
                                        <p:tgtEl>
                                          <p:spTgt spid="20"/>
                                        </p:tgtEl>
                                        <p:attrNameLst>
                                          <p:attrName>ppt_x</p:attrName>
                                        </p:attrNameLst>
                                      </p:cBhvr>
                                      <p:tavLst>
                                        <p:tav tm="0">
                                          <p:val>
                                            <p:strVal val="#ppt_x-#ppt_w*1.125000"/>
                                          </p:val>
                                        </p:tav>
                                        <p:tav tm="100000">
                                          <p:val>
                                            <p:strVal val="#ppt_x"/>
                                          </p:val>
                                        </p:tav>
                                      </p:tavLst>
                                    </p:anim>
                                    <p:animEffect transition="in" filter="wipe(right)">
                                      <p:cBhvr>
                                        <p:cTn id="32" dur="350"/>
                                        <p:tgtEl>
                                          <p:spTgt spid="20"/>
                                        </p:tgtEl>
                                      </p:cBhvr>
                                    </p:animEffect>
                                  </p:childTnLst>
                                </p:cTn>
                              </p:par>
                            </p:childTnLst>
                          </p:cTn>
                        </p:par>
                        <p:par>
                          <p:cTn id="33" fill="hold">
                            <p:stCondLst>
                              <p:cond delay="2300"/>
                            </p:stCondLst>
                            <p:childTnLst>
                              <p:par>
                                <p:cTn id="34" presetID="18" presetClass="entr" presetSubtype="12" fill="hold" grpId="0" nodeType="after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strips(downLeft)">
                                      <p:cBhvr>
                                        <p:cTn id="36" dur="500"/>
                                        <p:tgtEl>
                                          <p:spTgt spid="34"/>
                                        </p:tgtEl>
                                      </p:cBhvr>
                                    </p:animEffect>
                                  </p:childTnLst>
                                </p:cTn>
                              </p:par>
                            </p:childTnLst>
                          </p:cTn>
                        </p:par>
                        <p:par>
                          <p:cTn id="37" fill="hold">
                            <p:stCondLst>
                              <p:cond delay="2800"/>
                            </p:stCondLst>
                            <p:childTnLst>
                              <p:par>
                                <p:cTn id="38" presetID="42" presetClass="entr" presetSubtype="0"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400"/>
                                        <p:tgtEl>
                                          <p:spTgt spid="21"/>
                                        </p:tgtEl>
                                      </p:cBhvr>
                                    </p:animEffect>
                                    <p:anim calcmode="lin" valueType="num">
                                      <p:cBhvr>
                                        <p:cTn id="41" dur="400" fill="hold"/>
                                        <p:tgtEl>
                                          <p:spTgt spid="21"/>
                                        </p:tgtEl>
                                        <p:attrNameLst>
                                          <p:attrName>ppt_x</p:attrName>
                                        </p:attrNameLst>
                                      </p:cBhvr>
                                      <p:tavLst>
                                        <p:tav tm="0">
                                          <p:val>
                                            <p:strVal val="#ppt_x"/>
                                          </p:val>
                                        </p:tav>
                                        <p:tav tm="100000">
                                          <p:val>
                                            <p:strVal val="#ppt_x"/>
                                          </p:val>
                                        </p:tav>
                                      </p:tavLst>
                                    </p:anim>
                                    <p:anim calcmode="lin" valueType="num">
                                      <p:cBhvr>
                                        <p:cTn id="42" dur="400" fill="hold"/>
                                        <p:tgtEl>
                                          <p:spTgt spid="21"/>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400"/>
                                        <p:tgtEl>
                                          <p:spTgt spid="22"/>
                                        </p:tgtEl>
                                      </p:cBhvr>
                                    </p:animEffect>
                                    <p:anim calcmode="lin" valueType="num">
                                      <p:cBhvr>
                                        <p:cTn id="46" dur="400" fill="hold"/>
                                        <p:tgtEl>
                                          <p:spTgt spid="22"/>
                                        </p:tgtEl>
                                        <p:attrNameLst>
                                          <p:attrName>ppt_x</p:attrName>
                                        </p:attrNameLst>
                                      </p:cBhvr>
                                      <p:tavLst>
                                        <p:tav tm="0">
                                          <p:val>
                                            <p:strVal val="#ppt_x"/>
                                          </p:val>
                                        </p:tav>
                                        <p:tav tm="100000">
                                          <p:val>
                                            <p:strVal val="#ppt_x"/>
                                          </p:val>
                                        </p:tav>
                                      </p:tavLst>
                                    </p:anim>
                                    <p:anim calcmode="lin" valueType="num">
                                      <p:cBhvr>
                                        <p:cTn id="47" dur="400" fill="hold"/>
                                        <p:tgtEl>
                                          <p:spTgt spid="22"/>
                                        </p:tgtEl>
                                        <p:attrNameLst>
                                          <p:attrName>ppt_y</p:attrName>
                                        </p:attrNameLst>
                                      </p:cBhvr>
                                      <p:tavLst>
                                        <p:tav tm="0">
                                          <p:val>
                                            <p:strVal val="#ppt_y+.1"/>
                                          </p:val>
                                        </p:tav>
                                        <p:tav tm="100000">
                                          <p:val>
                                            <p:strVal val="#ppt_y"/>
                                          </p:val>
                                        </p:tav>
                                      </p:tavLst>
                                    </p:anim>
                                  </p:childTnLst>
                                </p:cTn>
                              </p:par>
                            </p:childTnLst>
                          </p:cTn>
                        </p:par>
                        <p:par>
                          <p:cTn id="48" fill="hold">
                            <p:stCondLst>
                              <p:cond delay="3200"/>
                            </p:stCondLst>
                            <p:childTnLst>
                              <p:par>
                                <p:cTn id="49" presetID="18" presetClass="entr" presetSubtype="9"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strips(upLeft)">
                                      <p:cBhvr>
                                        <p:cTn id="51" dur="500"/>
                                        <p:tgtEl>
                                          <p:spTgt spid="32"/>
                                        </p:tgtEl>
                                      </p:cBhvr>
                                    </p:animEffect>
                                  </p:childTnLst>
                                </p:cTn>
                              </p:par>
                            </p:childTnLst>
                          </p:cTn>
                        </p:par>
                        <p:par>
                          <p:cTn id="52" fill="hold">
                            <p:stCondLst>
                              <p:cond delay="3700"/>
                            </p:stCondLst>
                            <p:childTnLst>
                              <p:par>
                                <p:cTn id="53" presetID="47" presetClass="entr" presetSubtype="0"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400"/>
                                        <p:tgtEl>
                                          <p:spTgt spid="23"/>
                                        </p:tgtEl>
                                      </p:cBhvr>
                                    </p:animEffect>
                                    <p:anim calcmode="lin" valueType="num">
                                      <p:cBhvr>
                                        <p:cTn id="56" dur="400" fill="hold"/>
                                        <p:tgtEl>
                                          <p:spTgt spid="23"/>
                                        </p:tgtEl>
                                        <p:attrNameLst>
                                          <p:attrName>ppt_x</p:attrName>
                                        </p:attrNameLst>
                                      </p:cBhvr>
                                      <p:tavLst>
                                        <p:tav tm="0">
                                          <p:val>
                                            <p:strVal val="#ppt_x"/>
                                          </p:val>
                                        </p:tav>
                                        <p:tav tm="100000">
                                          <p:val>
                                            <p:strVal val="#ppt_x"/>
                                          </p:val>
                                        </p:tav>
                                      </p:tavLst>
                                    </p:anim>
                                    <p:anim calcmode="lin" valueType="num">
                                      <p:cBhvr>
                                        <p:cTn id="57" dur="400" fill="hold"/>
                                        <p:tgtEl>
                                          <p:spTgt spid="23"/>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400"/>
                                        <p:tgtEl>
                                          <p:spTgt spid="24"/>
                                        </p:tgtEl>
                                      </p:cBhvr>
                                    </p:animEffect>
                                    <p:anim calcmode="lin" valueType="num">
                                      <p:cBhvr>
                                        <p:cTn id="61" dur="400" fill="hold"/>
                                        <p:tgtEl>
                                          <p:spTgt spid="24"/>
                                        </p:tgtEl>
                                        <p:attrNameLst>
                                          <p:attrName>ppt_x</p:attrName>
                                        </p:attrNameLst>
                                      </p:cBhvr>
                                      <p:tavLst>
                                        <p:tav tm="0">
                                          <p:val>
                                            <p:strVal val="#ppt_x"/>
                                          </p:val>
                                        </p:tav>
                                        <p:tav tm="100000">
                                          <p:val>
                                            <p:strVal val="#ppt_x"/>
                                          </p:val>
                                        </p:tav>
                                      </p:tavLst>
                                    </p:anim>
                                    <p:anim calcmode="lin" valueType="num">
                                      <p:cBhvr>
                                        <p:cTn id="62" dur="400" fill="hold"/>
                                        <p:tgtEl>
                                          <p:spTgt spid="24"/>
                                        </p:tgtEl>
                                        <p:attrNameLst>
                                          <p:attrName>ppt_y</p:attrName>
                                        </p:attrNameLst>
                                      </p:cBhvr>
                                      <p:tavLst>
                                        <p:tav tm="0">
                                          <p:val>
                                            <p:strVal val="#ppt_y-.1"/>
                                          </p:val>
                                        </p:tav>
                                        <p:tav tm="100000">
                                          <p:val>
                                            <p:strVal val="#ppt_y"/>
                                          </p:val>
                                        </p:tav>
                                      </p:tavLst>
                                    </p:anim>
                                  </p:childTnLst>
                                </p:cTn>
                              </p:par>
                            </p:childTnLst>
                          </p:cTn>
                        </p:par>
                        <p:par>
                          <p:cTn id="63" fill="hold">
                            <p:stCondLst>
                              <p:cond delay="4100"/>
                            </p:stCondLst>
                            <p:childTnLst>
                              <p:par>
                                <p:cTn id="64" presetID="22" presetClass="entr" presetSubtype="1"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up)">
                                      <p:cBhvr>
                                        <p:cTn id="66" dur="250"/>
                                        <p:tgtEl>
                                          <p:spTgt spid="25"/>
                                        </p:tgtEl>
                                      </p:cBhvr>
                                    </p:animEffect>
                                  </p:childTnLst>
                                </p:cTn>
                              </p:par>
                            </p:childTnLst>
                          </p:cTn>
                        </p:par>
                        <p:par>
                          <p:cTn id="67" fill="hold">
                            <p:stCondLst>
                              <p:cond delay="4350"/>
                            </p:stCondLst>
                            <p:childTnLst>
                              <p:par>
                                <p:cTn id="68" presetID="42" presetClass="entr" presetSubtype="0" fill="hold" grpId="0" nodeType="after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400"/>
                                        <p:tgtEl>
                                          <p:spTgt spid="26"/>
                                        </p:tgtEl>
                                      </p:cBhvr>
                                    </p:animEffect>
                                    <p:anim calcmode="lin" valueType="num">
                                      <p:cBhvr>
                                        <p:cTn id="71" dur="400" fill="hold"/>
                                        <p:tgtEl>
                                          <p:spTgt spid="26"/>
                                        </p:tgtEl>
                                        <p:attrNameLst>
                                          <p:attrName>ppt_x</p:attrName>
                                        </p:attrNameLst>
                                      </p:cBhvr>
                                      <p:tavLst>
                                        <p:tav tm="0">
                                          <p:val>
                                            <p:strVal val="#ppt_x"/>
                                          </p:val>
                                        </p:tav>
                                        <p:tav tm="100000">
                                          <p:val>
                                            <p:strVal val="#ppt_x"/>
                                          </p:val>
                                        </p:tav>
                                      </p:tavLst>
                                    </p:anim>
                                    <p:anim calcmode="lin" valueType="num">
                                      <p:cBhvr>
                                        <p:cTn id="72" dur="400" fill="hold"/>
                                        <p:tgtEl>
                                          <p:spTgt spid="26"/>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fade">
                                      <p:cBhvr>
                                        <p:cTn id="75" dur="400"/>
                                        <p:tgtEl>
                                          <p:spTgt spid="27"/>
                                        </p:tgtEl>
                                      </p:cBhvr>
                                    </p:animEffect>
                                    <p:anim calcmode="lin" valueType="num">
                                      <p:cBhvr>
                                        <p:cTn id="76" dur="400" fill="hold"/>
                                        <p:tgtEl>
                                          <p:spTgt spid="27"/>
                                        </p:tgtEl>
                                        <p:attrNameLst>
                                          <p:attrName>ppt_x</p:attrName>
                                        </p:attrNameLst>
                                      </p:cBhvr>
                                      <p:tavLst>
                                        <p:tav tm="0">
                                          <p:val>
                                            <p:strVal val="#ppt_x"/>
                                          </p:val>
                                        </p:tav>
                                        <p:tav tm="100000">
                                          <p:val>
                                            <p:strVal val="#ppt_x"/>
                                          </p:val>
                                        </p:tav>
                                      </p:tavLst>
                                    </p:anim>
                                    <p:anim calcmode="lin" valueType="num">
                                      <p:cBhvr>
                                        <p:cTn id="77" dur="400" fill="hold"/>
                                        <p:tgtEl>
                                          <p:spTgt spid="27"/>
                                        </p:tgtEl>
                                        <p:attrNameLst>
                                          <p:attrName>ppt_y</p:attrName>
                                        </p:attrNameLst>
                                      </p:cBhvr>
                                      <p:tavLst>
                                        <p:tav tm="0">
                                          <p:val>
                                            <p:strVal val="#ppt_y+.1"/>
                                          </p:val>
                                        </p:tav>
                                        <p:tav tm="100000">
                                          <p:val>
                                            <p:strVal val="#ppt_y"/>
                                          </p:val>
                                        </p:tav>
                                      </p:tavLst>
                                    </p:anim>
                                  </p:childTnLst>
                                </p:cTn>
                              </p:par>
                            </p:childTnLst>
                          </p:cTn>
                        </p:par>
                        <p:par>
                          <p:cTn id="78" fill="hold">
                            <p:stCondLst>
                              <p:cond delay="4750"/>
                            </p:stCondLst>
                            <p:childTnLst>
                              <p:par>
                                <p:cTn id="79" presetID="18" presetClass="entr" presetSubtype="3" fill="hold" grpId="0" nodeType="after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strips(upRight)">
                                      <p:cBhvr>
                                        <p:cTn id="81" dur="500"/>
                                        <p:tgtEl>
                                          <p:spTgt spid="33"/>
                                        </p:tgtEl>
                                      </p:cBhvr>
                                    </p:animEffect>
                                  </p:childTnLst>
                                </p:cTn>
                              </p:par>
                            </p:childTnLst>
                          </p:cTn>
                        </p:par>
                        <p:par>
                          <p:cTn id="82" fill="hold">
                            <p:stCondLst>
                              <p:cond delay="5250"/>
                            </p:stCondLst>
                            <p:childTnLst>
                              <p:par>
                                <p:cTn id="83" presetID="47" presetClass="entr" presetSubtype="0" fill="hold" grpId="0" nodeType="afterEffect">
                                  <p:stCondLst>
                                    <p:cond delay="0"/>
                                  </p:stCondLst>
                                  <p:childTnLst>
                                    <p:set>
                                      <p:cBhvr>
                                        <p:cTn id="84" dur="1" fill="hold">
                                          <p:stCondLst>
                                            <p:cond delay="0"/>
                                          </p:stCondLst>
                                        </p:cTn>
                                        <p:tgtEl>
                                          <p:spTgt spid="30"/>
                                        </p:tgtEl>
                                        <p:attrNameLst>
                                          <p:attrName>style.visibility</p:attrName>
                                        </p:attrNameLst>
                                      </p:cBhvr>
                                      <p:to>
                                        <p:strVal val="visible"/>
                                      </p:to>
                                    </p:set>
                                    <p:animEffect transition="in" filter="fade">
                                      <p:cBhvr>
                                        <p:cTn id="85" dur="400"/>
                                        <p:tgtEl>
                                          <p:spTgt spid="30"/>
                                        </p:tgtEl>
                                      </p:cBhvr>
                                    </p:animEffect>
                                    <p:anim calcmode="lin" valueType="num">
                                      <p:cBhvr>
                                        <p:cTn id="86" dur="400" fill="hold"/>
                                        <p:tgtEl>
                                          <p:spTgt spid="30"/>
                                        </p:tgtEl>
                                        <p:attrNameLst>
                                          <p:attrName>ppt_x</p:attrName>
                                        </p:attrNameLst>
                                      </p:cBhvr>
                                      <p:tavLst>
                                        <p:tav tm="0">
                                          <p:val>
                                            <p:strVal val="#ppt_x"/>
                                          </p:val>
                                        </p:tav>
                                        <p:tav tm="100000">
                                          <p:val>
                                            <p:strVal val="#ppt_x"/>
                                          </p:val>
                                        </p:tav>
                                      </p:tavLst>
                                    </p:anim>
                                    <p:anim calcmode="lin" valueType="num">
                                      <p:cBhvr>
                                        <p:cTn id="87" dur="400" fill="hold"/>
                                        <p:tgtEl>
                                          <p:spTgt spid="30"/>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fade">
                                      <p:cBhvr>
                                        <p:cTn id="90" dur="400"/>
                                        <p:tgtEl>
                                          <p:spTgt spid="31"/>
                                        </p:tgtEl>
                                      </p:cBhvr>
                                    </p:animEffect>
                                    <p:anim calcmode="lin" valueType="num">
                                      <p:cBhvr>
                                        <p:cTn id="91" dur="400" fill="hold"/>
                                        <p:tgtEl>
                                          <p:spTgt spid="31"/>
                                        </p:tgtEl>
                                        <p:attrNameLst>
                                          <p:attrName>ppt_x</p:attrName>
                                        </p:attrNameLst>
                                      </p:cBhvr>
                                      <p:tavLst>
                                        <p:tav tm="0">
                                          <p:val>
                                            <p:strVal val="#ppt_x"/>
                                          </p:val>
                                        </p:tav>
                                        <p:tav tm="100000">
                                          <p:val>
                                            <p:strVal val="#ppt_x"/>
                                          </p:val>
                                        </p:tav>
                                      </p:tavLst>
                                    </p:anim>
                                    <p:anim calcmode="lin" valueType="num">
                                      <p:cBhvr>
                                        <p:cTn id="92" dur="400" fill="hold"/>
                                        <p:tgtEl>
                                          <p:spTgt spid="31"/>
                                        </p:tgtEl>
                                        <p:attrNameLst>
                                          <p:attrName>ppt_y</p:attrName>
                                        </p:attrNameLst>
                                      </p:cBhvr>
                                      <p:tavLst>
                                        <p:tav tm="0">
                                          <p:val>
                                            <p:strVal val="#ppt_y-.1"/>
                                          </p:val>
                                        </p:tav>
                                        <p:tav tm="100000">
                                          <p:val>
                                            <p:strVal val="#ppt_y"/>
                                          </p:val>
                                        </p:tav>
                                      </p:tavLst>
                                    </p:anim>
                                  </p:childTnLst>
                                </p:cTn>
                              </p:par>
                            </p:childTnLst>
                          </p:cTn>
                        </p:par>
                        <p:par>
                          <p:cTn id="93" fill="hold">
                            <p:stCondLst>
                              <p:cond delay="5650"/>
                            </p:stCondLst>
                            <p:childTnLst>
                              <p:par>
                                <p:cTn id="94" presetID="18" presetClass="entr" presetSubtype="6" fill="hold" grpId="0" nodeType="afterEffect">
                                  <p:stCondLst>
                                    <p:cond delay="0"/>
                                  </p:stCondLst>
                                  <p:childTnLst>
                                    <p:set>
                                      <p:cBhvr>
                                        <p:cTn id="95" dur="1" fill="hold">
                                          <p:stCondLst>
                                            <p:cond delay="0"/>
                                          </p:stCondLst>
                                        </p:cTn>
                                        <p:tgtEl>
                                          <p:spTgt spid="35"/>
                                        </p:tgtEl>
                                        <p:attrNameLst>
                                          <p:attrName>style.visibility</p:attrName>
                                        </p:attrNameLst>
                                      </p:cBhvr>
                                      <p:to>
                                        <p:strVal val="visible"/>
                                      </p:to>
                                    </p:set>
                                    <p:animEffect transition="in" filter="strips(downRight)">
                                      <p:cBhvr>
                                        <p:cTn id="96" dur="500"/>
                                        <p:tgtEl>
                                          <p:spTgt spid="35"/>
                                        </p:tgtEl>
                                      </p:cBhvr>
                                    </p:animEffect>
                                  </p:childTnLst>
                                </p:cTn>
                              </p:par>
                            </p:childTnLst>
                          </p:cTn>
                        </p:par>
                        <p:par>
                          <p:cTn id="97" fill="hold">
                            <p:stCondLst>
                              <p:cond delay="6150"/>
                            </p:stCondLst>
                            <p:childTnLst>
                              <p:par>
                                <p:cTn id="98" presetID="42" presetClass="entr" presetSubtype="0" fill="hold" grpId="0" nodeType="afterEffect">
                                  <p:stCondLst>
                                    <p:cond delay="0"/>
                                  </p:stCondLst>
                                  <p:childTnLst>
                                    <p:set>
                                      <p:cBhvr>
                                        <p:cTn id="99" dur="1" fill="hold">
                                          <p:stCondLst>
                                            <p:cond delay="0"/>
                                          </p:stCondLst>
                                        </p:cTn>
                                        <p:tgtEl>
                                          <p:spTgt spid="28"/>
                                        </p:tgtEl>
                                        <p:attrNameLst>
                                          <p:attrName>style.visibility</p:attrName>
                                        </p:attrNameLst>
                                      </p:cBhvr>
                                      <p:to>
                                        <p:strVal val="visible"/>
                                      </p:to>
                                    </p:set>
                                    <p:animEffect transition="in" filter="fade">
                                      <p:cBhvr>
                                        <p:cTn id="100" dur="400"/>
                                        <p:tgtEl>
                                          <p:spTgt spid="28"/>
                                        </p:tgtEl>
                                      </p:cBhvr>
                                    </p:animEffect>
                                    <p:anim calcmode="lin" valueType="num">
                                      <p:cBhvr>
                                        <p:cTn id="101" dur="400" fill="hold"/>
                                        <p:tgtEl>
                                          <p:spTgt spid="28"/>
                                        </p:tgtEl>
                                        <p:attrNameLst>
                                          <p:attrName>ppt_x</p:attrName>
                                        </p:attrNameLst>
                                      </p:cBhvr>
                                      <p:tavLst>
                                        <p:tav tm="0">
                                          <p:val>
                                            <p:strVal val="#ppt_x"/>
                                          </p:val>
                                        </p:tav>
                                        <p:tav tm="100000">
                                          <p:val>
                                            <p:strVal val="#ppt_x"/>
                                          </p:val>
                                        </p:tav>
                                      </p:tavLst>
                                    </p:anim>
                                    <p:anim calcmode="lin" valueType="num">
                                      <p:cBhvr>
                                        <p:cTn id="102" dur="400" fill="hold"/>
                                        <p:tgtEl>
                                          <p:spTgt spid="28"/>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29"/>
                                        </p:tgtEl>
                                        <p:attrNameLst>
                                          <p:attrName>style.visibility</p:attrName>
                                        </p:attrNameLst>
                                      </p:cBhvr>
                                      <p:to>
                                        <p:strVal val="visible"/>
                                      </p:to>
                                    </p:set>
                                    <p:animEffect transition="in" filter="fade">
                                      <p:cBhvr>
                                        <p:cTn id="105" dur="400"/>
                                        <p:tgtEl>
                                          <p:spTgt spid="29"/>
                                        </p:tgtEl>
                                      </p:cBhvr>
                                    </p:animEffect>
                                    <p:anim calcmode="lin" valueType="num">
                                      <p:cBhvr>
                                        <p:cTn id="106" dur="400" fill="hold"/>
                                        <p:tgtEl>
                                          <p:spTgt spid="29"/>
                                        </p:tgtEl>
                                        <p:attrNameLst>
                                          <p:attrName>ppt_x</p:attrName>
                                        </p:attrNameLst>
                                      </p:cBhvr>
                                      <p:tavLst>
                                        <p:tav tm="0">
                                          <p:val>
                                            <p:strVal val="#ppt_x"/>
                                          </p:val>
                                        </p:tav>
                                        <p:tav tm="100000">
                                          <p:val>
                                            <p:strVal val="#ppt_x"/>
                                          </p:val>
                                        </p:tav>
                                      </p:tavLst>
                                    </p:anim>
                                    <p:anim calcmode="lin" valueType="num">
                                      <p:cBhvr>
                                        <p:cTn id="107" dur="4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animBg="1"/>
      <p:bldP spid="17" grpId="0" animBg="1"/>
      <p:bldP spid="18" grpId="0" animBg="1"/>
      <p:bldP spid="19" grpId="0" animBg="1"/>
      <p:bldP spid="20" grpId="0" animBg="1"/>
      <p:bldP spid="21" grpId="0"/>
      <p:bldP spid="22" grpId="0"/>
      <p:bldP spid="23" grpId="0"/>
      <p:bldP spid="24" grpId="0"/>
      <p:bldP spid="26" grpId="0"/>
      <p:bldP spid="27" grpId="0"/>
      <p:bldP spid="28" grpId="0"/>
      <p:bldP spid="29" grpId="0"/>
      <p:bldP spid="30" grpId="0"/>
      <p:bldP spid="31" grpId="0"/>
      <p:bldP spid="32" grpId="0" animBg="1"/>
      <p:bldP spid="33" grpId="0" animBg="1"/>
      <p:bldP spid="34" grpId="0" animBg="1"/>
      <p:bldP spid="3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1598" y="-220138"/>
            <a:ext cx="7137826" cy="2169997"/>
          </a:xfrm>
          <a:prstGeom prst="rect">
            <a:avLst/>
          </a:prstGeom>
        </p:spPr>
      </p:pic>
      <p:sp>
        <p:nvSpPr>
          <p:cNvPr id="2" name="矩形 1"/>
          <p:cNvSpPr/>
          <p:nvPr/>
        </p:nvSpPr>
        <p:spPr>
          <a:xfrm>
            <a:off x="4044533" y="135464"/>
            <a:ext cx="3877985" cy="830997"/>
          </a:xfrm>
          <a:prstGeom prst="rect">
            <a:avLst/>
          </a:prstGeom>
        </p:spPr>
        <p:txBody>
          <a:bodyPr wrap="none">
            <a:spAutoFit/>
          </a:bodyPr>
          <a:lstStyle/>
          <a:p>
            <a:r>
              <a:rPr lang="zh-CN" altLang="en-US" sz="4800" b="1" smtClean="0">
                <a:solidFill>
                  <a:srgbClr val="E40077"/>
                </a:solidFill>
                <a:latin typeface="微软雅黑" pitchFamily="34" charset="-122"/>
                <a:ea typeface="微软雅黑" pitchFamily="34" charset="-122"/>
              </a:rPr>
              <a:t>私人定制部份</a:t>
            </a:r>
            <a:endParaRPr lang="zh-CN" altLang="en-US" sz="4800" b="1" dirty="0">
              <a:solidFill>
                <a:srgbClr val="E40077"/>
              </a:solidFill>
              <a:latin typeface="微软雅黑" pitchFamily="34" charset="-122"/>
              <a:ea typeface="微软雅黑" pitchFamily="34" charset="-122"/>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4886" y="1349497"/>
            <a:ext cx="4959123" cy="3306082"/>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9255" y="1361245"/>
            <a:ext cx="4626956" cy="3312857"/>
          </a:xfrm>
          <a:prstGeom prst="rect">
            <a:avLst/>
          </a:prstGeom>
        </p:spPr>
      </p:pic>
      <p:sp>
        <p:nvSpPr>
          <p:cNvPr id="6" name="文本框 5"/>
          <p:cNvSpPr txBox="1"/>
          <p:nvPr/>
        </p:nvSpPr>
        <p:spPr>
          <a:xfrm>
            <a:off x="2154014" y="5040330"/>
            <a:ext cx="2377440" cy="400110"/>
          </a:xfrm>
          <a:prstGeom prst="rect">
            <a:avLst/>
          </a:prstGeom>
          <a:noFill/>
        </p:spPr>
        <p:txBody>
          <a:bodyPr wrap="square" rtlCol="0">
            <a:spAutoFit/>
          </a:bodyPr>
          <a:lstStyle/>
          <a:p>
            <a:r>
              <a:rPr lang="zh-CN" altLang="en-US" sz="2000" b="1" dirty="0">
                <a:solidFill>
                  <a:srgbClr val="C41C6F"/>
                </a:solidFill>
                <a:latin typeface="微软雅黑" panose="020B0503020204020204" pitchFamily="34" charset="-122"/>
                <a:ea typeface="微软雅黑" panose="020B0503020204020204" pitchFamily="34" charset="-122"/>
              </a:rPr>
              <a:t>单击此处添加标题</a:t>
            </a:r>
          </a:p>
        </p:txBody>
      </p:sp>
      <p:sp>
        <p:nvSpPr>
          <p:cNvPr id="7" name="文本框 6"/>
          <p:cNvSpPr txBox="1"/>
          <p:nvPr/>
        </p:nvSpPr>
        <p:spPr>
          <a:xfrm>
            <a:off x="1051017" y="5557259"/>
            <a:ext cx="4771279" cy="584775"/>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我们工作室致力于专业</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模板的发布，课件及汇报</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的美化，并为您提供专业的</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个性定制服务</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7705728" y="5040330"/>
            <a:ext cx="2377440" cy="400110"/>
          </a:xfrm>
          <a:prstGeom prst="rect">
            <a:avLst/>
          </a:prstGeom>
          <a:noFill/>
        </p:spPr>
        <p:txBody>
          <a:bodyPr wrap="square" rtlCol="0">
            <a:spAutoFit/>
          </a:bodyPr>
          <a:lstStyle/>
          <a:p>
            <a:r>
              <a:rPr lang="zh-CN" altLang="en-US" sz="2000" b="1" dirty="0">
                <a:solidFill>
                  <a:srgbClr val="C41C6F"/>
                </a:solidFill>
                <a:latin typeface="微软雅黑" panose="020B0503020204020204" pitchFamily="34" charset="-122"/>
                <a:ea typeface="微软雅黑" panose="020B0503020204020204" pitchFamily="34" charset="-122"/>
              </a:rPr>
              <a:t>单击此处添加标题</a:t>
            </a:r>
          </a:p>
        </p:txBody>
      </p:sp>
      <p:sp>
        <p:nvSpPr>
          <p:cNvPr id="9" name="文本框 8"/>
          <p:cNvSpPr txBox="1"/>
          <p:nvPr/>
        </p:nvSpPr>
        <p:spPr>
          <a:xfrm>
            <a:off x="6602731" y="5557259"/>
            <a:ext cx="4771279" cy="584775"/>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我们工作室致力于专业</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模板的发布，课件及汇报</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的美化，并为您提供专业的</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个性定制服务</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63373162"/>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1500"/>
                            </p:stCondLst>
                            <p:childTnLst>
                              <p:par>
                                <p:cTn id="21" presetID="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0-#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16" presetClass="entr" presetSubtype="21"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barn(inVertical)">
                                      <p:cBhvr>
                                        <p:cTn id="33" dur="500"/>
                                        <p:tgtEl>
                                          <p:spTgt spid="7"/>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arn(inVertical)">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1598" y="-220138"/>
            <a:ext cx="7137826" cy="2169997"/>
          </a:xfrm>
          <a:prstGeom prst="rect">
            <a:avLst/>
          </a:prstGeom>
        </p:spPr>
      </p:pic>
      <p:sp>
        <p:nvSpPr>
          <p:cNvPr id="2" name="矩形 1"/>
          <p:cNvSpPr/>
          <p:nvPr/>
        </p:nvSpPr>
        <p:spPr>
          <a:xfrm>
            <a:off x="4044533" y="135464"/>
            <a:ext cx="3877985" cy="830997"/>
          </a:xfrm>
          <a:prstGeom prst="rect">
            <a:avLst/>
          </a:prstGeom>
        </p:spPr>
        <p:txBody>
          <a:bodyPr wrap="none">
            <a:spAutoFit/>
          </a:bodyPr>
          <a:lstStyle/>
          <a:p>
            <a:r>
              <a:rPr lang="zh-CN" altLang="en-US" sz="4800" b="1" smtClean="0">
                <a:solidFill>
                  <a:srgbClr val="E40077"/>
                </a:solidFill>
                <a:latin typeface="微软雅黑" pitchFamily="34" charset="-122"/>
                <a:ea typeface="微软雅黑" pitchFamily="34" charset="-122"/>
              </a:rPr>
              <a:t>私人定制部份</a:t>
            </a:r>
            <a:endParaRPr lang="zh-CN" altLang="en-US" sz="4800" b="1" dirty="0">
              <a:solidFill>
                <a:srgbClr val="E40077"/>
              </a:solidFill>
              <a:latin typeface="微软雅黑" pitchFamily="34" charset="-122"/>
              <a:ea typeface="微软雅黑" pitchFamily="34" charset="-122"/>
            </a:endParaRPr>
          </a:p>
        </p:txBody>
      </p:sp>
      <p:sp>
        <p:nvSpPr>
          <p:cNvPr id="4" name="六边形 3"/>
          <p:cNvSpPr/>
          <p:nvPr/>
        </p:nvSpPr>
        <p:spPr>
          <a:xfrm>
            <a:off x="4181814" y="1949859"/>
            <a:ext cx="1724075" cy="1486279"/>
          </a:xfrm>
          <a:prstGeom prst="hexagon">
            <a:avLst/>
          </a:prstGeom>
          <a:solidFill>
            <a:srgbClr val="E4007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zh-CN" altLang="en-US" sz="2399">
                <a:latin typeface="微软雅黑" pitchFamily="34" charset="-122"/>
                <a:ea typeface="微软雅黑" pitchFamily="34" charset="-122"/>
              </a:rPr>
              <a:t>稳重</a:t>
            </a:r>
          </a:p>
        </p:txBody>
      </p:sp>
      <p:sp>
        <p:nvSpPr>
          <p:cNvPr id="5" name="六边形 4"/>
          <p:cNvSpPr/>
          <p:nvPr/>
        </p:nvSpPr>
        <p:spPr>
          <a:xfrm>
            <a:off x="5642009" y="2762408"/>
            <a:ext cx="1724075" cy="1486279"/>
          </a:xfrm>
          <a:prstGeom prst="hexagon">
            <a:avLst/>
          </a:prstGeom>
          <a:solidFill>
            <a:srgbClr val="E4007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zh-CN" altLang="en-US" sz="2399">
                <a:latin typeface="微软雅黑" pitchFamily="34" charset="-122"/>
                <a:ea typeface="微软雅黑" pitchFamily="34" charset="-122"/>
              </a:rPr>
              <a:t>专业</a:t>
            </a:r>
          </a:p>
        </p:txBody>
      </p:sp>
      <p:sp>
        <p:nvSpPr>
          <p:cNvPr id="6" name="六边形 5"/>
          <p:cNvSpPr/>
          <p:nvPr/>
        </p:nvSpPr>
        <p:spPr>
          <a:xfrm>
            <a:off x="4181811" y="3560202"/>
            <a:ext cx="1724075" cy="1486279"/>
          </a:xfrm>
          <a:prstGeom prst="hexagon">
            <a:avLst/>
          </a:prstGeom>
          <a:blipFill dpi="0" rotWithShape="1">
            <a:blip r:embed="rId3"/>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7" name="六边形 6"/>
          <p:cNvSpPr/>
          <p:nvPr/>
        </p:nvSpPr>
        <p:spPr>
          <a:xfrm>
            <a:off x="7102206" y="3581495"/>
            <a:ext cx="1724075" cy="1486279"/>
          </a:xfrm>
          <a:prstGeom prst="hexagon">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8" name="六边形 7"/>
          <p:cNvSpPr/>
          <p:nvPr/>
        </p:nvSpPr>
        <p:spPr>
          <a:xfrm>
            <a:off x="5646703" y="4368547"/>
            <a:ext cx="1724075" cy="1486279"/>
          </a:xfrm>
          <a:prstGeom prst="hexagon">
            <a:avLst/>
          </a:prstGeom>
          <a:solidFill>
            <a:srgbClr val="E4007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zh-CN" altLang="en-US" sz="2399">
                <a:latin typeface="微软雅黑" pitchFamily="34" charset="-122"/>
                <a:ea typeface="微软雅黑" pitchFamily="34" charset="-122"/>
              </a:rPr>
              <a:t>服务</a:t>
            </a:r>
          </a:p>
        </p:txBody>
      </p:sp>
      <p:sp>
        <p:nvSpPr>
          <p:cNvPr id="9" name="六边形 8"/>
          <p:cNvSpPr/>
          <p:nvPr/>
        </p:nvSpPr>
        <p:spPr>
          <a:xfrm>
            <a:off x="8562403" y="2765982"/>
            <a:ext cx="1724075" cy="1486279"/>
          </a:xfrm>
          <a:prstGeom prst="hexagon">
            <a:avLst/>
          </a:prstGeom>
          <a:solidFill>
            <a:srgbClr val="E4007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zh-CN" altLang="en-US" sz="2399">
                <a:latin typeface="微软雅黑" pitchFamily="34" charset="-122"/>
                <a:ea typeface="微软雅黑" pitchFamily="34" charset="-122"/>
              </a:rPr>
              <a:t>合作</a:t>
            </a:r>
          </a:p>
        </p:txBody>
      </p:sp>
      <p:sp>
        <p:nvSpPr>
          <p:cNvPr id="10" name="六边形 9"/>
          <p:cNvSpPr/>
          <p:nvPr/>
        </p:nvSpPr>
        <p:spPr>
          <a:xfrm>
            <a:off x="2721615" y="2765982"/>
            <a:ext cx="1724075" cy="1486279"/>
          </a:xfrm>
          <a:prstGeom prst="hexagon">
            <a:avLst/>
          </a:prstGeom>
          <a:blipFill>
            <a:blip r:embed="rId5"/>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11" name="六边形 10"/>
          <p:cNvSpPr/>
          <p:nvPr/>
        </p:nvSpPr>
        <p:spPr>
          <a:xfrm>
            <a:off x="7102209" y="5176924"/>
            <a:ext cx="1724075" cy="1486279"/>
          </a:xfrm>
          <a:prstGeom prst="hexagon">
            <a:avLst/>
          </a:prstGeom>
          <a:solidFill>
            <a:srgbClr val="E4007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zh-CN" altLang="en-US" sz="2399">
                <a:latin typeface="微软雅黑" pitchFamily="34" charset="-122"/>
                <a:ea typeface="微软雅黑" pitchFamily="34" charset="-122"/>
              </a:rPr>
              <a:t>独到</a:t>
            </a:r>
          </a:p>
        </p:txBody>
      </p:sp>
      <p:sp>
        <p:nvSpPr>
          <p:cNvPr id="12" name="六边形 11"/>
          <p:cNvSpPr/>
          <p:nvPr/>
        </p:nvSpPr>
        <p:spPr>
          <a:xfrm>
            <a:off x="8562403" y="4356120"/>
            <a:ext cx="1724075" cy="1486279"/>
          </a:xfrm>
          <a:prstGeom prst="hexagon">
            <a:avLst/>
          </a:prstGeom>
          <a:solidFill>
            <a:srgbClr val="E4007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zh-CN" altLang="en-US" sz="2399" dirty="0">
                <a:latin typeface="微软雅黑" pitchFamily="34" charset="-122"/>
                <a:ea typeface="微软雅黑" pitchFamily="34" charset="-122"/>
              </a:rPr>
              <a:t>创新</a:t>
            </a:r>
          </a:p>
        </p:txBody>
      </p:sp>
      <p:sp>
        <p:nvSpPr>
          <p:cNvPr id="13" name="六边形 12"/>
          <p:cNvSpPr/>
          <p:nvPr/>
        </p:nvSpPr>
        <p:spPr>
          <a:xfrm>
            <a:off x="2721615" y="4356120"/>
            <a:ext cx="1724075" cy="1486279"/>
          </a:xfrm>
          <a:prstGeom prst="hexagon">
            <a:avLst/>
          </a:prstGeom>
          <a:solidFill>
            <a:srgbClr val="E4007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zh-CN" altLang="en-US" sz="2399">
                <a:latin typeface="微软雅黑" pitchFamily="34" charset="-122"/>
                <a:ea typeface="微软雅黑" pitchFamily="34" charset="-122"/>
              </a:rPr>
              <a:t>远见</a:t>
            </a:r>
          </a:p>
        </p:txBody>
      </p:sp>
      <p:sp>
        <p:nvSpPr>
          <p:cNvPr id="14" name="六边形 13"/>
          <p:cNvSpPr/>
          <p:nvPr/>
        </p:nvSpPr>
        <p:spPr>
          <a:xfrm>
            <a:off x="1261419" y="3581495"/>
            <a:ext cx="1724075" cy="1486279"/>
          </a:xfrm>
          <a:prstGeom prst="hexagon">
            <a:avLst/>
          </a:prstGeom>
          <a:solidFill>
            <a:srgbClr val="E4007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zh-CN" altLang="en-US" sz="2399">
                <a:latin typeface="微软雅黑" pitchFamily="34" charset="-122"/>
                <a:ea typeface="微软雅黑" pitchFamily="34" charset="-122"/>
              </a:rPr>
              <a:t>目标</a:t>
            </a:r>
          </a:p>
        </p:txBody>
      </p:sp>
      <p:sp>
        <p:nvSpPr>
          <p:cNvPr id="15" name="六边形 14"/>
          <p:cNvSpPr/>
          <p:nvPr/>
        </p:nvSpPr>
        <p:spPr>
          <a:xfrm>
            <a:off x="4181814" y="5176924"/>
            <a:ext cx="1724075" cy="1486279"/>
          </a:xfrm>
          <a:prstGeom prst="hexagon">
            <a:avLst/>
          </a:prstGeom>
          <a:blipFill>
            <a:blip r:embed="rId6"/>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Tree>
    <p:extLst>
      <p:ext uri="{BB962C8B-B14F-4D97-AF65-F5344CB8AC3E}">
        <p14:creationId xmlns:p14="http://schemas.microsoft.com/office/powerpoint/2010/main" val="1973615332"/>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3" presetClass="entr" presetSubtype="528" fill="hold" grpId="0" nodeType="withEffect">
                                  <p:stCondLst>
                                    <p:cond delay="1500"/>
                                  </p:stCondLst>
                                  <p:childTnLst>
                                    <p:set>
                                      <p:cBhvr>
                                        <p:cTn id="9" dur="1" fill="hold">
                                          <p:stCondLst>
                                            <p:cond delay="0"/>
                                          </p:stCondLst>
                                        </p:cTn>
                                        <p:tgtEl>
                                          <p:spTgt spid="14"/>
                                        </p:tgtEl>
                                        <p:attrNameLst>
                                          <p:attrName>style.visibility</p:attrName>
                                        </p:attrNameLst>
                                      </p:cBhvr>
                                      <p:to>
                                        <p:strVal val="visible"/>
                                      </p:to>
                                    </p:set>
                                    <p:anim calcmode="lin" valueType="num">
                                      <p:cBhvr>
                                        <p:cTn id="10" dur="300" fill="hold"/>
                                        <p:tgtEl>
                                          <p:spTgt spid="14"/>
                                        </p:tgtEl>
                                        <p:attrNameLst>
                                          <p:attrName>ppt_w</p:attrName>
                                        </p:attrNameLst>
                                      </p:cBhvr>
                                      <p:tavLst>
                                        <p:tav tm="0">
                                          <p:val>
                                            <p:fltVal val="0"/>
                                          </p:val>
                                        </p:tav>
                                        <p:tav tm="100000">
                                          <p:val>
                                            <p:strVal val="#ppt_w"/>
                                          </p:val>
                                        </p:tav>
                                      </p:tavLst>
                                    </p:anim>
                                    <p:anim calcmode="lin" valueType="num">
                                      <p:cBhvr>
                                        <p:cTn id="11" dur="300" fill="hold"/>
                                        <p:tgtEl>
                                          <p:spTgt spid="14"/>
                                        </p:tgtEl>
                                        <p:attrNameLst>
                                          <p:attrName>ppt_h</p:attrName>
                                        </p:attrNameLst>
                                      </p:cBhvr>
                                      <p:tavLst>
                                        <p:tav tm="0">
                                          <p:val>
                                            <p:fltVal val="0"/>
                                          </p:val>
                                        </p:tav>
                                        <p:tav tm="100000">
                                          <p:val>
                                            <p:strVal val="#ppt_h"/>
                                          </p:val>
                                        </p:tav>
                                      </p:tavLst>
                                    </p:anim>
                                    <p:anim calcmode="lin" valueType="num">
                                      <p:cBhvr>
                                        <p:cTn id="12" dur="300" fill="hold"/>
                                        <p:tgtEl>
                                          <p:spTgt spid="14"/>
                                        </p:tgtEl>
                                        <p:attrNameLst>
                                          <p:attrName>ppt_x</p:attrName>
                                        </p:attrNameLst>
                                      </p:cBhvr>
                                      <p:tavLst>
                                        <p:tav tm="0">
                                          <p:val>
                                            <p:fltVal val="0.5"/>
                                          </p:val>
                                        </p:tav>
                                        <p:tav tm="100000">
                                          <p:val>
                                            <p:strVal val="#ppt_x"/>
                                          </p:val>
                                        </p:tav>
                                      </p:tavLst>
                                    </p:anim>
                                    <p:anim calcmode="lin" valueType="num">
                                      <p:cBhvr>
                                        <p:cTn id="13" dur="300" fill="hold"/>
                                        <p:tgtEl>
                                          <p:spTgt spid="14"/>
                                        </p:tgtEl>
                                        <p:attrNameLst>
                                          <p:attrName>ppt_y</p:attrName>
                                        </p:attrNameLst>
                                      </p:cBhvr>
                                      <p:tavLst>
                                        <p:tav tm="0">
                                          <p:val>
                                            <p:fltVal val="0.5"/>
                                          </p:val>
                                        </p:tav>
                                        <p:tav tm="100000">
                                          <p:val>
                                            <p:strVal val="#ppt_y"/>
                                          </p:val>
                                        </p:tav>
                                      </p:tavLst>
                                    </p:anim>
                                  </p:childTnLst>
                                </p:cTn>
                              </p:par>
                              <p:par>
                                <p:cTn id="14" presetID="26" presetClass="emph" presetSubtype="0" fill="hold" grpId="1" nodeType="withEffect">
                                  <p:stCondLst>
                                    <p:cond delay="1800"/>
                                  </p:stCondLst>
                                  <p:childTnLst>
                                    <p:animEffect transition="out" filter="fade">
                                      <p:cBhvr>
                                        <p:cTn id="15" dur="300" tmFilter="0, 0; .2, .5; .8, .5; 1, 0"/>
                                        <p:tgtEl>
                                          <p:spTgt spid="14"/>
                                        </p:tgtEl>
                                      </p:cBhvr>
                                    </p:animEffect>
                                    <p:animScale>
                                      <p:cBhvr>
                                        <p:cTn id="16" dur="150" autoRev="1" fill="hold"/>
                                        <p:tgtEl>
                                          <p:spTgt spid="14"/>
                                        </p:tgtEl>
                                      </p:cBhvr>
                                      <p:by x="105000" y="105000"/>
                                    </p:animScale>
                                  </p:childTnLst>
                                </p:cTn>
                              </p:par>
                              <p:par>
                                <p:cTn id="17" presetID="23" presetClass="entr" presetSubtype="528" fill="hold" grpId="0" nodeType="withEffect">
                                  <p:stCondLst>
                                    <p:cond delay="1600"/>
                                  </p:stCondLst>
                                  <p:childTnLst>
                                    <p:set>
                                      <p:cBhvr>
                                        <p:cTn id="18" dur="1" fill="hold">
                                          <p:stCondLst>
                                            <p:cond delay="0"/>
                                          </p:stCondLst>
                                        </p:cTn>
                                        <p:tgtEl>
                                          <p:spTgt spid="10"/>
                                        </p:tgtEl>
                                        <p:attrNameLst>
                                          <p:attrName>style.visibility</p:attrName>
                                        </p:attrNameLst>
                                      </p:cBhvr>
                                      <p:to>
                                        <p:strVal val="visible"/>
                                      </p:to>
                                    </p:set>
                                    <p:anim calcmode="lin" valueType="num">
                                      <p:cBhvr>
                                        <p:cTn id="19" dur="300" fill="hold"/>
                                        <p:tgtEl>
                                          <p:spTgt spid="10"/>
                                        </p:tgtEl>
                                        <p:attrNameLst>
                                          <p:attrName>ppt_w</p:attrName>
                                        </p:attrNameLst>
                                      </p:cBhvr>
                                      <p:tavLst>
                                        <p:tav tm="0">
                                          <p:val>
                                            <p:fltVal val="0"/>
                                          </p:val>
                                        </p:tav>
                                        <p:tav tm="100000">
                                          <p:val>
                                            <p:strVal val="#ppt_w"/>
                                          </p:val>
                                        </p:tav>
                                      </p:tavLst>
                                    </p:anim>
                                    <p:anim calcmode="lin" valueType="num">
                                      <p:cBhvr>
                                        <p:cTn id="20" dur="300" fill="hold"/>
                                        <p:tgtEl>
                                          <p:spTgt spid="10"/>
                                        </p:tgtEl>
                                        <p:attrNameLst>
                                          <p:attrName>ppt_h</p:attrName>
                                        </p:attrNameLst>
                                      </p:cBhvr>
                                      <p:tavLst>
                                        <p:tav tm="0">
                                          <p:val>
                                            <p:fltVal val="0"/>
                                          </p:val>
                                        </p:tav>
                                        <p:tav tm="100000">
                                          <p:val>
                                            <p:strVal val="#ppt_h"/>
                                          </p:val>
                                        </p:tav>
                                      </p:tavLst>
                                    </p:anim>
                                    <p:anim calcmode="lin" valueType="num">
                                      <p:cBhvr>
                                        <p:cTn id="21" dur="300" fill="hold"/>
                                        <p:tgtEl>
                                          <p:spTgt spid="10"/>
                                        </p:tgtEl>
                                        <p:attrNameLst>
                                          <p:attrName>ppt_x</p:attrName>
                                        </p:attrNameLst>
                                      </p:cBhvr>
                                      <p:tavLst>
                                        <p:tav tm="0">
                                          <p:val>
                                            <p:fltVal val="0.5"/>
                                          </p:val>
                                        </p:tav>
                                        <p:tav tm="100000">
                                          <p:val>
                                            <p:strVal val="#ppt_x"/>
                                          </p:val>
                                        </p:tav>
                                      </p:tavLst>
                                    </p:anim>
                                    <p:anim calcmode="lin" valueType="num">
                                      <p:cBhvr>
                                        <p:cTn id="22" dur="300" fill="hold"/>
                                        <p:tgtEl>
                                          <p:spTgt spid="10"/>
                                        </p:tgtEl>
                                        <p:attrNameLst>
                                          <p:attrName>ppt_y</p:attrName>
                                        </p:attrNameLst>
                                      </p:cBhvr>
                                      <p:tavLst>
                                        <p:tav tm="0">
                                          <p:val>
                                            <p:fltVal val="0.5"/>
                                          </p:val>
                                        </p:tav>
                                        <p:tav tm="100000">
                                          <p:val>
                                            <p:strVal val="#ppt_y"/>
                                          </p:val>
                                        </p:tav>
                                      </p:tavLst>
                                    </p:anim>
                                  </p:childTnLst>
                                </p:cTn>
                              </p:par>
                              <p:par>
                                <p:cTn id="23" presetID="26" presetClass="emph" presetSubtype="0" fill="hold" grpId="1" nodeType="withEffect">
                                  <p:stCondLst>
                                    <p:cond delay="1900"/>
                                  </p:stCondLst>
                                  <p:childTnLst>
                                    <p:animEffect transition="out" filter="fade">
                                      <p:cBhvr>
                                        <p:cTn id="24" dur="300" tmFilter="0, 0; .2, .5; .8, .5; 1, 0"/>
                                        <p:tgtEl>
                                          <p:spTgt spid="10"/>
                                        </p:tgtEl>
                                      </p:cBhvr>
                                    </p:animEffect>
                                    <p:animScale>
                                      <p:cBhvr>
                                        <p:cTn id="25" dur="150" autoRev="1" fill="hold"/>
                                        <p:tgtEl>
                                          <p:spTgt spid="10"/>
                                        </p:tgtEl>
                                      </p:cBhvr>
                                      <p:by x="105000" y="105000"/>
                                    </p:animScale>
                                  </p:childTnLst>
                                </p:cTn>
                              </p:par>
                              <p:par>
                                <p:cTn id="26" presetID="23" presetClass="entr" presetSubtype="528" fill="hold" grpId="0" nodeType="withEffect">
                                  <p:stCondLst>
                                    <p:cond delay="1700"/>
                                  </p:stCondLst>
                                  <p:childTnLst>
                                    <p:set>
                                      <p:cBhvr>
                                        <p:cTn id="27" dur="1" fill="hold">
                                          <p:stCondLst>
                                            <p:cond delay="0"/>
                                          </p:stCondLst>
                                        </p:cTn>
                                        <p:tgtEl>
                                          <p:spTgt spid="4"/>
                                        </p:tgtEl>
                                        <p:attrNameLst>
                                          <p:attrName>style.visibility</p:attrName>
                                        </p:attrNameLst>
                                      </p:cBhvr>
                                      <p:to>
                                        <p:strVal val="visible"/>
                                      </p:to>
                                    </p:set>
                                    <p:anim calcmode="lin" valueType="num">
                                      <p:cBhvr>
                                        <p:cTn id="28" dur="300" fill="hold"/>
                                        <p:tgtEl>
                                          <p:spTgt spid="4"/>
                                        </p:tgtEl>
                                        <p:attrNameLst>
                                          <p:attrName>ppt_w</p:attrName>
                                        </p:attrNameLst>
                                      </p:cBhvr>
                                      <p:tavLst>
                                        <p:tav tm="0">
                                          <p:val>
                                            <p:fltVal val="0"/>
                                          </p:val>
                                        </p:tav>
                                        <p:tav tm="100000">
                                          <p:val>
                                            <p:strVal val="#ppt_w"/>
                                          </p:val>
                                        </p:tav>
                                      </p:tavLst>
                                    </p:anim>
                                    <p:anim calcmode="lin" valueType="num">
                                      <p:cBhvr>
                                        <p:cTn id="29" dur="300" fill="hold"/>
                                        <p:tgtEl>
                                          <p:spTgt spid="4"/>
                                        </p:tgtEl>
                                        <p:attrNameLst>
                                          <p:attrName>ppt_h</p:attrName>
                                        </p:attrNameLst>
                                      </p:cBhvr>
                                      <p:tavLst>
                                        <p:tav tm="0">
                                          <p:val>
                                            <p:fltVal val="0"/>
                                          </p:val>
                                        </p:tav>
                                        <p:tav tm="100000">
                                          <p:val>
                                            <p:strVal val="#ppt_h"/>
                                          </p:val>
                                        </p:tav>
                                      </p:tavLst>
                                    </p:anim>
                                    <p:anim calcmode="lin" valueType="num">
                                      <p:cBhvr>
                                        <p:cTn id="30" dur="300" fill="hold"/>
                                        <p:tgtEl>
                                          <p:spTgt spid="4"/>
                                        </p:tgtEl>
                                        <p:attrNameLst>
                                          <p:attrName>ppt_x</p:attrName>
                                        </p:attrNameLst>
                                      </p:cBhvr>
                                      <p:tavLst>
                                        <p:tav tm="0">
                                          <p:val>
                                            <p:fltVal val="0.5"/>
                                          </p:val>
                                        </p:tav>
                                        <p:tav tm="100000">
                                          <p:val>
                                            <p:strVal val="#ppt_x"/>
                                          </p:val>
                                        </p:tav>
                                      </p:tavLst>
                                    </p:anim>
                                    <p:anim calcmode="lin" valueType="num">
                                      <p:cBhvr>
                                        <p:cTn id="31" dur="300" fill="hold"/>
                                        <p:tgtEl>
                                          <p:spTgt spid="4"/>
                                        </p:tgtEl>
                                        <p:attrNameLst>
                                          <p:attrName>ppt_y</p:attrName>
                                        </p:attrNameLst>
                                      </p:cBhvr>
                                      <p:tavLst>
                                        <p:tav tm="0">
                                          <p:val>
                                            <p:fltVal val="0.5"/>
                                          </p:val>
                                        </p:tav>
                                        <p:tav tm="100000">
                                          <p:val>
                                            <p:strVal val="#ppt_y"/>
                                          </p:val>
                                        </p:tav>
                                      </p:tavLst>
                                    </p:anim>
                                  </p:childTnLst>
                                </p:cTn>
                              </p:par>
                              <p:par>
                                <p:cTn id="32" presetID="26" presetClass="emph" presetSubtype="0" fill="hold" grpId="1" nodeType="withEffect">
                                  <p:stCondLst>
                                    <p:cond delay="2000"/>
                                  </p:stCondLst>
                                  <p:childTnLst>
                                    <p:animEffect transition="out" filter="fade">
                                      <p:cBhvr>
                                        <p:cTn id="33" dur="300" tmFilter="0, 0; .2, .5; .8, .5; 1, 0"/>
                                        <p:tgtEl>
                                          <p:spTgt spid="4"/>
                                        </p:tgtEl>
                                      </p:cBhvr>
                                    </p:animEffect>
                                    <p:animScale>
                                      <p:cBhvr>
                                        <p:cTn id="34" dur="150" autoRev="1" fill="hold"/>
                                        <p:tgtEl>
                                          <p:spTgt spid="4"/>
                                        </p:tgtEl>
                                      </p:cBhvr>
                                      <p:by x="105000" y="105000"/>
                                    </p:animScale>
                                  </p:childTnLst>
                                </p:cTn>
                              </p:par>
                              <p:par>
                                <p:cTn id="35" presetID="23" presetClass="entr" presetSubtype="528" fill="hold" grpId="0" nodeType="withEffect">
                                  <p:stCondLst>
                                    <p:cond delay="1800"/>
                                  </p:stCondLst>
                                  <p:childTnLst>
                                    <p:set>
                                      <p:cBhvr>
                                        <p:cTn id="36" dur="1" fill="hold">
                                          <p:stCondLst>
                                            <p:cond delay="0"/>
                                          </p:stCondLst>
                                        </p:cTn>
                                        <p:tgtEl>
                                          <p:spTgt spid="5"/>
                                        </p:tgtEl>
                                        <p:attrNameLst>
                                          <p:attrName>style.visibility</p:attrName>
                                        </p:attrNameLst>
                                      </p:cBhvr>
                                      <p:to>
                                        <p:strVal val="visible"/>
                                      </p:to>
                                    </p:set>
                                    <p:anim calcmode="lin" valueType="num">
                                      <p:cBhvr>
                                        <p:cTn id="37" dur="300" fill="hold"/>
                                        <p:tgtEl>
                                          <p:spTgt spid="5"/>
                                        </p:tgtEl>
                                        <p:attrNameLst>
                                          <p:attrName>ppt_w</p:attrName>
                                        </p:attrNameLst>
                                      </p:cBhvr>
                                      <p:tavLst>
                                        <p:tav tm="0">
                                          <p:val>
                                            <p:fltVal val="0"/>
                                          </p:val>
                                        </p:tav>
                                        <p:tav tm="100000">
                                          <p:val>
                                            <p:strVal val="#ppt_w"/>
                                          </p:val>
                                        </p:tav>
                                      </p:tavLst>
                                    </p:anim>
                                    <p:anim calcmode="lin" valueType="num">
                                      <p:cBhvr>
                                        <p:cTn id="38" dur="300" fill="hold"/>
                                        <p:tgtEl>
                                          <p:spTgt spid="5"/>
                                        </p:tgtEl>
                                        <p:attrNameLst>
                                          <p:attrName>ppt_h</p:attrName>
                                        </p:attrNameLst>
                                      </p:cBhvr>
                                      <p:tavLst>
                                        <p:tav tm="0">
                                          <p:val>
                                            <p:fltVal val="0"/>
                                          </p:val>
                                        </p:tav>
                                        <p:tav tm="100000">
                                          <p:val>
                                            <p:strVal val="#ppt_h"/>
                                          </p:val>
                                        </p:tav>
                                      </p:tavLst>
                                    </p:anim>
                                    <p:anim calcmode="lin" valueType="num">
                                      <p:cBhvr>
                                        <p:cTn id="39" dur="300" fill="hold"/>
                                        <p:tgtEl>
                                          <p:spTgt spid="5"/>
                                        </p:tgtEl>
                                        <p:attrNameLst>
                                          <p:attrName>ppt_x</p:attrName>
                                        </p:attrNameLst>
                                      </p:cBhvr>
                                      <p:tavLst>
                                        <p:tav tm="0">
                                          <p:val>
                                            <p:fltVal val="0.5"/>
                                          </p:val>
                                        </p:tav>
                                        <p:tav tm="100000">
                                          <p:val>
                                            <p:strVal val="#ppt_x"/>
                                          </p:val>
                                        </p:tav>
                                      </p:tavLst>
                                    </p:anim>
                                    <p:anim calcmode="lin" valueType="num">
                                      <p:cBhvr>
                                        <p:cTn id="40" dur="300" fill="hold"/>
                                        <p:tgtEl>
                                          <p:spTgt spid="5"/>
                                        </p:tgtEl>
                                        <p:attrNameLst>
                                          <p:attrName>ppt_y</p:attrName>
                                        </p:attrNameLst>
                                      </p:cBhvr>
                                      <p:tavLst>
                                        <p:tav tm="0">
                                          <p:val>
                                            <p:fltVal val="0.5"/>
                                          </p:val>
                                        </p:tav>
                                        <p:tav tm="100000">
                                          <p:val>
                                            <p:strVal val="#ppt_y"/>
                                          </p:val>
                                        </p:tav>
                                      </p:tavLst>
                                    </p:anim>
                                  </p:childTnLst>
                                </p:cTn>
                              </p:par>
                              <p:par>
                                <p:cTn id="41" presetID="26" presetClass="emph" presetSubtype="0" fill="hold" grpId="1" nodeType="withEffect">
                                  <p:stCondLst>
                                    <p:cond delay="2100"/>
                                  </p:stCondLst>
                                  <p:childTnLst>
                                    <p:animEffect transition="out" filter="fade">
                                      <p:cBhvr>
                                        <p:cTn id="42" dur="300" tmFilter="0, 0; .2, .5; .8, .5; 1, 0"/>
                                        <p:tgtEl>
                                          <p:spTgt spid="5"/>
                                        </p:tgtEl>
                                      </p:cBhvr>
                                    </p:animEffect>
                                    <p:animScale>
                                      <p:cBhvr>
                                        <p:cTn id="43" dur="150" autoRev="1" fill="hold"/>
                                        <p:tgtEl>
                                          <p:spTgt spid="5"/>
                                        </p:tgtEl>
                                      </p:cBhvr>
                                      <p:by x="105000" y="105000"/>
                                    </p:animScale>
                                  </p:childTnLst>
                                </p:cTn>
                              </p:par>
                              <p:par>
                                <p:cTn id="44" presetID="23" presetClass="entr" presetSubtype="528" fill="hold" grpId="0" nodeType="withEffect">
                                  <p:stCondLst>
                                    <p:cond delay="1900"/>
                                  </p:stCondLst>
                                  <p:childTnLst>
                                    <p:set>
                                      <p:cBhvr>
                                        <p:cTn id="45" dur="1" fill="hold">
                                          <p:stCondLst>
                                            <p:cond delay="0"/>
                                          </p:stCondLst>
                                        </p:cTn>
                                        <p:tgtEl>
                                          <p:spTgt spid="7"/>
                                        </p:tgtEl>
                                        <p:attrNameLst>
                                          <p:attrName>style.visibility</p:attrName>
                                        </p:attrNameLst>
                                      </p:cBhvr>
                                      <p:to>
                                        <p:strVal val="visible"/>
                                      </p:to>
                                    </p:set>
                                    <p:anim calcmode="lin" valueType="num">
                                      <p:cBhvr>
                                        <p:cTn id="46" dur="300" fill="hold"/>
                                        <p:tgtEl>
                                          <p:spTgt spid="7"/>
                                        </p:tgtEl>
                                        <p:attrNameLst>
                                          <p:attrName>ppt_w</p:attrName>
                                        </p:attrNameLst>
                                      </p:cBhvr>
                                      <p:tavLst>
                                        <p:tav tm="0">
                                          <p:val>
                                            <p:fltVal val="0"/>
                                          </p:val>
                                        </p:tav>
                                        <p:tav tm="100000">
                                          <p:val>
                                            <p:strVal val="#ppt_w"/>
                                          </p:val>
                                        </p:tav>
                                      </p:tavLst>
                                    </p:anim>
                                    <p:anim calcmode="lin" valueType="num">
                                      <p:cBhvr>
                                        <p:cTn id="47" dur="300" fill="hold"/>
                                        <p:tgtEl>
                                          <p:spTgt spid="7"/>
                                        </p:tgtEl>
                                        <p:attrNameLst>
                                          <p:attrName>ppt_h</p:attrName>
                                        </p:attrNameLst>
                                      </p:cBhvr>
                                      <p:tavLst>
                                        <p:tav tm="0">
                                          <p:val>
                                            <p:fltVal val="0"/>
                                          </p:val>
                                        </p:tav>
                                        <p:tav tm="100000">
                                          <p:val>
                                            <p:strVal val="#ppt_h"/>
                                          </p:val>
                                        </p:tav>
                                      </p:tavLst>
                                    </p:anim>
                                    <p:anim calcmode="lin" valueType="num">
                                      <p:cBhvr>
                                        <p:cTn id="48" dur="300" fill="hold"/>
                                        <p:tgtEl>
                                          <p:spTgt spid="7"/>
                                        </p:tgtEl>
                                        <p:attrNameLst>
                                          <p:attrName>ppt_x</p:attrName>
                                        </p:attrNameLst>
                                      </p:cBhvr>
                                      <p:tavLst>
                                        <p:tav tm="0">
                                          <p:val>
                                            <p:fltVal val="0.5"/>
                                          </p:val>
                                        </p:tav>
                                        <p:tav tm="100000">
                                          <p:val>
                                            <p:strVal val="#ppt_x"/>
                                          </p:val>
                                        </p:tav>
                                      </p:tavLst>
                                    </p:anim>
                                    <p:anim calcmode="lin" valueType="num">
                                      <p:cBhvr>
                                        <p:cTn id="49" dur="300" fill="hold"/>
                                        <p:tgtEl>
                                          <p:spTgt spid="7"/>
                                        </p:tgtEl>
                                        <p:attrNameLst>
                                          <p:attrName>ppt_y</p:attrName>
                                        </p:attrNameLst>
                                      </p:cBhvr>
                                      <p:tavLst>
                                        <p:tav tm="0">
                                          <p:val>
                                            <p:fltVal val="0.5"/>
                                          </p:val>
                                        </p:tav>
                                        <p:tav tm="100000">
                                          <p:val>
                                            <p:strVal val="#ppt_y"/>
                                          </p:val>
                                        </p:tav>
                                      </p:tavLst>
                                    </p:anim>
                                  </p:childTnLst>
                                </p:cTn>
                              </p:par>
                              <p:par>
                                <p:cTn id="50" presetID="26" presetClass="emph" presetSubtype="0" fill="hold" grpId="1" nodeType="withEffect">
                                  <p:stCondLst>
                                    <p:cond delay="2200"/>
                                  </p:stCondLst>
                                  <p:childTnLst>
                                    <p:animEffect transition="out" filter="fade">
                                      <p:cBhvr>
                                        <p:cTn id="51" dur="300" tmFilter="0, 0; .2, .5; .8, .5; 1, 0"/>
                                        <p:tgtEl>
                                          <p:spTgt spid="7"/>
                                        </p:tgtEl>
                                      </p:cBhvr>
                                    </p:animEffect>
                                    <p:animScale>
                                      <p:cBhvr>
                                        <p:cTn id="52" dur="150" autoRev="1" fill="hold"/>
                                        <p:tgtEl>
                                          <p:spTgt spid="7"/>
                                        </p:tgtEl>
                                      </p:cBhvr>
                                      <p:by x="105000" y="105000"/>
                                    </p:animScale>
                                  </p:childTnLst>
                                </p:cTn>
                              </p:par>
                              <p:par>
                                <p:cTn id="53" presetID="23" presetClass="entr" presetSubtype="528" fill="hold" grpId="0" nodeType="withEffect">
                                  <p:stCondLst>
                                    <p:cond delay="2000"/>
                                  </p:stCondLst>
                                  <p:childTnLst>
                                    <p:set>
                                      <p:cBhvr>
                                        <p:cTn id="54" dur="1" fill="hold">
                                          <p:stCondLst>
                                            <p:cond delay="0"/>
                                          </p:stCondLst>
                                        </p:cTn>
                                        <p:tgtEl>
                                          <p:spTgt spid="9"/>
                                        </p:tgtEl>
                                        <p:attrNameLst>
                                          <p:attrName>style.visibility</p:attrName>
                                        </p:attrNameLst>
                                      </p:cBhvr>
                                      <p:to>
                                        <p:strVal val="visible"/>
                                      </p:to>
                                    </p:set>
                                    <p:anim calcmode="lin" valueType="num">
                                      <p:cBhvr>
                                        <p:cTn id="55" dur="300" fill="hold"/>
                                        <p:tgtEl>
                                          <p:spTgt spid="9"/>
                                        </p:tgtEl>
                                        <p:attrNameLst>
                                          <p:attrName>ppt_w</p:attrName>
                                        </p:attrNameLst>
                                      </p:cBhvr>
                                      <p:tavLst>
                                        <p:tav tm="0">
                                          <p:val>
                                            <p:fltVal val="0"/>
                                          </p:val>
                                        </p:tav>
                                        <p:tav tm="100000">
                                          <p:val>
                                            <p:strVal val="#ppt_w"/>
                                          </p:val>
                                        </p:tav>
                                      </p:tavLst>
                                    </p:anim>
                                    <p:anim calcmode="lin" valueType="num">
                                      <p:cBhvr>
                                        <p:cTn id="56" dur="300" fill="hold"/>
                                        <p:tgtEl>
                                          <p:spTgt spid="9"/>
                                        </p:tgtEl>
                                        <p:attrNameLst>
                                          <p:attrName>ppt_h</p:attrName>
                                        </p:attrNameLst>
                                      </p:cBhvr>
                                      <p:tavLst>
                                        <p:tav tm="0">
                                          <p:val>
                                            <p:fltVal val="0"/>
                                          </p:val>
                                        </p:tav>
                                        <p:tav tm="100000">
                                          <p:val>
                                            <p:strVal val="#ppt_h"/>
                                          </p:val>
                                        </p:tav>
                                      </p:tavLst>
                                    </p:anim>
                                    <p:anim calcmode="lin" valueType="num">
                                      <p:cBhvr>
                                        <p:cTn id="57" dur="300" fill="hold"/>
                                        <p:tgtEl>
                                          <p:spTgt spid="9"/>
                                        </p:tgtEl>
                                        <p:attrNameLst>
                                          <p:attrName>ppt_x</p:attrName>
                                        </p:attrNameLst>
                                      </p:cBhvr>
                                      <p:tavLst>
                                        <p:tav tm="0">
                                          <p:val>
                                            <p:fltVal val="0.5"/>
                                          </p:val>
                                        </p:tav>
                                        <p:tav tm="100000">
                                          <p:val>
                                            <p:strVal val="#ppt_x"/>
                                          </p:val>
                                        </p:tav>
                                      </p:tavLst>
                                    </p:anim>
                                    <p:anim calcmode="lin" valueType="num">
                                      <p:cBhvr>
                                        <p:cTn id="58" dur="300" fill="hold"/>
                                        <p:tgtEl>
                                          <p:spTgt spid="9"/>
                                        </p:tgtEl>
                                        <p:attrNameLst>
                                          <p:attrName>ppt_y</p:attrName>
                                        </p:attrNameLst>
                                      </p:cBhvr>
                                      <p:tavLst>
                                        <p:tav tm="0">
                                          <p:val>
                                            <p:fltVal val="0.5"/>
                                          </p:val>
                                        </p:tav>
                                        <p:tav tm="100000">
                                          <p:val>
                                            <p:strVal val="#ppt_y"/>
                                          </p:val>
                                        </p:tav>
                                      </p:tavLst>
                                    </p:anim>
                                  </p:childTnLst>
                                </p:cTn>
                              </p:par>
                              <p:par>
                                <p:cTn id="59" presetID="26" presetClass="emph" presetSubtype="0" fill="hold" grpId="1" nodeType="withEffect">
                                  <p:stCondLst>
                                    <p:cond delay="2300"/>
                                  </p:stCondLst>
                                  <p:childTnLst>
                                    <p:animEffect transition="out" filter="fade">
                                      <p:cBhvr>
                                        <p:cTn id="60" dur="300" tmFilter="0, 0; .2, .5; .8, .5; 1, 0"/>
                                        <p:tgtEl>
                                          <p:spTgt spid="9"/>
                                        </p:tgtEl>
                                      </p:cBhvr>
                                    </p:animEffect>
                                    <p:animScale>
                                      <p:cBhvr>
                                        <p:cTn id="61" dur="150" autoRev="1" fill="hold"/>
                                        <p:tgtEl>
                                          <p:spTgt spid="9"/>
                                        </p:tgtEl>
                                      </p:cBhvr>
                                      <p:by x="105000" y="105000"/>
                                    </p:animScale>
                                  </p:childTnLst>
                                </p:cTn>
                              </p:par>
                              <p:par>
                                <p:cTn id="62" presetID="23" presetClass="entr" presetSubtype="528" fill="hold" grpId="0" nodeType="withEffect">
                                  <p:stCondLst>
                                    <p:cond delay="2100"/>
                                  </p:stCondLst>
                                  <p:childTnLst>
                                    <p:set>
                                      <p:cBhvr>
                                        <p:cTn id="63" dur="1" fill="hold">
                                          <p:stCondLst>
                                            <p:cond delay="0"/>
                                          </p:stCondLst>
                                        </p:cTn>
                                        <p:tgtEl>
                                          <p:spTgt spid="13"/>
                                        </p:tgtEl>
                                        <p:attrNameLst>
                                          <p:attrName>style.visibility</p:attrName>
                                        </p:attrNameLst>
                                      </p:cBhvr>
                                      <p:to>
                                        <p:strVal val="visible"/>
                                      </p:to>
                                    </p:set>
                                    <p:anim calcmode="lin" valueType="num">
                                      <p:cBhvr>
                                        <p:cTn id="64" dur="300" fill="hold"/>
                                        <p:tgtEl>
                                          <p:spTgt spid="13"/>
                                        </p:tgtEl>
                                        <p:attrNameLst>
                                          <p:attrName>ppt_w</p:attrName>
                                        </p:attrNameLst>
                                      </p:cBhvr>
                                      <p:tavLst>
                                        <p:tav tm="0">
                                          <p:val>
                                            <p:fltVal val="0"/>
                                          </p:val>
                                        </p:tav>
                                        <p:tav tm="100000">
                                          <p:val>
                                            <p:strVal val="#ppt_w"/>
                                          </p:val>
                                        </p:tav>
                                      </p:tavLst>
                                    </p:anim>
                                    <p:anim calcmode="lin" valueType="num">
                                      <p:cBhvr>
                                        <p:cTn id="65" dur="300" fill="hold"/>
                                        <p:tgtEl>
                                          <p:spTgt spid="13"/>
                                        </p:tgtEl>
                                        <p:attrNameLst>
                                          <p:attrName>ppt_h</p:attrName>
                                        </p:attrNameLst>
                                      </p:cBhvr>
                                      <p:tavLst>
                                        <p:tav tm="0">
                                          <p:val>
                                            <p:fltVal val="0"/>
                                          </p:val>
                                        </p:tav>
                                        <p:tav tm="100000">
                                          <p:val>
                                            <p:strVal val="#ppt_h"/>
                                          </p:val>
                                        </p:tav>
                                      </p:tavLst>
                                    </p:anim>
                                    <p:anim calcmode="lin" valueType="num">
                                      <p:cBhvr>
                                        <p:cTn id="66" dur="300" fill="hold"/>
                                        <p:tgtEl>
                                          <p:spTgt spid="13"/>
                                        </p:tgtEl>
                                        <p:attrNameLst>
                                          <p:attrName>ppt_x</p:attrName>
                                        </p:attrNameLst>
                                      </p:cBhvr>
                                      <p:tavLst>
                                        <p:tav tm="0">
                                          <p:val>
                                            <p:fltVal val="0.5"/>
                                          </p:val>
                                        </p:tav>
                                        <p:tav tm="100000">
                                          <p:val>
                                            <p:strVal val="#ppt_x"/>
                                          </p:val>
                                        </p:tav>
                                      </p:tavLst>
                                    </p:anim>
                                    <p:anim calcmode="lin" valueType="num">
                                      <p:cBhvr>
                                        <p:cTn id="67" dur="300" fill="hold"/>
                                        <p:tgtEl>
                                          <p:spTgt spid="13"/>
                                        </p:tgtEl>
                                        <p:attrNameLst>
                                          <p:attrName>ppt_y</p:attrName>
                                        </p:attrNameLst>
                                      </p:cBhvr>
                                      <p:tavLst>
                                        <p:tav tm="0">
                                          <p:val>
                                            <p:fltVal val="0.5"/>
                                          </p:val>
                                        </p:tav>
                                        <p:tav tm="100000">
                                          <p:val>
                                            <p:strVal val="#ppt_y"/>
                                          </p:val>
                                        </p:tav>
                                      </p:tavLst>
                                    </p:anim>
                                  </p:childTnLst>
                                </p:cTn>
                              </p:par>
                              <p:par>
                                <p:cTn id="68" presetID="26" presetClass="emph" presetSubtype="0" fill="hold" grpId="1" nodeType="withEffect">
                                  <p:stCondLst>
                                    <p:cond delay="2400"/>
                                  </p:stCondLst>
                                  <p:childTnLst>
                                    <p:animEffect transition="out" filter="fade">
                                      <p:cBhvr>
                                        <p:cTn id="69" dur="300" tmFilter="0, 0; .2, .5; .8, .5; 1, 0"/>
                                        <p:tgtEl>
                                          <p:spTgt spid="13"/>
                                        </p:tgtEl>
                                      </p:cBhvr>
                                    </p:animEffect>
                                    <p:animScale>
                                      <p:cBhvr>
                                        <p:cTn id="70" dur="150" autoRev="1" fill="hold"/>
                                        <p:tgtEl>
                                          <p:spTgt spid="13"/>
                                        </p:tgtEl>
                                      </p:cBhvr>
                                      <p:by x="105000" y="105000"/>
                                    </p:animScale>
                                  </p:childTnLst>
                                </p:cTn>
                              </p:par>
                              <p:par>
                                <p:cTn id="71" presetID="23" presetClass="entr" presetSubtype="528" fill="hold" grpId="0" nodeType="withEffect">
                                  <p:stCondLst>
                                    <p:cond delay="2200"/>
                                  </p:stCondLst>
                                  <p:childTnLst>
                                    <p:set>
                                      <p:cBhvr>
                                        <p:cTn id="72" dur="1" fill="hold">
                                          <p:stCondLst>
                                            <p:cond delay="0"/>
                                          </p:stCondLst>
                                        </p:cTn>
                                        <p:tgtEl>
                                          <p:spTgt spid="6"/>
                                        </p:tgtEl>
                                        <p:attrNameLst>
                                          <p:attrName>style.visibility</p:attrName>
                                        </p:attrNameLst>
                                      </p:cBhvr>
                                      <p:to>
                                        <p:strVal val="visible"/>
                                      </p:to>
                                    </p:set>
                                    <p:anim calcmode="lin" valueType="num">
                                      <p:cBhvr>
                                        <p:cTn id="73" dur="300" fill="hold"/>
                                        <p:tgtEl>
                                          <p:spTgt spid="6"/>
                                        </p:tgtEl>
                                        <p:attrNameLst>
                                          <p:attrName>ppt_w</p:attrName>
                                        </p:attrNameLst>
                                      </p:cBhvr>
                                      <p:tavLst>
                                        <p:tav tm="0">
                                          <p:val>
                                            <p:fltVal val="0"/>
                                          </p:val>
                                        </p:tav>
                                        <p:tav tm="100000">
                                          <p:val>
                                            <p:strVal val="#ppt_w"/>
                                          </p:val>
                                        </p:tav>
                                      </p:tavLst>
                                    </p:anim>
                                    <p:anim calcmode="lin" valueType="num">
                                      <p:cBhvr>
                                        <p:cTn id="74" dur="300" fill="hold"/>
                                        <p:tgtEl>
                                          <p:spTgt spid="6"/>
                                        </p:tgtEl>
                                        <p:attrNameLst>
                                          <p:attrName>ppt_h</p:attrName>
                                        </p:attrNameLst>
                                      </p:cBhvr>
                                      <p:tavLst>
                                        <p:tav tm="0">
                                          <p:val>
                                            <p:fltVal val="0"/>
                                          </p:val>
                                        </p:tav>
                                        <p:tav tm="100000">
                                          <p:val>
                                            <p:strVal val="#ppt_h"/>
                                          </p:val>
                                        </p:tav>
                                      </p:tavLst>
                                    </p:anim>
                                    <p:anim calcmode="lin" valueType="num">
                                      <p:cBhvr>
                                        <p:cTn id="75" dur="300" fill="hold"/>
                                        <p:tgtEl>
                                          <p:spTgt spid="6"/>
                                        </p:tgtEl>
                                        <p:attrNameLst>
                                          <p:attrName>ppt_x</p:attrName>
                                        </p:attrNameLst>
                                      </p:cBhvr>
                                      <p:tavLst>
                                        <p:tav tm="0">
                                          <p:val>
                                            <p:fltVal val="0.5"/>
                                          </p:val>
                                        </p:tav>
                                        <p:tav tm="100000">
                                          <p:val>
                                            <p:strVal val="#ppt_x"/>
                                          </p:val>
                                        </p:tav>
                                      </p:tavLst>
                                    </p:anim>
                                    <p:anim calcmode="lin" valueType="num">
                                      <p:cBhvr>
                                        <p:cTn id="76" dur="300" fill="hold"/>
                                        <p:tgtEl>
                                          <p:spTgt spid="6"/>
                                        </p:tgtEl>
                                        <p:attrNameLst>
                                          <p:attrName>ppt_y</p:attrName>
                                        </p:attrNameLst>
                                      </p:cBhvr>
                                      <p:tavLst>
                                        <p:tav tm="0">
                                          <p:val>
                                            <p:fltVal val="0.5"/>
                                          </p:val>
                                        </p:tav>
                                        <p:tav tm="100000">
                                          <p:val>
                                            <p:strVal val="#ppt_y"/>
                                          </p:val>
                                        </p:tav>
                                      </p:tavLst>
                                    </p:anim>
                                  </p:childTnLst>
                                </p:cTn>
                              </p:par>
                              <p:par>
                                <p:cTn id="77" presetID="26" presetClass="emph" presetSubtype="0" fill="hold" grpId="1" nodeType="withEffect">
                                  <p:stCondLst>
                                    <p:cond delay="2500"/>
                                  </p:stCondLst>
                                  <p:childTnLst>
                                    <p:animEffect transition="out" filter="fade">
                                      <p:cBhvr>
                                        <p:cTn id="78" dur="300" tmFilter="0, 0; .2, .5; .8, .5; 1, 0"/>
                                        <p:tgtEl>
                                          <p:spTgt spid="6"/>
                                        </p:tgtEl>
                                      </p:cBhvr>
                                    </p:animEffect>
                                    <p:animScale>
                                      <p:cBhvr>
                                        <p:cTn id="79" dur="150" autoRev="1" fill="hold"/>
                                        <p:tgtEl>
                                          <p:spTgt spid="6"/>
                                        </p:tgtEl>
                                      </p:cBhvr>
                                      <p:by x="105000" y="105000"/>
                                    </p:animScale>
                                  </p:childTnLst>
                                </p:cTn>
                              </p:par>
                              <p:par>
                                <p:cTn id="80" presetID="23" presetClass="entr" presetSubtype="528" fill="hold" grpId="0" nodeType="withEffect">
                                  <p:stCondLst>
                                    <p:cond delay="2200"/>
                                  </p:stCondLst>
                                  <p:childTnLst>
                                    <p:set>
                                      <p:cBhvr>
                                        <p:cTn id="81" dur="1" fill="hold">
                                          <p:stCondLst>
                                            <p:cond delay="0"/>
                                          </p:stCondLst>
                                        </p:cTn>
                                        <p:tgtEl>
                                          <p:spTgt spid="8"/>
                                        </p:tgtEl>
                                        <p:attrNameLst>
                                          <p:attrName>style.visibility</p:attrName>
                                        </p:attrNameLst>
                                      </p:cBhvr>
                                      <p:to>
                                        <p:strVal val="visible"/>
                                      </p:to>
                                    </p:set>
                                    <p:anim calcmode="lin" valueType="num">
                                      <p:cBhvr>
                                        <p:cTn id="82" dur="300" fill="hold"/>
                                        <p:tgtEl>
                                          <p:spTgt spid="8"/>
                                        </p:tgtEl>
                                        <p:attrNameLst>
                                          <p:attrName>ppt_w</p:attrName>
                                        </p:attrNameLst>
                                      </p:cBhvr>
                                      <p:tavLst>
                                        <p:tav tm="0">
                                          <p:val>
                                            <p:fltVal val="0"/>
                                          </p:val>
                                        </p:tav>
                                        <p:tav tm="100000">
                                          <p:val>
                                            <p:strVal val="#ppt_w"/>
                                          </p:val>
                                        </p:tav>
                                      </p:tavLst>
                                    </p:anim>
                                    <p:anim calcmode="lin" valueType="num">
                                      <p:cBhvr>
                                        <p:cTn id="83" dur="300" fill="hold"/>
                                        <p:tgtEl>
                                          <p:spTgt spid="8"/>
                                        </p:tgtEl>
                                        <p:attrNameLst>
                                          <p:attrName>ppt_h</p:attrName>
                                        </p:attrNameLst>
                                      </p:cBhvr>
                                      <p:tavLst>
                                        <p:tav tm="0">
                                          <p:val>
                                            <p:fltVal val="0"/>
                                          </p:val>
                                        </p:tav>
                                        <p:tav tm="100000">
                                          <p:val>
                                            <p:strVal val="#ppt_h"/>
                                          </p:val>
                                        </p:tav>
                                      </p:tavLst>
                                    </p:anim>
                                    <p:anim calcmode="lin" valueType="num">
                                      <p:cBhvr>
                                        <p:cTn id="84" dur="300" fill="hold"/>
                                        <p:tgtEl>
                                          <p:spTgt spid="8"/>
                                        </p:tgtEl>
                                        <p:attrNameLst>
                                          <p:attrName>ppt_x</p:attrName>
                                        </p:attrNameLst>
                                      </p:cBhvr>
                                      <p:tavLst>
                                        <p:tav tm="0">
                                          <p:val>
                                            <p:fltVal val="0.5"/>
                                          </p:val>
                                        </p:tav>
                                        <p:tav tm="100000">
                                          <p:val>
                                            <p:strVal val="#ppt_x"/>
                                          </p:val>
                                        </p:tav>
                                      </p:tavLst>
                                    </p:anim>
                                    <p:anim calcmode="lin" valueType="num">
                                      <p:cBhvr>
                                        <p:cTn id="85" dur="300" fill="hold"/>
                                        <p:tgtEl>
                                          <p:spTgt spid="8"/>
                                        </p:tgtEl>
                                        <p:attrNameLst>
                                          <p:attrName>ppt_y</p:attrName>
                                        </p:attrNameLst>
                                      </p:cBhvr>
                                      <p:tavLst>
                                        <p:tav tm="0">
                                          <p:val>
                                            <p:fltVal val="0.5"/>
                                          </p:val>
                                        </p:tav>
                                        <p:tav tm="100000">
                                          <p:val>
                                            <p:strVal val="#ppt_y"/>
                                          </p:val>
                                        </p:tav>
                                      </p:tavLst>
                                    </p:anim>
                                  </p:childTnLst>
                                </p:cTn>
                              </p:par>
                              <p:par>
                                <p:cTn id="86" presetID="26" presetClass="emph" presetSubtype="0" fill="hold" grpId="1" nodeType="withEffect">
                                  <p:stCondLst>
                                    <p:cond delay="2500"/>
                                  </p:stCondLst>
                                  <p:childTnLst>
                                    <p:animEffect transition="out" filter="fade">
                                      <p:cBhvr>
                                        <p:cTn id="87" dur="300" tmFilter="0, 0; .2, .5; .8, .5; 1, 0"/>
                                        <p:tgtEl>
                                          <p:spTgt spid="8"/>
                                        </p:tgtEl>
                                      </p:cBhvr>
                                    </p:animEffect>
                                    <p:animScale>
                                      <p:cBhvr>
                                        <p:cTn id="88" dur="150" autoRev="1" fill="hold"/>
                                        <p:tgtEl>
                                          <p:spTgt spid="8"/>
                                        </p:tgtEl>
                                      </p:cBhvr>
                                      <p:by x="105000" y="105000"/>
                                    </p:animScale>
                                  </p:childTnLst>
                                </p:cTn>
                              </p:par>
                              <p:par>
                                <p:cTn id="89" presetID="23" presetClass="entr" presetSubtype="528" fill="hold" grpId="0" nodeType="withEffect">
                                  <p:stCondLst>
                                    <p:cond delay="2300"/>
                                  </p:stCondLst>
                                  <p:childTnLst>
                                    <p:set>
                                      <p:cBhvr>
                                        <p:cTn id="90" dur="1" fill="hold">
                                          <p:stCondLst>
                                            <p:cond delay="0"/>
                                          </p:stCondLst>
                                        </p:cTn>
                                        <p:tgtEl>
                                          <p:spTgt spid="11"/>
                                        </p:tgtEl>
                                        <p:attrNameLst>
                                          <p:attrName>style.visibility</p:attrName>
                                        </p:attrNameLst>
                                      </p:cBhvr>
                                      <p:to>
                                        <p:strVal val="visible"/>
                                      </p:to>
                                    </p:set>
                                    <p:anim calcmode="lin" valueType="num">
                                      <p:cBhvr>
                                        <p:cTn id="91" dur="300" fill="hold"/>
                                        <p:tgtEl>
                                          <p:spTgt spid="11"/>
                                        </p:tgtEl>
                                        <p:attrNameLst>
                                          <p:attrName>ppt_w</p:attrName>
                                        </p:attrNameLst>
                                      </p:cBhvr>
                                      <p:tavLst>
                                        <p:tav tm="0">
                                          <p:val>
                                            <p:fltVal val="0"/>
                                          </p:val>
                                        </p:tav>
                                        <p:tav tm="100000">
                                          <p:val>
                                            <p:strVal val="#ppt_w"/>
                                          </p:val>
                                        </p:tav>
                                      </p:tavLst>
                                    </p:anim>
                                    <p:anim calcmode="lin" valueType="num">
                                      <p:cBhvr>
                                        <p:cTn id="92" dur="300" fill="hold"/>
                                        <p:tgtEl>
                                          <p:spTgt spid="11"/>
                                        </p:tgtEl>
                                        <p:attrNameLst>
                                          <p:attrName>ppt_h</p:attrName>
                                        </p:attrNameLst>
                                      </p:cBhvr>
                                      <p:tavLst>
                                        <p:tav tm="0">
                                          <p:val>
                                            <p:fltVal val="0"/>
                                          </p:val>
                                        </p:tav>
                                        <p:tav tm="100000">
                                          <p:val>
                                            <p:strVal val="#ppt_h"/>
                                          </p:val>
                                        </p:tav>
                                      </p:tavLst>
                                    </p:anim>
                                    <p:anim calcmode="lin" valueType="num">
                                      <p:cBhvr>
                                        <p:cTn id="93" dur="300" fill="hold"/>
                                        <p:tgtEl>
                                          <p:spTgt spid="11"/>
                                        </p:tgtEl>
                                        <p:attrNameLst>
                                          <p:attrName>ppt_x</p:attrName>
                                        </p:attrNameLst>
                                      </p:cBhvr>
                                      <p:tavLst>
                                        <p:tav tm="0">
                                          <p:val>
                                            <p:fltVal val="0.5"/>
                                          </p:val>
                                        </p:tav>
                                        <p:tav tm="100000">
                                          <p:val>
                                            <p:strVal val="#ppt_x"/>
                                          </p:val>
                                        </p:tav>
                                      </p:tavLst>
                                    </p:anim>
                                    <p:anim calcmode="lin" valueType="num">
                                      <p:cBhvr>
                                        <p:cTn id="94" dur="300" fill="hold"/>
                                        <p:tgtEl>
                                          <p:spTgt spid="11"/>
                                        </p:tgtEl>
                                        <p:attrNameLst>
                                          <p:attrName>ppt_y</p:attrName>
                                        </p:attrNameLst>
                                      </p:cBhvr>
                                      <p:tavLst>
                                        <p:tav tm="0">
                                          <p:val>
                                            <p:fltVal val="0.5"/>
                                          </p:val>
                                        </p:tav>
                                        <p:tav tm="100000">
                                          <p:val>
                                            <p:strVal val="#ppt_y"/>
                                          </p:val>
                                        </p:tav>
                                      </p:tavLst>
                                    </p:anim>
                                  </p:childTnLst>
                                </p:cTn>
                              </p:par>
                              <p:par>
                                <p:cTn id="95" presetID="26" presetClass="emph" presetSubtype="0" fill="hold" grpId="1" nodeType="withEffect">
                                  <p:stCondLst>
                                    <p:cond delay="2600"/>
                                  </p:stCondLst>
                                  <p:childTnLst>
                                    <p:animEffect transition="out" filter="fade">
                                      <p:cBhvr>
                                        <p:cTn id="96" dur="300" tmFilter="0, 0; .2, .5; .8, .5; 1, 0"/>
                                        <p:tgtEl>
                                          <p:spTgt spid="11"/>
                                        </p:tgtEl>
                                      </p:cBhvr>
                                    </p:animEffect>
                                    <p:animScale>
                                      <p:cBhvr>
                                        <p:cTn id="97" dur="150" autoRev="1" fill="hold"/>
                                        <p:tgtEl>
                                          <p:spTgt spid="11"/>
                                        </p:tgtEl>
                                      </p:cBhvr>
                                      <p:by x="105000" y="105000"/>
                                    </p:animScale>
                                  </p:childTnLst>
                                </p:cTn>
                              </p:par>
                              <p:par>
                                <p:cTn id="98" presetID="23" presetClass="entr" presetSubtype="528" fill="hold" grpId="0" nodeType="withEffect">
                                  <p:stCondLst>
                                    <p:cond delay="2400"/>
                                  </p:stCondLst>
                                  <p:childTnLst>
                                    <p:set>
                                      <p:cBhvr>
                                        <p:cTn id="99" dur="1" fill="hold">
                                          <p:stCondLst>
                                            <p:cond delay="0"/>
                                          </p:stCondLst>
                                        </p:cTn>
                                        <p:tgtEl>
                                          <p:spTgt spid="12"/>
                                        </p:tgtEl>
                                        <p:attrNameLst>
                                          <p:attrName>style.visibility</p:attrName>
                                        </p:attrNameLst>
                                      </p:cBhvr>
                                      <p:to>
                                        <p:strVal val="visible"/>
                                      </p:to>
                                    </p:set>
                                    <p:anim calcmode="lin" valueType="num">
                                      <p:cBhvr>
                                        <p:cTn id="100" dur="300" fill="hold"/>
                                        <p:tgtEl>
                                          <p:spTgt spid="12"/>
                                        </p:tgtEl>
                                        <p:attrNameLst>
                                          <p:attrName>ppt_w</p:attrName>
                                        </p:attrNameLst>
                                      </p:cBhvr>
                                      <p:tavLst>
                                        <p:tav tm="0">
                                          <p:val>
                                            <p:fltVal val="0"/>
                                          </p:val>
                                        </p:tav>
                                        <p:tav tm="100000">
                                          <p:val>
                                            <p:strVal val="#ppt_w"/>
                                          </p:val>
                                        </p:tav>
                                      </p:tavLst>
                                    </p:anim>
                                    <p:anim calcmode="lin" valueType="num">
                                      <p:cBhvr>
                                        <p:cTn id="101" dur="300" fill="hold"/>
                                        <p:tgtEl>
                                          <p:spTgt spid="12"/>
                                        </p:tgtEl>
                                        <p:attrNameLst>
                                          <p:attrName>ppt_h</p:attrName>
                                        </p:attrNameLst>
                                      </p:cBhvr>
                                      <p:tavLst>
                                        <p:tav tm="0">
                                          <p:val>
                                            <p:fltVal val="0"/>
                                          </p:val>
                                        </p:tav>
                                        <p:tav tm="100000">
                                          <p:val>
                                            <p:strVal val="#ppt_h"/>
                                          </p:val>
                                        </p:tav>
                                      </p:tavLst>
                                    </p:anim>
                                    <p:anim calcmode="lin" valueType="num">
                                      <p:cBhvr>
                                        <p:cTn id="102" dur="300" fill="hold"/>
                                        <p:tgtEl>
                                          <p:spTgt spid="12"/>
                                        </p:tgtEl>
                                        <p:attrNameLst>
                                          <p:attrName>ppt_x</p:attrName>
                                        </p:attrNameLst>
                                      </p:cBhvr>
                                      <p:tavLst>
                                        <p:tav tm="0">
                                          <p:val>
                                            <p:fltVal val="0.5"/>
                                          </p:val>
                                        </p:tav>
                                        <p:tav tm="100000">
                                          <p:val>
                                            <p:strVal val="#ppt_x"/>
                                          </p:val>
                                        </p:tav>
                                      </p:tavLst>
                                    </p:anim>
                                    <p:anim calcmode="lin" valueType="num">
                                      <p:cBhvr>
                                        <p:cTn id="103" dur="300" fill="hold"/>
                                        <p:tgtEl>
                                          <p:spTgt spid="12"/>
                                        </p:tgtEl>
                                        <p:attrNameLst>
                                          <p:attrName>ppt_y</p:attrName>
                                        </p:attrNameLst>
                                      </p:cBhvr>
                                      <p:tavLst>
                                        <p:tav tm="0">
                                          <p:val>
                                            <p:fltVal val="0.5"/>
                                          </p:val>
                                        </p:tav>
                                        <p:tav tm="100000">
                                          <p:val>
                                            <p:strVal val="#ppt_y"/>
                                          </p:val>
                                        </p:tav>
                                      </p:tavLst>
                                    </p:anim>
                                  </p:childTnLst>
                                </p:cTn>
                              </p:par>
                              <p:par>
                                <p:cTn id="104" presetID="26" presetClass="emph" presetSubtype="0" fill="hold" grpId="1" nodeType="withEffect">
                                  <p:stCondLst>
                                    <p:cond delay="2700"/>
                                  </p:stCondLst>
                                  <p:childTnLst>
                                    <p:animEffect transition="out" filter="fade">
                                      <p:cBhvr>
                                        <p:cTn id="105" dur="300" tmFilter="0, 0; .2, .5; .8, .5; 1, 0"/>
                                        <p:tgtEl>
                                          <p:spTgt spid="12"/>
                                        </p:tgtEl>
                                      </p:cBhvr>
                                    </p:animEffect>
                                    <p:animScale>
                                      <p:cBhvr>
                                        <p:cTn id="106" dur="150" autoRev="1" fill="hold"/>
                                        <p:tgtEl>
                                          <p:spTgt spid="12"/>
                                        </p:tgtEl>
                                      </p:cBhvr>
                                      <p:by x="105000" y="105000"/>
                                    </p:animScale>
                                  </p:childTnLst>
                                </p:cTn>
                              </p:par>
                              <p:par>
                                <p:cTn id="107" presetID="23" presetClass="entr" presetSubtype="528" fill="hold" grpId="0" nodeType="withEffect">
                                  <p:stCondLst>
                                    <p:cond delay="2500"/>
                                  </p:stCondLst>
                                  <p:childTnLst>
                                    <p:set>
                                      <p:cBhvr>
                                        <p:cTn id="108" dur="1" fill="hold">
                                          <p:stCondLst>
                                            <p:cond delay="0"/>
                                          </p:stCondLst>
                                        </p:cTn>
                                        <p:tgtEl>
                                          <p:spTgt spid="15"/>
                                        </p:tgtEl>
                                        <p:attrNameLst>
                                          <p:attrName>style.visibility</p:attrName>
                                        </p:attrNameLst>
                                      </p:cBhvr>
                                      <p:to>
                                        <p:strVal val="visible"/>
                                      </p:to>
                                    </p:set>
                                    <p:anim calcmode="lin" valueType="num">
                                      <p:cBhvr>
                                        <p:cTn id="109" dur="300" fill="hold"/>
                                        <p:tgtEl>
                                          <p:spTgt spid="15"/>
                                        </p:tgtEl>
                                        <p:attrNameLst>
                                          <p:attrName>ppt_w</p:attrName>
                                        </p:attrNameLst>
                                      </p:cBhvr>
                                      <p:tavLst>
                                        <p:tav tm="0">
                                          <p:val>
                                            <p:fltVal val="0"/>
                                          </p:val>
                                        </p:tav>
                                        <p:tav tm="100000">
                                          <p:val>
                                            <p:strVal val="#ppt_w"/>
                                          </p:val>
                                        </p:tav>
                                      </p:tavLst>
                                    </p:anim>
                                    <p:anim calcmode="lin" valueType="num">
                                      <p:cBhvr>
                                        <p:cTn id="110" dur="300" fill="hold"/>
                                        <p:tgtEl>
                                          <p:spTgt spid="15"/>
                                        </p:tgtEl>
                                        <p:attrNameLst>
                                          <p:attrName>ppt_h</p:attrName>
                                        </p:attrNameLst>
                                      </p:cBhvr>
                                      <p:tavLst>
                                        <p:tav tm="0">
                                          <p:val>
                                            <p:fltVal val="0"/>
                                          </p:val>
                                        </p:tav>
                                        <p:tav tm="100000">
                                          <p:val>
                                            <p:strVal val="#ppt_h"/>
                                          </p:val>
                                        </p:tav>
                                      </p:tavLst>
                                    </p:anim>
                                    <p:anim calcmode="lin" valueType="num">
                                      <p:cBhvr>
                                        <p:cTn id="111" dur="300" fill="hold"/>
                                        <p:tgtEl>
                                          <p:spTgt spid="15"/>
                                        </p:tgtEl>
                                        <p:attrNameLst>
                                          <p:attrName>ppt_x</p:attrName>
                                        </p:attrNameLst>
                                      </p:cBhvr>
                                      <p:tavLst>
                                        <p:tav tm="0">
                                          <p:val>
                                            <p:fltVal val="0.5"/>
                                          </p:val>
                                        </p:tav>
                                        <p:tav tm="100000">
                                          <p:val>
                                            <p:strVal val="#ppt_x"/>
                                          </p:val>
                                        </p:tav>
                                      </p:tavLst>
                                    </p:anim>
                                    <p:anim calcmode="lin" valueType="num">
                                      <p:cBhvr>
                                        <p:cTn id="112" dur="300" fill="hold"/>
                                        <p:tgtEl>
                                          <p:spTgt spid="15"/>
                                        </p:tgtEl>
                                        <p:attrNameLst>
                                          <p:attrName>ppt_y</p:attrName>
                                        </p:attrNameLst>
                                      </p:cBhvr>
                                      <p:tavLst>
                                        <p:tav tm="0">
                                          <p:val>
                                            <p:fltVal val="0.5"/>
                                          </p:val>
                                        </p:tav>
                                        <p:tav tm="100000">
                                          <p:val>
                                            <p:strVal val="#ppt_y"/>
                                          </p:val>
                                        </p:tav>
                                      </p:tavLst>
                                    </p:anim>
                                  </p:childTnLst>
                                </p:cTn>
                              </p:par>
                              <p:par>
                                <p:cTn id="113" presetID="26" presetClass="emph" presetSubtype="0" fill="hold" grpId="1" nodeType="withEffect">
                                  <p:stCondLst>
                                    <p:cond delay="2800"/>
                                  </p:stCondLst>
                                  <p:childTnLst>
                                    <p:animEffect transition="out" filter="fade">
                                      <p:cBhvr>
                                        <p:cTn id="114" dur="300" tmFilter="0, 0; .2, .5; .8, .5; 1, 0"/>
                                        <p:tgtEl>
                                          <p:spTgt spid="15"/>
                                        </p:tgtEl>
                                      </p:cBhvr>
                                    </p:animEffect>
                                    <p:animScale>
                                      <p:cBhvr>
                                        <p:cTn id="115" dur="1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1598" y="-220138"/>
            <a:ext cx="7137826" cy="2169997"/>
          </a:xfrm>
          <a:prstGeom prst="rect">
            <a:avLst/>
          </a:prstGeom>
        </p:spPr>
      </p:pic>
      <p:sp>
        <p:nvSpPr>
          <p:cNvPr id="2" name="矩形 1"/>
          <p:cNvSpPr/>
          <p:nvPr/>
        </p:nvSpPr>
        <p:spPr>
          <a:xfrm>
            <a:off x="4044533" y="135464"/>
            <a:ext cx="3877985" cy="830997"/>
          </a:xfrm>
          <a:prstGeom prst="rect">
            <a:avLst/>
          </a:prstGeom>
        </p:spPr>
        <p:txBody>
          <a:bodyPr wrap="none">
            <a:spAutoFit/>
          </a:bodyPr>
          <a:lstStyle/>
          <a:p>
            <a:r>
              <a:rPr lang="zh-CN" altLang="en-US" sz="4800" b="1" smtClean="0">
                <a:solidFill>
                  <a:srgbClr val="E40077"/>
                </a:solidFill>
                <a:latin typeface="微软雅黑" pitchFamily="34" charset="-122"/>
                <a:ea typeface="微软雅黑" pitchFamily="34" charset="-122"/>
              </a:rPr>
              <a:t>私人定制部份</a:t>
            </a:r>
            <a:endParaRPr lang="zh-CN" altLang="en-US" sz="4800" b="1" dirty="0">
              <a:solidFill>
                <a:srgbClr val="E40077"/>
              </a:solidFill>
              <a:latin typeface="微软雅黑" pitchFamily="34" charset="-122"/>
              <a:ea typeface="微软雅黑" pitchFamily="34" charset="-122"/>
            </a:endParaRPr>
          </a:p>
        </p:txBody>
      </p:sp>
      <p:sp>
        <p:nvSpPr>
          <p:cNvPr id="4" name="矩形 3"/>
          <p:cNvSpPr/>
          <p:nvPr/>
        </p:nvSpPr>
        <p:spPr>
          <a:xfrm>
            <a:off x="4082091" y="1949859"/>
            <a:ext cx="3840427" cy="1152128"/>
          </a:xfrm>
          <a:prstGeom prst="rect">
            <a:avLst/>
          </a:prstGeom>
          <a:solidFill>
            <a:srgbClr val="E4007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itchFamily="34" charset="-122"/>
                <a:ea typeface="微软雅黑" pitchFamily="34" charset="-122"/>
              </a:rPr>
              <a:t>添加文本标题</a:t>
            </a:r>
          </a:p>
        </p:txBody>
      </p:sp>
      <p:sp>
        <p:nvSpPr>
          <p:cNvPr id="5" name="矩形 4"/>
          <p:cNvSpPr/>
          <p:nvPr/>
        </p:nvSpPr>
        <p:spPr>
          <a:xfrm>
            <a:off x="4082091" y="3115114"/>
            <a:ext cx="3840427" cy="1152128"/>
          </a:xfrm>
          <a:prstGeom prst="rect">
            <a:avLst/>
          </a:prstGeom>
          <a:solidFill>
            <a:srgbClr val="E4007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itchFamily="34" charset="-122"/>
                <a:ea typeface="微软雅黑" pitchFamily="34" charset="-122"/>
              </a:rPr>
              <a:t>添加文本标题</a:t>
            </a:r>
          </a:p>
        </p:txBody>
      </p:sp>
      <p:sp>
        <p:nvSpPr>
          <p:cNvPr id="6" name="矩形 5"/>
          <p:cNvSpPr/>
          <p:nvPr/>
        </p:nvSpPr>
        <p:spPr>
          <a:xfrm>
            <a:off x="4095434" y="4280368"/>
            <a:ext cx="3840427" cy="1152128"/>
          </a:xfrm>
          <a:prstGeom prst="rect">
            <a:avLst/>
          </a:prstGeom>
          <a:solidFill>
            <a:srgbClr val="E4007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itchFamily="34" charset="-122"/>
                <a:ea typeface="微软雅黑" pitchFamily="34" charset="-122"/>
              </a:rPr>
              <a:t>添加文本标题</a:t>
            </a:r>
          </a:p>
        </p:txBody>
      </p:sp>
      <p:sp>
        <p:nvSpPr>
          <p:cNvPr id="7" name="矩形 6"/>
          <p:cNvSpPr/>
          <p:nvPr/>
        </p:nvSpPr>
        <p:spPr>
          <a:xfrm>
            <a:off x="4095434" y="5445623"/>
            <a:ext cx="3840427" cy="1152128"/>
          </a:xfrm>
          <a:prstGeom prst="rect">
            <a:avLst/>
          </a:prstGeom>
          <a:solidFill>
            <a:srgbClr val="E4007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itchFamily="34" charset="-122"/>
                <a:ea typeface="微软雅黑" pitchFamily="34" charset="-122"/>
              </a:rPr>
              <a:t>添加文本标题</a:t>
            </a:r>
          </a:p>
        </p:txBody>
      </p:sp>
      <p:sp>
        <p:nvSpPr>
          <p:cNvPr id="8" name="等腰三角形 7"/>
          <p:cNvSpPr/>
          <p:nvPr/>
        </p:nvSpPr>
        <p:spPr>
          <a:xfrm rot="1800000">
            <a:off x="3583776" y="2333902"/>
            <a:ext cx="445489" cy="384043"/>
          </a:xfrm>
          <a:prstGeom prst="triangle">
            <a:avLst/>
          </a:pr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9" name="等腰三角形 8"/>
          <p:cNvSpPr/>
          <p:nvPr/>
        </p:nvSpPr>
        <p:spPr>
          <a:xfrm rot="1800000">
            <a:off x="3583776" y="4664411"/>
            <a:ext cx="445489" cy="384043"/>
          </a:xfrm>
          <a:prstGeom prst="triangle">
            <a:avLst/>
          </a:pr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等腰三角形 9"/>
          <p:cNvSpPr/>
          <p:nvPr/>
        </p:nvSpPr>
        <p:spPr>
          <a:xfrm rot="19800000" flipH="1">
            <a:off x="7993595" y="3499158"/>
            <a:ext cx="445489" cy="384043"/>
          </a:xfrm>
          <a:prstGeom prst="triangle">
            <a:avLst/>
          </a:pr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1" name="等腰三角形 10"/>
          <p:cNvSpPr/>
          <p:nvPr/>
        </p:nvSpPr>
        <p:spPr>
          <a:xfrm rot="19800000" flipH="1">
            <a:off x="7993595" y="5829666"/>
            <a:ext cx="445489" cy="384043"/>
          </a:xfrm>
          <a:prstGeom prst="triangle">
            <a:avLst/>
          </a:pr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2" name="文本框 7"/>
          <p:cNvSpPr txBox="1">
            <a:spLocks noChangeArrowheads="1"/>
          </p:cNvSpPr>
          <p:nvPr/>
        </p:nvSpPr>
        <p:spPr bwMode="auto">
          <a:xfrm>
            <a:off x="152325" y="2380805"/>
            <a:ext cx="3204500" cy="145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867" b="1" dirty="0">
                <a:solidFill>
                  <a:schemeClr val="tx1">
                    <a:lumMod val="85000"/>
                    <a:lumOff val="15000"/>
                  </a:schemeClr>
                </a:solidFill>
                <a:latin typeface="微软雅黑" pitchFamily="34" charset="-122"/>
              </a:rPr>
              <a:t>添加文本信息</a:t>
            </a:r>
            <a:endParaRPr lang="en-US" altLang="zh-CN" sz="1867" b="1" dirty="0">
              <a:solidFill>
                <a:schemeClr val="tx1">
                  <a:lumMod val="85000"/>
                  <a:lumOff val="15000"/>
                </a:schemeClr>
              </a:solidFill>
              <a:latin typeface="微软雅黑" pitchFamily="34" charset="-122"/>
            </a:endParaRPr>
          </a:p>
          <a:p>
            <a:pPr algn="r">
              <a:lnSpc>
                <a:spcPct val="150000"/>
              </a:lnSpc>
              <a:spcBef>
                <a:spcPts val="400"/>
              </a:spcBef>
            </a:pPr>
            <a:r>
              <a:rPr lang="zh-CN" altLang="en-US" sz="1467" dirty="0">
                <a:solidFill>
                  <a:schemeClr val="tx1">
                    <a:lumMod val="85000"/>
                    <a:lumOff val="15000"/>
                  </a:schemeClr>
                </a:solidFill>
                <a:latin typeface="微软雅黑" pitchFamily="34" charset="-122"/>
              </a:rPr>
              <a:t>此处添加说明文字添加说明文字添加说明文字此处添加说明文字此处添加说明文字此处添加说明文字</a:t>
            </a:r>
          </a:p>
        </p:txBody>
      </p:sp>
      <p:sp>
        <p:nvSpPr>
          <p:cNvPr id="13" name="文本框 7"/>
          <p:cNvSpPr txBox="1">
            <a:spLocks noChangeArrowheads="1"/>
          </p:cNvSpPr>
          <p:nvPr/>
        </p:nvSpPr>
        <p:spPr bwMode="auto">
          <a:xfrm>
            <a:off x="152325" y="4684805"/>
            <a:ext cx="3204500" cy="145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867" b="1" dirty="0">
                <a:solidFill>
                  <a:schemeClr val="tx1">
                    <a:lumMod val="85000"/>
                    <a:lumOff val="15000"/>
                  </a:schemeClr>
                </a:solidFill>
                <a:latin typeface="微软雅黑" pitchFamily="34" charset="-122"/>
              </a:rPr>
              <a:t>添加文本信息</a:t>
            </a:r>
            <a:endParaRPr lang="en-US" altLang="zh-CN" sz="1867" b="1" dirty="0">
              <a:solidFill>
                <a:schemeClr val="tx1">
                  <a:lumMod val="85000"/>
                  <a:lumOff val="15000"/>
                </a:schemeClr>
              </a:solidFill>
              <a:latin typeface="微软雅黑" pitchFamily="34" charset="-122"/>
            </a:endParaRPr>
          </a:p>
          <a:p>
            <a:pPr algn="r">
              <a:lnSpc>
                <a:spcPct val="150000"/>
              </a:lnSpc>
              <a:spcBef>
                <a:spcPts val="400"/>
              </a:spcBef>
            </a:pPr>
            <a:r>
              <a:rPr lang="zh-CN" altLang="en-US" sz="1467" dirty="0">
                <a:solidFill>
                  <a:schemeClr val="tx1">
                    <a:lumMod val="85000"/>
                    <a:lumOff val="15000"/>
                  </a:schemeClr>
                </a:solidFill>
                <a:latin typeface="微软雅黑" pitchFamily="34" charset="-122"/>
              </a:rPr>
              <a:t>此处添加说明文字添加说明文字添加说明文字此处添加说明文字此处添加说明文字此处添加说明文字</a:t>
            </a:r>
          </a:p>
        </p:txBody>
      </p:sp>
      <p:sp>
        <p:nvSpPr>
          <p:cNvPr id="14" name="文本框 7"/>
          <p:cNvSpPr txBox="1">
            <a:spLocks noChangeArrowheads="1"/>
          </p:cNvSpPr>
          <p:nvPr/>
        </p:nvSpPr>
        <p:spPr bwMode="auto">
          <a:xfrm>
            <a:off x="8505253" y="3505719"/>
            <a:ext cx="3204500" cy="145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867" b="1" dirty="0">
                <a:solidFill>
                  <a:schemeClr val="tx1">
                    <a:lumMod val="85000"/>
                    <a:lumOff val="15000"/>
                  </a:schemeClr>
                </a:solidFill>
                <a:latin typeface="微软雅黑" pitchFamily="34" charset="-122"/>
              </a:rPr>
              <a:t>添加文本信息</a:t>
            </a:r>
            <a:endParaRPr lang="en-US" altLang="zh-CN" sz="1867" b="1" dirty="0">
              <a:solidFill>
                <a:schemeClr val="tx1">
                  <a:lumMod val="85000"/>
                  <a:lumOff val="15000"/>
                </a:schemeClr>
              </a:solidFill>
              <a:latin typeface="微软雅黑" pitchFamily="34" charset="-122"/>
            </a:endParaRPr>
          </a:p>
          <a:p>
            <a:pPr>
              <a:lnSpc>
                <a:spcPct val="150000"/>
              </a:lnSpc>
              <a:spcBef>
                <a:spcPts val="400"/>
              </a:spcBef>
            </a:pPr>
            <a:r>
              <a:rPr lang="zh-CN" altLang="en-US" sz="1467" dirty="0">
                <a:solidFill>
                  <a:schemeClr val="tx1">
                    <a:lumMod val="85000"/>
                    <a:lumOff val="15000"/>
                  </a:schemeClr>
                </a:solidFill>
                <a:latin typeface="微软雅黑" pitchFamily="34" charset="-122"/>
              </a:rPr>
              <a:t>此处添加说明文字添加说明文字添加说明文字此处添加说明文字。</a:t>
            </a:r>
          </a:p>
        </p:txBody>
      </p:sp>
      <p:sp>
        <p:nvSpPr>
          <p:cNvPr id="15" name="文本框 7"/>
          <p:cNvSpPr txBox="1">
            <a:spLocks noChangeArrowheads="1"/>
          </p:cNvSpPr>
          <p:nvPr/>
        </p:nvSpPr>
        <p:spPr bwMode="auto">
          <a:xfrm>
            <a:off x="8505253" y="5809719"/>
            <a:ext cx="3204500" cy="145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867" b="1" dirty="0">
                <a:solidFill>
                  <a:schemeClr val="tx1">
                    <a:lumMod val="85000"/>
                    <a:lumOff val="15000"/>
                  </a:schemeClr>
                </a:solidFill>
                <a:latin typeface="微软雅黑" pitchFamily="34" charset="-122"/>
              </a:rPr>
              <a:t>添加文本信息</a:t>
            </a:r>
            <a:endParaRPr lang="en-US" altLang="zh-CN" sz="1867" b="1" dirty="0">
              <a:solidFill>
                <a:schemeClr val="tx1">
                  <a:lumMod val="85000"/>
                  <a:lumOff val="15000"/>
                </a:schemeClr>
              </a:solidFill>
              <a:latin typeface="微软雅黑" pitchFamily="34" charset="-122"/>
            </a:endParaRPr>
          </a:p>
          <a:p>
            <a:pPr>
              <a:lnSpc>
                <a:spcPct val="150000"/>
              </a:lnSpc>
              <a:spcBef>
                <a:spcPts val="400"/>
              </a:spcBef>
            </a:pPr>
            <a:r>
              <a:rPr lang="zh-CN" altLang="en-US" sz="1467" dirty="0">
                <a:solidFill>
                  <a:schemeClr val="tx1">
                    <a:lumMod val="85000"/>
                    <a:lumOff val="15000"/>
                  </a:schemeClr>
                </a:solidFill>
                <a:latin typeface="微软雅黑" pitchFamily="34" charset="-122"/>
              </a:rPr>
              <a:t>此处添加说明文字添加说明文字添加说明文字此处添加说明文字。</a:t>
            </a:r>
          </a:p>
        </p:txBody>
      </p:sp>
    </p:spTree>
    <p:extLst>
      <p:ext uri="{BB962C8B-B14F-4D97-AF65-F5344CB8AC3E}">
        <p14:creationId xmlns:p14="http://schemas.microsoft.com/office/powerpoint/2010/main" val="3233521538"/>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400" fill="hold"/>
                                        <p:tgtEl>
                                          <p:spTgt spid="4"/>
                                        </p:tgtEl>
                                        <p:attrNameLst>
                                          <p:attrName>ppt_x</p:attrName>
                                        </p:attrNameLst>
                                      </p:cBhvr>
                                      <p:tavLst>
                                        <p:tav tm="0">
                                          <p:val>
                                            <p:strVal val="#ppt_x"/>
                                          </p:val>
                                        </p:tav>
                                        <p:tav tm="100000">
                                          <p:val>
                                            <p:strVal val="#ppt_x"/>
                                          </p:val>
                                        </p:tav>
                                      </p:tavLst>
                                    </p:anim>
                                    <p:anim calcmode="lin" valueType="num">
                                      <p:cBhvr additive="base">
                                        <p:cTn id="12" dur="4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900"/>
                            </p:stCondLst>
                            <p:childTnLst>
                              <p:par>
                                <p:cTn id="14" presetID="22" presetClass="entr" presetSubtype="2"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right)">
                                      <p:cBhvr>
                                        <p:cTn id="16" dur="500"/>
                                        <p:tgtEl>
                                          <p:spTgt spid="8"/>
                                        </p:tgtEl>
                                      </p:cBhvr>
                                    </p:animEffect>
                                  </p:childTnLst>
                                </p:cTn>
                              </p:par>
                            </p:childTnLst>
                          </p:cTn>
                        </p:par>
                        <p:par>
                          <p:cTn id="17" fill="hold">
                            <p:stCondLst>
                              <p:cond delay="1400"/>
                            </p:stCondLst>
                            <p:childTnLst>
                              <p:par>
                                <p:cTn id="18" presetID="22" presetClass="entr" presetSubtype="2"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right)">
                                      <p:cBhvr>
                                        <p:cTn id="20" dur="500"/>
                                        <p:tgtEl>
                                          <p:spTgt spid="12"/>
                                        </p:tgtEl>
                                      </p:cBhvr>
                                    </p:animEffect>
                                  </p:childTnLst>
                                </p:cTn>
                              </p:par>
                            </p:childTnLst>
                          </p:cTn>
                        </p:par>
                        <p:par>
                          <p:cTn id="21" fill="hold">
                            <p:stCondLst>
                              <p:cond delay="1900"/>
                            </p:stCondLst>
                            <p:childTnLst>
                              <p:par>
                                <p:cTn id="22" presetID="2" presetClass="entr" presetSubtype="4"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400" fill="hold"/>
                                        <p:tgtEl>
                                          <p:spTgt spid="5"/>
                                        </p:tgtEl>
                                        <p:attrNameLst>
                                          <p:attrName>ppt_x</p:attrName>
                                        </p:attrNameLst>
                                      </p:cBhvr>
                                      <p:tavLst>
                                        <p:tav tm="0">
                                          <p:val>
                                            <p:strVal val="#ppt_x"/>
                                          </p:val>
                                        </p:tav>
                                        <p:tav tm="100000">
                                          <p:val>
                                            <p:strVal val="#ppt_x"/>
                                          </p:val>
                                        </p:tav>
                                      </p:tavLst>
                                    </p:anim>
                                    <p:anim calcmode="lin" valueType="num">
                                      <p:cBhvr additive="base">
                                        <p:cTn id="25" dur="400" fill="hold"/>
                                        <p:tgtEl>
                                          <p:spTgt spid="5"/>
                                        </p:tgtEl>
                                        <p:attrNameLst>
                                          <p:attrName>ppt_y</p:attrName>
                                        </p:attrNameLst>
                                      </p:cBhvr>
                                      <p:tavLst>
                                        <p:tav tm="0">
                                          <p:val>
                                            <p:strVal val="1+#ppt_h/2"/>
                                          </p:val>
                                        </p:tav>
                                        <p:tav tm="100000">
                                          <p:val>
                                            <p:strVal val="#ppt_y"/>
                                          </p:val>
                                        </p:tav>
                                      </p:tavLst>
                                    </p:anim>
                                  </p:childTnLst>
                                </p:cTn>
                              </p:par>
                            </p:childTnLst>
                          </p:cTn>
                        </p:par>
                        <p:par>
                          <p:cTn id="26" fill="hold">
                            <p:stCondLst>
                              <p:cond delay="2300"/>
                            </p:stCondLst>
                            <p:childTnLst>
                              <p:par>
                                <p:cTn id="27" presetID="22" presetClass="entr" presetSubtype="8"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2800"/>
                            </p:stCondLst>
                            <p:childTnLst>
                              <p:par>
                                <p:cTn id="31" presetID="22" presetClass="entr" presetSubtype="8"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childTnLst>
                          </p:cTn>
                        </p:par>
                        <p:par>
                          <p:cTn id="34" fill="hold">
                            <p:stCondLst>
                              <p:cond delay="3300"/>
                            </p:stCondLst>
                            <p:childTnLst>
                              <p:par>
                                <p:cTn id="35" presetID="2" presetClass="entr" presetSubtype="4"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400" fill="hold"/>
                                        <p:tgtEl>
                                          <p:spTgt spid="6"/>
                                        </p:tgtEl>
                                        <p:attrNameLst>
                                          <p:attrName>ppt_x</p:attrName>
                                        </p:attrNameLst>
                                      </p:cBhvr>
                                      <p:tavLst>
                                        <p:tav tm="0">
                                          <p:val>
                                            <p:strVal val="#ppt_x"/>
                                          </p:val>
                                        </p:tav>
                                        <p:tav tm="100000">
                                          <p:val>
                                            <p:strVal val="#ppt_x"/>
                                          </p:val>
                                        </p:tav>
                                      </p:tavLst>
                                    </p:anim>
                                    <p:anim calcmode="lin" valueType="num">
                                      <p:cBhvr additive="base">
                                        <p:cTn id="38" dur="400" fill="hold"/>
                                        <p:tgtEl>
                                          <p:spTgt spid="6"/>
                                        </p:tgtEl>
                                        <p:attrNameLst>
                                          <p:attrName>ppt_y</p:attrName>
                                        </p:attrNameLst>
                                      </p:cBhvr>
                                      <p:tavLst>
                                        <p:tav tm="0">
                                          <p:val>
                                            <p:strVal val="1+#ppt_h/2"/>
                                          </p:val>
                                        </p:tav>
                                        <p:tav tm="100000">
                                          <p:val>
                                            <p:strVal val="#ppt_y"/>
                                          </p:val>
                                        </p:tav>
                                      </p:tavLst>
                                    </p:anim>
                                  </p:childTnLst>
                                </p:cTn>
                              </p:par>
                            </p:childTnLst>
                          </p:cTn>
                        </p:par>
                        <p:par>
                          <p:cTn id="39" fill="hold">
                            <p:stCondLst>
                              <p:cond delay="3700"/>
                            </p:stCondLst>
                            <p:childTnLst>
                              <p:par>
                                <p:cTn id="40" presetID="22" presetClass="entr" presetSubtype="2"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right)">
                                      <p:cBhvr>
                                        <p:cTn id="42" dur="500"/>
                                        <p:tgtEl>
                                          <p:spTgt spid="9"/>
                                        </p:tgtEl>
                                      </p:cBhvr>
                                    </p:animEffect>
                                  </p:childTnLst>
                                </p:cTn>
                              </p:par>
                            </p:childTnLst>
                          </p:cTn>
                        </p:par>
                        <p:par>
                          <p:cTn id="43" fill="hold">
                            <p:stCondLst>
                              <p:cond delay="4200"/>
                            </p:stCondLst>
                            <p:childTnLst>
                              <p:par>
                                <p:cTn id="44" presetID="22" presetClass="entr" presetSubtype="2"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right)">
                                      <p:cBhvr>
                                        <p:cTn id="46" dur="500"/>
                                        <p:tgtEl>
                                          <p:spTgt spid="13"/>
                                        </p:tgtEl>
                                      </p:cBhvr>
                                    </p:animEffect>
                                  </p:childTnLst>
                                </p:cTn>
                              </p:par>
                            </p:childTnLst>
                          </p:cTn>
                        </p:par>
                        <p:par>
                          <p:cTn id="47" fill="hold">
                            <p:stCondLst>
                              <p:cond delay="4700"/>
                            </p:stCondLst>
                            <p:childTnLst>
                              <p:par>
                                <p:cTn id="48" presetID="2" presetClass="entr" presetSubtype="4"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additive="base">
                                        <p:cTn id="50" dur="400" fill="hold"/>
                                        <p:tgtEl>
                                          <p:spTgt spid="7"/>
                                        </p:tgtEl>
                                        <p:attrNameLst>
                                          <p:attrName>ppt_x</p:attrName>
                                        </p:attrNameLst>
                                      </p:cBhvr>
                                      <p:tavLst>
                                        <p:tav tm="0">
                                          <p:val>
                                            <p:strVal val="#ppt_x"/>
                                          </p:val>
                                        </p:tav>
                                        <p:tav tm="100000">
                                          <p:val>
                                            <p:strVal val="#ppt_x"/>
                                          </p:val>
                                        </p:tav>
                                      </p:tavLst>
                                    </p:anim>
                                    <p:anim calcmode="lin" valueType="num">
                                      <p:cBhvr additive="base">
                                        <p:cTn id="51" dur="400" fill="hold"/>
                                        <p:tgtEl>
                                          <p:spTgt spid="7"/>
                                        </p:tgtEl>
                                        <p:attrNameLst>
                                          <p:attrName>ppt_y</p:attrName>
                                        </p:attrNameLst>
                                      </p:cBhvr>
                                      <p:tavLst>
                                        <p:tav tm="0">
                                          <p:val>
                                            <p:strVal val="1+#ppt_h/2"/>
                                          </p:val>
                                        </p:tav>
                                        <p:tav tm="100000">
                                          <p:val>
                                            <p:strVal val="#ppt_y"/>
                                          </p:val>
                                        </p:tav>
                                      </p:tavLst>
                                    </p:anim>
                                  </p:childTnLst>
                                </p:cTn>
                              </p:par>
                            </p:childTnLst>
                          </p:cTn>
                        </p:par>
                        <p:par>
                          <p:cTn id="52" fill="hold">
                            <p:stCondLst>
                              <p:cond delay="5100"/>
                            </p:stCondLst>
                            <p:childTnLst>
                              <p:par>
                                <p:cTn id="53" presetID="22" presetClass="entr" presetSubtype="8"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left)">
                                      <p:cBhvr>
                                        <p:cTn id="55" dur="500"/>
                                        <p:tgtEl>
                                          <p:spTgt spid="11"/>
                                        </p:tgtEl>
                                      </p:cBhvr>
                                    </p:animEffect>
                                  </p:childTnLst>
                                </p:cTn>
                              </p:par>
                            </p:childTnLst>
                          </p:cTn>
                        </p:par>
                        <p:par>
                          <p:cTn id="56" fill="hold">
                            <p:stCondLst>
                              <p:cond delay="5600"/>
                            </p:stCondLst>
                            <p:childTnLst>
                              <p:par>
                                <p:cTn id="57" presetID="22" presetClass="entr" presetSubtype="8"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106" y="3606800"/>
            <a:ext cx="4711700" cy="4711700"/>
          </a:xfrm>
          <a:prstGeom prst="rect">
            <a:avLst/>
          </a:prstGeom>
        </p:spPr>
      </p:pic>
      <p:sp>
        <p:nvSpPr>
          <p:cNvPr id="3" name="梯形 2"/>
          <p:cNvSpPr/>
          <p:nvPr/>
        </p:nvSpPr>
        <p:spPr>
          <a:xfrm>
            <a:off x="3567194" y="2372883"/>
            <a:ext cx="1560000" cy="288032"/>
          </a:xfrm>
          <a:prstGeom prst="trapezoid">
            <a:avLst>
              <a:gd name="adj" fmla="val 40432"/>
            </a:avLst>
          </a:prstGeom>
          <a:solidFill>
            <a:srgbClr val="E83A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 name="矩形 3"/>
          <p:cNvSpPr/>
          <p:nvPr/>
        </p:nvSpPr>
        <p:spPr>
          <a:xfrm>
            <a:off x="2961708" y="2547771"/>
            <a:ext cx="9245600" cy="1676156"/>
          </a:xfrm>
          <a:prstGeom prst="rect">
            <a:avLst/>
          </a:prstGeom>
          <a:solidFill>
            <a:srgbClr val="E40077"/>
          </a:solidFill>
          <a:ln w="12700" cap="flat" cmpd="sng" algn="ctr">
            <a:noFill/>
            <a:prstDash val="solid"/>
            <a:miter lim="800000"/>
          </a:ln>
          <a:effectLst/>
        </p:spPr>
        <p:txBody>
          <a:bodyPr lIns="1488000" tIns="0" bIns="48000" anchor="ctr"/>
          <a:lstStyle/>
          <a:p>
            <a:pPr algn="just">
              <a:defRPr/>
            </a:pPr>
            <a:endParaRPr lang="zh-CN" altLang="en-US" sz="4800" b="1" dirty="0">
              <a:solidFill>
                <a:srgbClr val="00A28B"/>
              </a:solidFill>
              <a:latin typeface="华文中宋" panose="02010600040101010101" pitchFamily="2" charset="-122"/>
              <a:ea typeface="华文中宋" panose="02010600040101010101" pitchFamily="2" charset="-122"/>
              <a:cs typeface="+mj-cs"/>
            </a:endParaRPr>
          </a:p>
        </p:txBody>
      </p:sp>
      <p:sp>
        <p:nvSpPr>
          <p:cNvPr id="5" name="任意多边形 8"/>
          <p:cNvSpPr>
            <a:spLocks/>
          </p:cNvSpPr>
          <p:nvPr/>
        </p:nvSpPr>
        <p:spPr bwMode="auto">
          <a:xfrm>
            <a:off x="3685682" y="2372883"/>
            <a:ext cx="1325033" cy="1348316"/>
          </a:xfrm>
          <a:custGeom>
            <a:avLst/>
            <a:gdLst>
              <a:gd name="T0" fmla="*/ 0 w 993531"/>
              <a:gd name="T1" fmla="*/ 0 h 1011115"/>
              <a:gd name="T2" fmla="*/ 993775 w 993531"/>
              <a:gd name="T3" fmla="*/ 0 h 1011115"/>
              <a:gd name="T4" fmla="*/ 496888 w 993531"/>
              <a:gd name="T5" fmla="*/ 1011237 h 1011115"/>
              <a:gd name="T6" fmla="*/ 0 60000 65536"/>
              <a:gd name="T7" fmla="*/ 0 60000 65536"/>
              <a:gd name="T8" fmla="*/ 0 60000 65536"/>
              <a:gd name="T9" fmla="*/ 0 w 993531"/>
              <a:gd name="T10" fmla="*/ 0 h 1011115"/>
              <a:gd name="T11" fmla="*/ 993531 w 993531"/>
              <a:gd name="T12" fmla="*/ 1011115 h 1011115"/>
            </a:gdLst>
            <a:ahLst/>
            <a:cxnLst>
              <a:cxn ang="T6">
                <a:pos x="T0" y="T1"/>
              </a:cxn>
              <a:cxn ang="T7">
                <a:pos x="T2" y="T3"/>
              </a:cxn>
              <a:cxn ang="T8">
                <a:pos x="T4" y="T5"/>
              </a:cxn>
            </a:cxnLst>
            <a:rect l="T9" t="T10" r="T11" b="T12"/>
            <a:pathLst>
              <a:path w="993531" h="1011115">
                <a:moveTo>
                  <a:pt x="0" y="0"/>
                </a:moveTo>
                <a:lnTo>
                  <a:pt x="993531" y="0"/>
                </a:lnTo>
                <a:lnTo>
                  <a:pt x="496766" y="1011115"/>
                </a:lnTo>
                <a:lnTo>
                  <a:pt x="0" y="0"/>
                </a:lnTo>
                <a:close/>
              </a:path>
            </a:pathLst>
          </a:custGeom>
          <a:solidFill>
            <a:schemeClr val="bg1"/>
          </a:solidFill>
          <a:ln w="12700" algn="ctr">
            <a:noFill/>
            <a:miter lim="800000"/>
            <a:headEnd/>
            <a:tailEnd/>
          </a:ln>
        </p:spPr>
        <p:txBody>
          <a:bodyPr tIns="0" bIns="480000" anchor="ctr"/>
          <a:lstStyle/>
          <a:p>
            <a:pPr algn="ctr">
              <a:spcBef>
                <a:spcPts val="3200"/>
              </a:spcBef>
              <a:buClr>
                <a:schemeClr val="accent1"/>
              </a:buClr>
              <a:buSzPct val="60000"/>
            </a:pPr>
            <a:r>
              <a:rPr lang="en-US" altLang="zh-CN" sz="4267" b="1" smtClean="0">
                <a:solidFill>
                  <a:srgbClr val="E40077"/>
                </a:solidFill>
                <a:latin typeface="微软雅黑" pitchFamily="34" charset="-122"/>
                <a:ea typeface="微软雅黑" pitchFamily="34" charset="-122"/>
                <a:cs typeface="Arial Unicode MS" pitchFamily="34" charset="-122"/>
              </a:rPr>
              <a:t>06</a:t>
            </a:r>
            <a:endParaRPr lang="zh-CN" altLang="en-US" sz="4267" b="1" dirty="0">
              <a:solidFill>
                <a:srgbClr val="E40077"/>
              </a:solidFill>
              <a:latin typeface="微软雅黑" pitchFamily="34" charset="-122"/>
              <a:ea typeface="微软雅黑" pitchFamily="34" charset="-122"/>
              <a:cs typeface="Arial Unicode MS" pitchFamily="34" charset="-122"/>
            </a:endParaRPr>
          </a:p>
        </p:txBody>
      </p:sp>
      <p:sp>
        <p:nvSpPr>
          <p:cNvPr id="6" name="文本框 5"/>
          <p:cNvSpPr txBox="1">
            <a:spLocks noChangeArrowheads="1"/>
          </p:cNvSpPr>
          <p:nvPr/>
        </p:nvSpPr>
        <p:spPr bwMode="auto">
          <a:xfrm>
            <a:off x="4735017" y="4265918"/>
            <a:ext cx="6930396" cy="904222"/>
          </a:xfrm>
          <a:prstGeom prst="rect">
            <a:avLst/>
          </a:prstGeom>
          <a:noFill/>
          <a:ln w="9525">
            <a:noFill/>
            <a:miter lim="800000"/>
            <a:headEnd/>
            <a:tailEnd/>
          </a:ln>
        </p:spPr>
        <p:txBody>
          <a:bodyPr wrap="square">
            <a:spAutoFit/>
          </a:bodyPr>
          <a:lstStyle/>
          <a:p>
            <a:pPr eaLnBrk="1" hangingPunct="1">
              <a:lnSpc>
                <a:spcPct val="130000"/>
              </a:lnSpc>
            </a:pPr>
            <a:r>
              <a:rPr lang="zh-CN" altLang="en-US" sz="2133" dirty="0">
                <a:solidFill>
                  <a:schemeClr val="tx1">
                    <a:lumMod val="75000"/>
                    <a:lumOff val="25000"/>
                  </a:schemeClr>
                </a:solidFill>
                <a:latin typeface="微软雅黑" pitchFamily="34" charset="-122"/>
                <a:ea typeface="微软雅黑" pitchFamily="34" charset="-122"/>
              </a:rPr>
              <a:t>此处添加或多或少的文字对第一部分的整体内容进行简单的说明，也可以添加小标题。</a:t>
            </a:r>
          </a:p>
        </p:txBody>
      </p:sp>
      <p:sp>
        <p:nvSpPr>
          <p:cNvPr id="7" name="矩形 6"/>
          <p:cNvSpPr/>
          <p:nvPr/>
        </p:nvSpPr>
        <p:spPr>
          <a:xfrm>
            <a:off x="5010715" y="2890202"/>
            <a:ext cx="2646878" cy="830997"/>
          </a:xfrm>
          <a:prstGeom prst="rect">
            <a:avLst/>
          </a:prstGeom>
        </p:spPr>
        <p:txBody>
          <a:bodyPr wrap="none">
            <a:spAutoFit/>
          </a:bodyPr>
          <a:lstStyle/>
          <a:p>
            <a:r>
              <a:rPr lang="zh-CN" altLang="en-US" sz="4800" b="1" smtClean="0">
                <a:solidFill>
                  <a:schemeClr val="bg1"/>
                </a:solidFill>
                <a:latin typeface="微软雅黑" pitchFamily="34" charset="-122"/>
                <a:ea typeface="微软雅黑" pitchFamily="34" charset="-122"/>
              </a:rPr>
              <a:t>报价部份</a:t>
            </a:r>
            <a:endParaRPr lang="zh-CN" altLang="en-US" sz="4800" b="1" dirty="0">
              <a:solidFill>
                <a:schemeClr val="bg1"/>
              </a:solidFill>
              <a:latin typeface="微软雅黑" pitchFamily="34" charset="-122"/>
              <a:ea typeface="微软雅黑" pitchFamily="34" charset="-122"/>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07250" y="162553"/>
            <a:ext cx="3383287" cy="3444247"/>
          </a:xfrm>
          <a:prstGeom prst="rect">
            <a:avLst/>
          </a:prstGeom>
        </p:spPr>
      </p:pic>
    </p:spTree>
    <p:extLst>
      <p:ext uri="{BB962C8B-B14F-4D97-AF65-F5344CB8AC3E}">
        <p14:creationId xmlns:p14="http://schemas.microsoft.com/office/powerpoint/2010/main" val="480250029"/>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750"/>
                                        <p:tgtEl>
                                          <p:spTgt spid="3"/>
                                        </p:tgtEl>
                                      </p:cBhvr>
                                    </p:animEffect>
                                  </p:childTnLst>
                                </p:cTn>
                              </p:par>
                            </p:childTnLst>
                          </p:cTn>
                        </p:par>
                        <p:par>
                          <p:cTn id="12" fill="hold">
                            <p:stCondLst>
                              <p:cond delay="125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par>
                          <p:cTn id="16" fill="hold">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25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1598" y="-220138"/>
            <a:ext cx="7137826" cy="2169997"/>
          </a:xfrm>
          <a:prstGeom prst="rect">
            <a:avLst/>
          </a:prstGeom>
        </p:spPr>
      </p:pic>
      <p:sp>
        <p:nvSpPr>
          <p:cNvPr id="2" name="矩形 1"/>
          <p:cNvSpPr/>
          <p:nvPr/>
        </p:nvSpPr>
        <p:spPr>
          <a:xfrm>
            <a:off x="4044533" y="135464"/>
            <a:ext cx="3877985" cy="830997"/>
          </a:xfrm>
          <a:prstGeom prst="rect">
            <a:avLst/>
          </a:prstGeom>
        </p:spPr>
        <p:txBody>
          <a:bodyPr wrap="none">
            <a:spAutoFit/>
          </a:bodyPr>
          <a:lstStyle/>
          <a:p>
            <a:r>
              <a:rPr lang="zh-CN" altLang="en-US" sz="4800" b="1" smtClean="0">
                <a:solidFill>
                  <a:srgbClr val="E40077"/>
                </a:solidFill>
                <a:latin typeface="微软雅黑" pitchFamily="34" charset="-122"/>
                <a:ea typeface="微软雅黑" pitchFamily="34" charset="-122"/>
              </a:rPr>
              <a:t>私人定制部份</a:t>
            </a:r>
            <a:endParaRPr lang="zh-CN" altLang="en-US" sz="4800" b="1" dirty="0">
              <a:solidFill>
                <a:srgbClr val="E40077"/>
              </a:solidFill>
              <a:latin typeface="微软雅黑" pitchFamily="34" charset="-122"/>
              <a:ea typeface="微软雅黑" pitchFamily="34" charset="-122"/>
            </a:endParaRPr>
          </a:p>
        </p:txBody>
      </p:sp>
      <p:graphicFrame>
        <p:nvGraphicFramePr>
          <p:cNvPr id="16" name="表格 15"/>
          <p:cNvGraphicFramePr>
            <a:graphicFrameLocks noGrp="1"/>
          </p:cNvGraphicFramePr>
          <p:nvPr>
            <p:extLst>
              <p:ext uri="{D42A27DB-BD31-4B8C-83A1-F6EECF244321}">
                <p14:modId xmlns:p14="http://schemas.microsoft.com/office/powerpoint/2010/main" val="3099646657"/>
              </p:ext>
            </p:extLst>
          </p:nvPr>
        </p:nvGraphicFramePr>
        <p:xfrm>
          <a:off x="1486099" y="1764308"/>
          <a:ext cx="6915149" cy="3888434"/>
        </p:xfrm>
        <a:graphic>
          <a:graphicData uri="http://schemas.openxmlformats.org/drawingml/2006/table">
            <a:tbl>
              <a:tblPr/>
              <a:tblGrid>
                <a:gridCol w="1730573"/>
                <a:gridCol w="1800200"/>
                <a:gridCol w="2016224"/>
                <a:gridCol w="1368152"/>
              </a:tblGrid>
              <a:tr h="648074">
                <a:tc>
                  <a:txBody>
                    <a:bodyPr/>
                    <a:lstStyle>
                      <a:lvl1pPr marL="0" algn="l" defTabSz="1218139" rtl="0" eaLnBrk="1" latinLnBrk="0" hangingPunct="1">
                        <a:defRPr sz="2399" kern="1200">
                          <a:solidFill>
                            <a:schemeClr val="dk1"/>
                          </a:solidFill>
                          <a:latin typeface="Arial"/>
                          <a:ea typeface="微软雅黑"/>
                          <a:cs typeface=""/>
                        </a:defRPr>
                      </a:lvl1pPr>
                      <a:lvl2pPr marL="609387" algn="l" defTabSz="1218139" rtl="0" eaLnBrk="1" latinLnBrk="0" hangingPunct="1">
                        <a:defRPr sz="2399" kern="1200">
                          <a:solidFill>
                            <a:schemeClr val="dk1"/>
                          </a:solidFill>
                          <a:latin typeface="Arial"/>
                          <a:ea typeface="微软雅黑"/>
                          <a:cs typeface=""/>
                        </a:defRPr>
                      </a:lvl2pPr>
                      <a:lvl3pPr marL="1218774" algn="l" defTabSz="1218139" rtl="0" eaLnBrk="1" latinLnBrk="0" hangingPunct="1">
                        <a:defRPr sz="2399" kern="1200">
                          <a:solidFill>
                            <a:schemeClr val="dk1"/>
                          </a:solidFill>
                          <a:latin typeface="Arial"/>
                          <a:ea typeface="微软雅黑"/>
                          <a:cs typeface=""/>
                        </a:defRPr>
                      </a:lvl3pPr>
                      <a:lvl4pPr marL="1828160" algn="l" defTabSz="1218139" rtl="0" eaLnBrk="1" latinLnBrk="0" hangingPunct="1">
                        <a:defRPr sz="2399" kern="1200">
                          <a:solidFill>
                            <a:schemeClr val="dk1"/>
                          </a:solidFill>
                          <a:latin typeface="Arial"/>
                          <a:ea typeface="微软雅黑"/>
                          <a:cs typeface=""/>
                        </a:defRPr>
                      </a:lvl4pPr>
                      <a:lvl5pPr marL="2437546" algn="l" defTabSz="1218139" rtl="0" eaLnBrk="1" latinLnBrk="0" hangingPunct="1">
                        <a:defRPr sz="2399" kern="1200">
                          <a:solidFill>
                            <a:schemeClr val="dk1"/>
                          </a:solidFill>
                          <a:latin typeface="Arial"/>
                          <a:ea typeface="微软雅黑"/>
                          <a:cs typeface=""/>
                        </a:defRPr>
                      </a:lvl5pPr>
                      <a:lvl6pPr marL="3046933" algn="l" defTabSz="1218139" rtl="0" eaLnBrk="1" latinLnBrk="0" hangingPunct="1">
                        <a:defRPr sz="2399" kern="1200">
                          <a:solidFill>
                            <a:schemeClr val="dk1"/>
                          </a:solidFill>
                          <a:latin typeface="Arial"/>
                          <a:ea typeface="微软雅黑"/>
                          <a:cs typeface=""/>
                        </a:defRPr>
                      </a:lvl6pPr>
                      <a:lvl7pPr marL="3656321" algn="l" defTabSz="1218139" rtl="0" eaLnBrk="1" latinLnBrk="0" hangingPunct="1">
                        <a:defRPr sz="2399" kern="1200">
                          <a:solidFill>
                            <a:schemeClr val="dk1"/>
                          </a:solidFill>
                          <a:latin typeface="Arial"/>
                          <a:ea typeface="微软雅黑"/>
                          <a:cs typeface=""/>
                        </a:defRPr>
                      </a:lvl7pPr>
                      <a:lvl8pPr marL="4265707" algn="l" defTabSz="1218139" rtl="0" eaLnBrk="1" latinLnBrk="0" hangingPunct="1">
                        <a:defRPr sz="2399" kern="1200">
                          <a:solidFill>
                            <a:schemeClr val="dk1"/>
                          </a:solidFill>
                          <a:latin typeface="Arial"/>
                          <a:ea typeface="微软雅黑"/>
                          <a:cs typeface=""/>
                        </a:defRPr>
                      </a:lvl8pPr>
                      <a:lvl9pPr marL="4875094" algn="l" defTabSz="1218139" rtl="0" eaLnBrk="1" latinLnBrk="0" hangingPunct="1">
                        <a:defRPr sz="2399" kern="1200">
                          <a:solidFill>
                            <a:schemeClr val="dk1"/>
                          </a:solidFill>
                          <a:latin typeface="Arial"/>
                          <a:ea typeface="微软雅黑"/>
                          <a:cs typeface=""/>
                        </a:defRPr>
                      </a:lvl9pPr>
                    </a:lstStyle>
                    <a:p>
                      <a:pPr algn="l" fontAlgn="ctr"/>
                      <a:r>
                        <a:rPr lang="zh-CN" altLang="en-US" sz="2000" b="1" u="none" strike="noStrike" dirty="0">
                          <a:solidFill>
                            <a:srgbClr val="FDFDFD"/>
                          </a:solidFill>
                          <a:effectLst/>
                        </a:rPr>
                        <a:t>项目</a:t>
                      </a:r>
                      <a:endParaRPr lang="zh-CN" altLang="en-US" sz="2000" b="1" i="0" u="none" strike="noStrike" dirty="0">
                        <a:solidFill>
                          <a:srgbClr val="FDFDFD"/>
                        </a:solidFill>
                        <a:effectLst/>
                        <a:latin typeface="微软雅黑" panose="020B0503020204020204" pitchFamily="34" charset="-122"/>
                      </a:endParaRPr>
                    </a:p>
                  </a:txBody>
                  <a:tcPr anchor="ctr">
                    <a:lnL w="12700" cap="flat" cmpd="sng" algn="ctr">
                      <a:solidFill>
                        <a:srgbClr val="605958">
                          <a:lumMod val="60000"/>
                          <a:lumOff val="40000"/>
                        </a:srgbClr>
                      </a:solidFill>
                      <a:prstDash val="solid"/>
                      <a:round/>
                      <a:headEnd type="none" w="med" len="med"/>
                      <a:tailEnd type="none" w="med" len="med"/>
                    </a:lnL>
                    <a:lnR w="12700" cap="flat" cmpd="sng" algn="ctr">
                      <a:solidFill>
                        <a:srgbClr val="605958">
                          <a:lumMod val="60000"/>
                          <a:lumOff val="40000"/>
                        </a:srgbClr>
                      </a:solidFill>
                      <a:prstDash val="solid"/>
                      <a:round/>
                      <a:headEnd type="none" w="med" len="med"/>
                      <a:tailEnd type="none" w="med" len="med"/>
                    </a:lnR>
                    <a:lnT w="12700" cap="flat" cmpd="sng" algn="ctr">
                      <a:solidFill>
                        <a:srgbClr val="605958">
                          <a:lumMod val="60000"/>
                          <a:lumOff val="40000"/>
                        </a:srgbClr>
                      </a:solidFill>
                      <a:prstDash val="solid"/>
                      <a:round/>
                      <a:headEnd type="none" w="med" len="med"/>
                      <a:tailEnd type="none" w="med" len="med"/>
                    </a:lnT>
                    <a:lnB w="12700" cap="flat" cmpd="sng" algn="ctr">
                      <a:solidFill>
                        <a:srgbClr val="605958">
                          <a:lumMod val="60000"/>
                          <a:lumOff val="40000"/>
                        </a:srgbClr>
                      </a:solidFill>
                      <a:prstDash val="solid"/>
                      <a:round/>
                      <a:headEnd type="none" w="med" len="med"/>
                      <a:tailEnd type="none" w="med" len="med"/>
                    </a:lnB>
                    <a:lnTlToBr w="12700" cmpd="sng">
                      <a:noFill/>
                      <a:prstDash val="solid"/>
                    </a:lnTlToBr>
                    <a:lnBlToTr w="12700" cmpd="sng">
                      <a:noFill/>
                      <a:prstDash val="solid"/>
                    </a:lnBlToTr>
                    <a:solidFill>
                      <a:srgbClr val="C41C6F"/>
                    </a:solidFill>
                  </a:tcPr>
                </a:tc>
                <a:tc>
                  <a:txBody>
                    <a:bodyPr/>
                    <a:lstStyle>
                      <a:lvl1pPr marL="0" algn="l" defTabSz="1218139" rtl="0" eaLnBrk="1" latinLnBrk="0" hangingPunct="1">
                        <a:defRPr sz="2399" kern="1200">
                          <a:solidFill>
                            <a:schemeClr val="dk1"/>
                          </a:solidFill>
                          <a:latin typeface="Arial"/>
                          <a:ea typeface="微软雅黑"/>
                          <a:cs typeface=""/>
                        </a:defRPr>
                      </a:lvl1pPr>
                      <a:lvl2pPr marL="609387" algn="l" defTabSz="1218139" rtl="0" eaLnBrk="1" latinLnBrk="0" hangingPunct="1">
                        <a:defRPr sz="2399" kern="1200">
                          <a:solidFill>
                            <a:schemeClr val="dk1"/>
                          </a:solidFill>
                          <a:latin typeface="Arial"/>
                          <a:ea typeface="微软雅黑"/>
                          <a:cs typeface=""/>
                        </a:defRPr>
                      </a:lvl2pPr>
                      <a:lvl3pPr marL="1218774" algn="l" defTabSz="1218139" rtl="0" eaLnBrk="1" latinLnBrk="0" hangingPunct="1">
                        <a:defRPr sz="2399" kern="1200">
                          <a:solidFill>
                            <a:schemeClr val="dk1"/>
                          </a:solidFill>
                          <a:latin typeface="Arial"/>
                          <a:ea typeface="微软雅黑"/>
                          <a:cs typeface=""/>
                        </a:defRPr>
                      </a:lvl3pPr>
                      <a:lvl4pPr marL="1828160" algn="l" defTabSz="1218139" rtl="0" eaLnBrk="1" latinLnBrk="0" hangingPunct="1">
                        <a:defRPr sz="2399" kern="1200">
                          <a:solidFill>
                            <a:schemeClr val="dk1"/>
                          </a:solidFill>
                          <a:latin typeface="Arial"/>
                          <a:ea typeface="微软雅黑"/>
                          <a:cs typeface=""/>
                        </a:defRPr>
                      </a:lvl4pPr>
                      <a:lvl5pPr marL="2437546" algn="l" defTabSz="1218139" rtl="0" eaLnBrk="1" latinLnBrk="0" hangingPunct="1">
                        <a:defRPr sz="2399" kern="1200">
                          <a:solidFill>
                            <a:schemeClr val="dk1"/>
                          </a:solidFill>
                          <a:latin typeface="Arial"/>
                          <a:ea typeface="微软雅黑"/>
                          <a:cs typeface=""/>
                        </a:defRPr>
                      </a:lvl5pPr>
                      <a:lvl6pPr marL="3046933" algn="l" defTabSz="1218139" rtl="0" eaLnBrk="1" latinLnBrk="0" hangingPunct="1">
                        <a:defRPr sz="2399" kern="1200">
                          <a:solidFill>
                            <a:schemeClr val="dk1"/>
                          </a:solidFill>
                          <a:latin typeface="Arial"/>
                          <a:ea typeface="微软雅黑"/>
                          <a:cs typeface=""/>
                        </a:defRPr>
                      </a:lvl6pPr>
                      <a:lvl7pPr marL="3656321" algn="l" defTabSz="1218139" rtl="0" eaLnBrk="1" latinLnBrk="0" hangingPunct="1">
                        <a:defRPr sz="2399" kern="1200">
                          <a:solidFill>
                            <a:schemeClr val="dk1"/>
                          </a:solidFill>
                          <a:latin typeface="Arial"/>
                          <a:ea typeface="微软雅黑"/>
                          <a:cs typeface=""/>
                        </a:defRPr>
                      </a:lvl7pPr>
                      <a:lvl8pPr marL="4265707" algn="l" defTabSz="1218139" rtl="0" eaLnBrk="1" latinLnBrk="0" hangingPunct="1">
                        <a:defRPr sz="2399" kern="1200">
                          <a:solidFill>
                            <a:schemeClr val="dk1"/>
                          </a:solidFill>
                          <a:latin typeface="Arial"/>
                          <a:ea typeface="微软雅黑"/>
                          <a:cs typeface=""/>
                        </a:defRPr>
                      </a:lvl8pPr>
                      <a:lvl9pPr marL="4875094" algn="l" defTabSz="1218139" rtl="0" eaLnBrk="1" latinLnBrk="0" hangingPunct="1">
                        <a:defRPr sz="2399" kern="1200">
                          <a:solidFill>
                            <a:schemeClr val="dk1"/>
                          </a:solidFill>
                          <a:latin typeface="Arial"/>
                          <a:ea typeface="微软雅黑"/>
                          <a:cs typeface=""/>
                        </a:defRPr>
                      </a:lvl9pPr>
                    </a:lstStyle>
                    <a:p>
                      <a:pPr algn="ctr" fontAlgn="ctr"/>
                      <a:r>
                        <a:rPr lang="zh-CN" altLang="en-US" sz="2000" b="1" u="none" strike="noStrike" dirty="0">
                          <a:solidFill>
                            <a:srgbClr val="FDFDFD"/>
                          </a:solidFill>
                          <a:effectLst/>
                        </a:rPr>
                        <a:t>金额</a:t>
                      </a:r>
                      <a:endParaRPr lang="zh-CN" altLang="en-US" sz="2000" b="1" i="0" u="none" strike="noStrike" dirty="0">
                        <a:solidFill>
                          <a:srgbClr val="FDFDFD"/>
                        </a:solidFill>
                        <a:effectLst/>
                        <a:latin typeface="微软雅黑" panose="020B0503020204020204" pitchFamily="34" charset="-122"/>
                      </a:endParaRPr>
                    </a:p>
                  </a:txBody>
                  <a:tcPr anchor="ctr">
                    <a:lnL w="12700" cap="flat" cmpd="sng" algn="ctr">
                      <a:solidFill>
                        <a:srgbClr val="605958">
                          <a:lumMod val="60000"/>
                          <a:lumOff val="40000"/>
                        </a:srgbClr>
                      </a:solidFill>
                      <a:prstDash val="solid"/>
                      <a:round/>
                      <a:headEnd type="none" w="med" len="med"/>
                      <a:tailEnd type="none" w="med" len="med"/>
                    </a:lnL>
                    <a:lnR w="12700" cap="flat" cmpd="sng" algn="ctr">
                      <a:solidFill>
                        <a:srgbClr val="605958">
                          <a:lumMod val="60000"/>
                          <a:lumOff val="40000"/>
                        </a:srgbClr>
                      </a:solidFill>
                      <a:prstDash val="solid"/>
                      <a:round/>
                      <a:headEnd type="none" w="med" len="med"/>
                      <a:tailEnd type="none" w="med" len="med"/>
                    </a:lnR>
                    <a:lnT w="12700" cap="flat" cmpd="sng" algn="ctr">
                      <a:solidFill>
                        <a:srgbClr val="605958">
                          <a:lumMod val="60000"/>
                          <a:lumOff val="40000"/>
                        </a:srgbClr>
                      </a:solidFill>
                      <a:prstDash val="solid"/>
                      <a:round/>
                      <a:headEnd type="none" w="med" len="med"/>
                      <a:tailEnd type="none" w="med" len="med"/>
                    </a:lnT>
                    <a:lnB w="12700" cap="flat" cmpd="sng" algn="ctr">
                      <a:solidFill>
                        <a:srgbClr val="605958">
                          <a:lumMod val="60000"/>
                          <a:lumOff val="40000"/>
                        </a:srgbClr>
                      </a:solidFill>
                      <a:prstDash val="solid"/>
                      <a:round/>
                      <a:headEnd type="none" w="med" len="med"/>
                      <a:tailEnd type="none" w="med" len="med"/>
                    </a:lnB>
                    <a:lnTlToBr w="12700" cmpd="sng">
                      <a:noFill/>
                      <a:prstDash val="solid"/>
                    </a:lnTlToBr>
                    <a:lnBlToTr w="12700" cmpd="sng">
                      <a:noFill/>
                      <a:prstDash val="solid"/>
                    </a:lnBlToTr>
                    <a:solidFill>
                      <a:srgbClr val="C41C6F"/>
                    </a:solidFill>
                  </a:tcPr>
                </a:tc>
                <a:tc>
                  <a:txBody>
                    <a:bodyPr/>
                    <a:lstStyle>
                      <a:lvl1pPr marL="0" algn="l" defTabSz="1218139" rtl="0" eaLnBrk="1" latinLnBrk="0" hangingPunct="1">
                        <a:defRPr sz="2399" kern="1200">
                          <a:solidFill>
                            <a:schemeClr val="dk1"/>
                          </a:solidFill>
                          <a:latin typeface="Arial"/>
                          <a:ea typeface="微软雅黑"/>
                          <a:cs typeface=""/>
                        </a:defRPr>
                      </a:lvl1pPr>
                      <a:lvl2pPr marL="609387" algn="l" defTabSz="1218139" rtl="0" eaLnBrk="1" latinLnBrk="0" hangingPunct="1">
                        <a:defRPr sz="2399" kern="1200">
                          <a:solidFill>
                            <a:schemeClr val="dk1"/>
                          </a:solidFill>
                          <a:latin typeface="Arial"/>
                          <a:ea typeface="微软雅黑"/>
                          <a:cs typeface=""/>
                        </a:defRPr>
                      </a:lvl2pPr>
                      <a:lvl3pPr marL="1218774" algn="l" defTabSz="1218139" rtl="0" eaLnBrk="1" latinLnBrk="0" hangingPunct="1">
                        <a:defRPr sz="2399" kern="1200">
                          <a:solidFill>
                            <a:schemeClr val="dk1"/>
                          </a:solidFill>
                          <a:latin typeface="Arial"/>
                          <a:ea typeface="微软雅黑"/>
                          <a:cs typeface=""/>
                        </a:defRPr>
                      </a:lvl3pPr>
                      <a:lvl4pPr marL="1828160" algn="l" defTabSz="1218139" rtl="0" eaLnBrk="1" latinLnBrk="0" hangingPunct="1">
                        <a:defRPr sz="2399" kern="1200">
                          <a:solidFill>
                            <a:schemeClr val="dk1"/>
                          </a:solidFill>
                          <a:latin typeface="Arial"/>
                          <a:ea typeface="微软雅黑"/>
                          <a:cs typeface=""/>
                        </a:defRPr>
                      </a:lvl4pPr>
                      <a:lvl5pPr marL="2437546" algn="l" defTabSz="1218139" rtl="0" eaLnBrk="1" latinLnBrk="0" hangingPunct="1">
                        <a:defRPr sz="2399" kern="1200">
                          <a:solidFill>
                            <a:schemeClr val="dk1"/>
                          </a:solidFill>
                          <a:latin typeface="Arial"/>
                          <a:ea typeface="微软雅黑"/>
                          <a:cs typeface=""/>
                        </a:defRPr>
                      </a:lvl5pPr>
                      <a:lvl6pPr marL="3046933" algn="l" defTabSz="1218139" rtl="0" eaLnBrk="1" latinLnBrk="0" hangingPunct="1">
                        <a:defRPr sz="2399" kern="1200">
                          <a:solidFill>
                            <a:schemeClr val="dk1"/>
                          </a:solidFill>
                          <a:latin typeface="Arial"/>
                          <a:ea typeface="微软雅黑"/>
                          <a:cs typeface=""/>
                        </a:defRPr>
                      </a:lvl6pPr>
                      <a:lvl7pPr marL="3656321" algn="l" defTabSz="1218139" rtl="0" eaLnBrk="1" latinLnBrk="0" hangingPunct="1">
                        <a:defRPr sz="2399" kern="1200">
                          <a:solidFill>
                            <a:schemeClr val="dk1"/>
                          </a:solidFill>
                          <a:latin typeface="Arial"/>
                          <a:ea typeface="微软雅黑"/>
                          <a:cs typeface=""/>
                        </a:defRPr>
                      </a:lvl7pPr>
                      <a:lvl8pPr marL="4265707" algn="l" defTabSz="1218139" rtl="0" eaLnBrk="1" latinLnBrk="0" hangingPunct="1">
                        <a:defRPr sz="2399" kern="1200">
                          <a:solidFill>
                            <a:schemeClr val="dk1"/>
                          </a:solidFill>
                          <a:latin typeface="Arial"/>
                          <a:ea typeface="微软雅黑"/>
                          <a:cs typeface=""/>
                        </a:defRPr>
                      </a:lvl8pPr>
                      <a:lvl9pPr marL="4875094" algn="l" defTabSz="1218139" rtl="0" eaLnBrk="1" latinLnBrk="0" hangingPunct="1">
                        <a:defRPr sz="2399" kern="1200">
                          <a:solidFill>
                            <a:schemeClr val="dk1"/>
                          </a:solidFill>
                          <a:latin typeface="Arial"/>
                          <a:ea typeface="微软雅黑"/>
                          <a:cs typeface=""/>
                        </a:defRPr>
                      </a:lvl9pPr>
                    </a:lstStyle>
                    <a:p>
                      <a:pPr algn="l" fontAlgn="ctr"/>
                      <a:r>
                        <a:rPr lang="zh-CN" altLang="en-US" sz="2000" b="1" u="none" strike="noStrike" dirty="0">
                          <a:solidFill>
                            <a:srgbClr val="FDFDFD"/>
                          </a:solidFill>
                          <a:effectLst/>
                        </a:rPr>
                        <a:t>项目</a:t>
                      </a:r>
                      <a:endParaRPr lang="zh-CN" altLang="en-US" sz="2000" b="1" i="0" u="none" strike="noStrike" dirty="0">
                        <a:solidFill>
                          <a:srgbClr val="FDFDFD"/>
                        </a:solidFill>
                        <a:effectLst/>
                        <a:latin typeface="微软雅黑" panose="020B0503020204020204" pitchFamily="34" charset="-122"/>
                      </a:endParaRPr>
                    </a:p>
                  </a:txBody>
                  <a:tcPr anchor="ctr">
                    <a:lnL w="12700" cap="flat" cmpd="sng" algn="ctr">
                      <a:solidFill>
                        <a:srgbClr val="605958">
                          <a:lumMod val="60000"/>
                          <a:lumOff val="40000"/>
                        </a:srgbClr>
                      </a:solidFill>
                      <a:prstDash val="solid"/>
                      <a:round/>
                      <a:headEnd type="none" w="med" len="med"/>
                      <a:tailEnd type="none" w="med" len="med"/>
                    </a:lnL>
                    <a:lnR w="12700" cap="flat" cmpd="sng" algn="ctr">
                      <a:solidFill>
                        <a:srgbClr val="605958">
                          <a:lumMod val="60000"/>
                          <a:lumOff val="40000"/>
                        </a:srgbClr>
                      </a:solidFill>
                      <a:prstDash val="solid"/>
                      <a:round/>
                      <a:headEnd type="none" w="med" len="med"/>
                      <a:tailEnd type="none" w="med" len="med"/>
                    </a:lnR>
                    <a:lnT w="12700" cap="flat" cmpd="sng" algn="ctr">
                      <a:solidFill>
                        <a:srgbClr val="605958">
                          <a:lumMod val="60000"/>
                          <a:lumOff val="40000"/>
                        </a:srgbClr>
                      </a:solidFill>
                      <a:prstDash val="solid"/>
                      <a:round/>
                      <a:headEnd type="none" w="med" len="med"/>
                      <a:tailEnd type="none" w="med" len="med"/>
                    </a:lnT>
                    <a:lnB w="12700" cap="flat" cmpd="sng" algn="ctr">
                      <a:solidFill>
                        <a:srgbClr val="605958">
                          <a:lumMod val="60000"/>
                          <a:lumOff val="40000"/>
                        </a:srgbClr>
                      </a:solidFill>
                      <a:prstDash val="solid"/>
                      <a:round/>
                      <a:headEnd type="none" w="med" len="med"/>
                      <a:tailEnd type="none" w="med" len="med"/>
                    </a:lnB>
                    <a:lnTlToBr w="12700" cmpd="sng">
                      <a:noFill/>
                      <a:prstDash val="solid"/>
                    </a:lnTlToBr>
                    <a:lnBlToTr w="12700" cmpd="sng">
                      <a:noFill/>
                      <a:prstDash val="solid"/>
                    </a:lnBlToTr>
                    <a:solidFill>
                      <a:srgbClr val="C41C6F"/>
                    </a:solidFill>
                  </a:tcPr>
                </a:tc>
                <a:tc>
                  <a:txBody>
                    <a:bodyPr/>
                    <a:lstStyle>
                      <a:lvl1pPr marL="0" algn="l" defTabSz="1218139" rtl="0" eaLnBrk="1" latinLnBrk="0" hangingPunct="1">
                        <a:defRPr sz="2399" kern="1200">
                          <a:solidFill>
                            <a:schemeClr val="dk1"/>
                          </a:solidFill>
                          <a:latin typeface="Arial"/>
                          <a:ea typeface="微软雅黑"/>
                          <a:cs typeface=""/>
                        </a:defRPr>
                      </a:lvl1pPr>
                      <a:lvl2pPr marL="609387" algn="l" defTabSz="1218139" rtl="0" eaLnBrk="1" latinLnBrk="0" hangingPunct="1">
                        <a:defRPr sz="2399" kern="1200">
                          <a:solidFill>
                            <a:schemeClr val="dk1"/>
                          </a:solidFill>
                          <a:latin typeface="Arial"/>
                          <a:ea typeface="微软雅黑"/>
                          <a:cs typeface=""/>
                        </a:defRPr>
                      </a:lvl2pPr>
                      <a:lvl3pPr marL="1218774" algn="l" defTabSz="1218139" rtl="0" eaLnBrk="1" latinLnBrk="0" hangingPunct="1">
                        <a:defRPr sz="2399" kern="1200">
                          <a:solidFill>
                            <a:schemeClr val="dk1"/>
                          </a:solidFill>
                          <a:latin typeface="Arial"/>
                          <a:ea typeface="微软雅黑"/>
                          <a:cs typeface=""/>
                        </a:defRPr>
                      </a:lvl3pPr>
                      <a:lvl4pPr marL="1828160" algn="l" defTabSz="1218139" rtl="0" eaLnBrk="1" latinLnBrk="0" hangingPunct="1">
                        <a:defRPr sz="2399" kern="1200">
                          <a:solidFill>
                            <a:schemeClr val="dk1"/>
                          </a:solidFill>
                          <a:latin typeface="Arial"/>
                          <a:ea typeface="微软雅黑"/>
                          <a:cs typeface=""/>
                        </a:defRPr>
                      </a:lvl4pPr>
                      <a:lvl5pPr marL="2437546" algn="l" defTabSz="1218139" rtl="0" eaLnBrk="1" latinLnBrk="0" hangingPunct="1">
                        <a:defRPr sz="2399" kern="1200">
                          <a:solidFill>
                            <a:schemeClr val="dk1"/>
                          </a:solidFill>
                          <a:latin typeface="Arial"/>
                          <a:ea typeface="微软雅黑"/>
                          <a:cs typeface=""/>
                        </a:defRPr>
                      </a:lvl5pPr>
                      <a:lvl6pPr marL="3046933" algn="l" defTabSz="1218139" rtl="0" eaLnBrk="1" latinLnBrk="0" hangingPunct="1">
                        <a:defRPr sz="2399" kern="1200">
                          <a:solidFill>
                            <a:schemeClr val="dk1"/>
                          </a:solidFill>
                          <a:latin typeface="Arial"/>
                          <a:ea typeface="微软雅黑"/>
                          <a:cs typeface=""/>
                        </a:defRPr>
                      </a:lvl6pPr>
                      <a:lvl7pPr marL="3656321" algn="l" defTabSz="1218139" rtl="0" eaLnBrk="1" latinLnBrk="0" hangingPunct="1">
                        <a:defRPr sz="2399" kern="1200">
                          <a:solidFill>
                            <a:schemeClr val="dk1"/>
                          </a:solidFill>
                          <a:latin typeface="Arial"/>
                          <a:ea typeface="微软雅黑"/>
                          <a:cs typeface=""/>
                        </a:defRPr>
                      </a:lvl7pPr>
                      <a:lvl8pPr marL="4265707" algn="l" defTabSz="1218139" rtl="0" eaLnBrk="1" latinLnBrk="0" hangingPunct="1">
                        <a:defRPr sz="2399" kern="1200">
                          <a:solidFill>
                            <a:schemeClr val="dk1"/>
                          </a:solidFill>
                          <a:latin typeface="Arial"/>
                          <a:ea typeface="微软雅黑"/>
                          <a:cs typeface=""/>
                        </a:defRPr>
                      </a:lvl8pPr>
                      <a:lvl9pPr marL="4875094" algn="l" defTabSz="1218139" rtl="0" eaLnBrk="1" latinLnBrk="0" hangingPunct="1">
                        <a:defRPr sz="2399" kern="1200">
                          <a:solidFill>
                            <a:schemeClr val="dk1"/>
                          </a:solidFill>
                          <a:latin typeface="Arial"/>
                          <a:ea typeface="微软雅黑"/>
                          <a:cs typeface=""/>
                        </a:defRPr>
                      </a:lvl9pPr>
                    </a:lstStyle>
                    <a:p>
                      <a:pPr algn="ctr" fontAlgn="ctr"/>
                      <a:r>
                        <a:rPr lang="zh-CN" altLang="en-US" sz="2000" b="1" u="none" strike="noStrike" dirty="0">
                          <a:solidFill>
                            <a:srgbClr val="FDFDFD"/>
                          </a:solidFill>
                          <a:effectLst/>
                        </a:rPr>
                        <a:t>金额</a:t>
                      </a:r>
                      <a:endParaRPr lang="zh-CN" altLang="en-US" sz="2000" b="1" i="0" u="none" strike="noStrike" dirty="0">
                        <a:solidFill>
                          <a:srgbClr val="FDFDFD"/>
                        </a:solidFill>
                        <a:effectLst/>
                        <a:latin typeface="微软雅黑" panose="020B0503020204020204" pitchFamily="34" charset="-122"/>
                      </a:endParaRPr>
                    </a:p>
                  </a:txBody>
                  <a:tcPr anchor="ctr">
                    <a:lnL w="12700" cap="flat" cmpd="sng" algn="ctr">
                      <a:solidFill>
                        <a:srgbClr val="605958">
                          <a:lumMod val="60000"/>
                          <a:lumOff val="40000"/>
                        </a:srgbClr>
                      </a:solidFill>
                      <a:prstDash val="solid"/>
                      <a:round/>
                      <a:headEnd type="none" w="med" len="med"/>
                      <a:tailEnd type="none" w="med" len="med"/>
                    </a:lnL>
                    <a:lnR w="12700" cap="flat" cmpd="sng" algn="ctr">
                      <a:solidFill>
                        <a:srgbClr val="605958">
                          <a:lumMod val="60000"/>
                          <a:lumOff val="40000"/>
                        </a:srgbClr>
                      </a:solidFill>
                      <a:prstDash val="solid"/>
                      <a:round/>
                      <a:headEnd type="none" w="med" len="med"/>
                      <a:tailEnd type="none" w="med" len="med"/>
                    </a:lnR>
                    <a:lnT w="12700" cap="flat" cmpd="sng" algn="ctr">
                      <a:solidFill>
                        <a:srgbClr val="605958">
                          <a:lumMod val="60000"/>
                          <a:lumOff val="40000"/>
                        </a:srgbClr>
                      </a:solidFill>
                      <a:prstDash val="solid"/>
                      <a:round/>
                      <a:headEnd type="none" w="med" len="med"/>
                      <a:tailEnd type="none" w="med" len="med"/>
                    </a:lnT>
                    <a:lnB w="12700" cap="flat" cmpd="sng" algn="ctr">
                      <a:solidFill>
                        <a:srgbClr val="605958">
                          <a:lumMod val="60000"/>
                          <a:lumOff val="40000"/>
                        </a:srgbClr>
                      </a:solidFill>
                      <a:prstDash val="solid"/>
                      <a:round/>
                      <a:headEnd type="none" w="med" len="med"/>
                      <a:tailEnd type="none" w="med" len="med"/>
                    </a:lnB>
                    <a:lnTlToBr w="12700" cmpd="sng">
                      <a:noFill/>
                      <a:prstDash val="solid"/>
                    </a:lnTlToBr>
                    <a:lnBlToTr w="12700" cmpd="sng">
                      <a:noFill/>
                      <a:prstDash val="solid"/>
                    </a:lnBlToTr>
                    <a:solidFill>
                      <a:srgbClr val="C41C6F"/>
                    </a:solidFill>
                  </a:tcPr>
                </a:tc>
              </a:tr>
              <a:tr h="456051">
                <a:tc>
                  <a:txBody>
                    <a:bodyPr/>
                    <a:lstStyle>
                      <a:lvl1pPr marL="0" algn="l" defTabSz="1218139" rtl="0" eaLnBrk="1" latinLnBrk="0" hangingPunct="1">
                        <a:defRPr sz="2399" kern="1200">
                          <a:solidFill>
                            <a:schemeClr val="dk1"/>
                          </a:solidFill>
                          <a:latin typeface="Arial"/>
                          <a:ea typeface="微软雅黑"/>
                          <a:cs typeface=""/>
                        </a:defRPr>
                      </a:lvl1pPr>
                      <a:lvl2pPr marL="609387" algn="l" defTabSz="1218139" rtl="0" eaLnBrk="1" latinLnBrk="0" hangingPunct="1">
                        <a:defRPr sz="2399" kern="1200">
                          <a:solidFill>
                            <a:schemeClr val="dk1"/>
                          </a:solidFill>
                          <a:latin typeface="Arial"/>
                          <a:ea typeface="微软雅黑"/>
                          <a:cs typeface=""/>
                        </a:defRPr>
                      </a:lvl2pPr>
                      <a:lvl3pPr marL="1218774" algn="l" defTabSz="1218139" rtl="0" eaLnBrk="1" latinLnBrk="0" hangingPunct="1">
                        <a:defRPr sz="2399" kern="1200">
                          <a:solidFill>
                            <a:schemeClr val="dk1"/>
                          </a:solidFill>
                          <a:latin typeface="Arial"/>
                          <a:ea typeface="微软雅黑"/>
                          <a:cs typeface=""/>
                        </a:defRPr>
                      </a:lvl3pPr>
                      <a:lvl4pPr marL="1828160" algn="l" defTabSz="1218139" rtl="0" eaLnBrk="1" latinLnBrk="0" hangingPunct="1">
                        <a:defRPr sz="2399" kern="1200">
                          <a:solidFill>
                            <a:schemeClr val="dk1"/>
                          </a:solidFill>
                          <a:latin typeface="Arial"/>
                          <a:ea typeface="微软雅黑"/>
                          <a:cs typeface=""/>
                        </a:defRPr>
                      </a:lvl4pPr>
                      <a:lvl5pPr marL="2437546" algn="l" defTabSz="1218139" rtl="0" eaLnBrk="1" latinLnBrk="0" hangingPunct="1">
                        <a:defRPr sz="2399" kern="1200">
                          <a:solidFill>
                            <a:schemeClr val="dk1"/>
                          </a:solidFill>
                          <a:latin typeface="Arial"/>
                          <a:ea typeface="微软雅黑"/>
                          <a:cs typeface=""/>
                        </a:defRPr>
                      </a:lvl5pPr>
                      <a:lvl6pPr marL="3046933" algn="l" defTabSz="1218139" rtl="0" eaLnBrk="1" latinLnBrk="0" hangingPunct="1">
                        <a:defRPr sz="2399" kern="1200">
                          <a:solidFill>
                            <a:schemeClr val="dk1"/>
                          </a:solidFill>
                          <a:latin typeface="Arial"/>
                          <a:ea typeface="微软雅黑"/>
                          <a:cs typeface=""/>
                        </a:defRPr>
                      </a:lvl6pPr>
                      <a:lvl7pPr marL="3656321" algn="l" defTabSz="1218139" rtl="0" eaLnBrk="1" latinLnBrk="0" hangingPunct="1">
                        <a:defRPr sz="2399" kern="1200">
                          <a:solidFill>
                            <a:schemeClr val="dk1"/>
                          </a:solidFill>
                          <a:latin typeface="Arial"/>
                          <a:ea typeface="微软雅黑"/>
                          <a:cs typeface=""/>
                        </a:defRPr>
                      </a:lvl7pPr>
                      <a:lvl8pPr marL="4265707" algn="l" defTabSz="1218139" rtl="0" eaLnBrk="1" latinLnBrk="0" hangingPunct="1">
                        <a:defRPr sz="2399" kern="1200">
                          <a:solidFill>
                            <a:schemeClr val="dk1"/>
                          </a:solidFill>
                          <a:latin typeface="Arial"/>
                          <a:ea typeface="微软雅黑"/>
                          <a:cs typeface=""/>
                        </a:defRPr>
                      </a:lvl8pPr>
                      <a:lvl9pPr marL="4875094" algn="l" defTabSz="1218139" rtl="0" eaLnBrk="1" latinLnBrk="0" hangingPunct="1">
                        <a:defRPr sz="2399" kern="1200">
                          <a:solidFill>
                            <a:schemeClr val="dk1"/>
                          </a:solidFill>
                          <a:latin typeface="Arial"/>
                          <a:ea typeface="微软雅黑"/>
                          <a:cs typeface=""/>
                        </a:defRPr>
                      </a:lvl9pPr>
                    </a:lstStyle>
                    <a:p>
                      <a:pPr algn="l" fontAlgn="ctr"/>
                      <a:r>
                        <a:rPr lang="zh-CN" altLang="en-US" sz="2000" u="none" strike="noStrike" dirty="0">
                          <a:solidFill>
                            <a:srgbClr val="C41C6F"/>
                          </a:solidFill>
                          <a:effectLst/>
                        </a:rPr>
                        <a:t>车间设备</a:t>
                      </a:r>
                      <a:endParaRPr lang="zh-CN" altLang="en-US" sz="2000" b="0" i="0" u="none" strike="noStrike" dirty="0">
                        <a:solidFill>
                          <a:srgbClr val="C41C6F"/>
                        </a:solidFill>
                        <a:effectLst/>
                        <a:latin typeface="微软雅黑" panose="020B0503020204020204" pitchFamily="34" charset="-122"/>
                      </a:endParaRPr>
                    </a:p>
                  </a:txBody>
                  <a:tcPr anchor="ctr">
                    <a:lnL w="12700" cap="flat" cmpd="sng" algn="ctr">
                      <a:solidFill>
                        <a:srgbClr val="605958">
                          <a:lumMod val="60000"/>
                          <a:lumOff val="40000"/>
                        </a:srgbClr>
                      </a:solidFill>
                      <a:prstDash val="solid"/>
                      <a:round/>
                      <a:headEnd type="none" w="med" len="med"/>
                      <a:tailEnd type="none" w="med" len="med"/>
                    </a:lnL>
                    <a:lnR w="12700" cap="flat" cmpd="sng" algn="ctr">
                      <a:solidFill>
                        <a:srgbClr val="605958">
                          <a:lumMod val="60000"/>
                          <a:lumOff val="40000"/>
                        </a:srgbClr>
                      </a:solidFill>
                      <a:prstDash val="solid"/>
                      <a:round/>
                      <a:headEnd type="none" w="med" len="med"/>
                      <a:tailEnd type="none" w="med" len="med"/>
                    </a:lnR>
                    <a:lnT w="12700" cap="flat" cmpd="sng" algn="ctr">
                      <a:solidFill>
                        <a:srgbClr val="605958">
                          <a:lumMod val="60000"/>
                          <a:lumOff val="40000"/>
                        </a:srgbClr>
                      </a:solidFill>
                      <a:prstDash val="solid"/>
                      <a:round/>
                      <a:headEnd type="none" w="med" len="med"/>
                      <a:tailEnd type="none" w="med" len="med"/>
                    </a:lnT>
                    <a:lnB w="12700" cap="flat" cmpd="sng" algn="ctr">
                      <a:solidFill>
                        <a:srgbClr val="605958">
                          <a:lumMod val="60000"/>
                          <a:lumOff val="4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1218139" rtl="0" eaLnBrk="1" latinLnBrk="0" hangingPunct="1">
                        <a:defRPr sz="2399" kern="1200">
                          <a:solidFill>
                            <a:schemeClr val="dk1"/>
                          </a:solidFill>
                          <a:latin typeface="Arial"/>
                          <a:ea typeface="微软雅黑"/>
                          <a:cs typeface=""/>
                        </a:defRPr>
                      </a:lvl1pPr>
                      <a:lvl2pPr marL="609387" algn="l" defTabSz="1218139" rtl="0" eaLnBrk="1" latinLnBrk="0" hangingPunct="1">
                        <a:defRPr sz="2399" kern="1200">
                          <a:solidFill>
                            <a:schemeClr val="dk1"/>
                          </a:solidFill>
                          <a:latin typeface="Arial"/>
                          <a:ea typeface="微软雅黑"/>
                          <a:cs typeface=""/>
                        </a:defRPr>
                      </a:lvl2pPr>
                      <a:lvl3pPr marL="1218774" algn="l" defTabSz="1218139" rtl="0" eaLnBrk="1" latinLnBrk="0" hangingPunct="1">
                        <a:defRPr sz="2399" kern="1200">
                          <a:solidFill>
                            <a:schemeClr val="dk1"/>
                          </a:solidFill>
                          <a:latin typeface="Arial"/>
                          <a:ea typeface="微软雅黑"/>
                          <a:cs typeface=""/>
                        </a:defRPr>
                      </a:lvl3pPr>
                      <a:lvl4pPr marL="1828160" algn="l" defTabSz="1218139" rtl="0" eaLnBrk="1" latinLnBrk="0" hangingPunct="1">
                        <a:defRPr sz="2399" kern="1200">
                          <a:solidFill>
                            <a:schemeClr val="dk1"/>
                          </a:solidFill>
                          <a:latin typeface="Arial"/>
                          <a:ea typeface="微软雅黑"/>
                          <a:cs typeface=""/>
                        </a:defRPr>
                      </a:lvl4pPr>
                      <a:lvl5pPr marL="2437546" algn="l" defTabSz="1218139" rtl="0" eaLnBrk="1" latinLnBrk="0" hangingPunct="1">
                        <a:defRPr sz="2399" kern="1200">
                          <a:solidFill>
                            <a:schemeClr val="dk1"/>
                          </a:solidFill>
                          <a:latin typeface="Arial"/>
                          <a:ea typeface="微软雅黑"/>
                          <a:cs typeface=""/>
                        </a:defRPr>
                      </a:lvl5pPr>
                      <a:lvl6pPr marL="3046933" algn="l" defTabSz="1218139" rtl="0" eaLnBrk="1" latinLnBrk="0" hangingPunct="1">
                        <a:defRPr sz="2399" kern="1200">
                          <a:solidFill>
                            <a:schemeClr val="dk1"/>
                          </a:solidFill>
                          <a:latin typeface="Arial"/>
                          <a:ea typeface="微软雅黑"/>
                          <a:cs typeface=""/>
                        </a:defRPr>
                      </a:lvl6pPr>
                      <a:lvl7pPr marL="3656321" algn="l" defTabSz="1218139" rtl="0" eaLnBrk="1" latinLnBrk="0" hangingPunct="1">
                        <a:defRPr sz="2399" kern="1200">
                          <a:solidFill>
                            <a:schemeClr val="dk1"/>
                          </a:solidFill>
                          <a:latin typeface="Arial"/>
                          <a:ea typeface="微软雅黑"/>
                          <a:cs typeface=""/>
                        </a:defRPr>
                      </a:lvl7pPr>
                      <a:lvl8pPr marL="4265707" algn="l" defTabSz="1218139" rtl="0" eaLnBrk="1" latinLnBrk="0" hangingPunct="1">
                        <a:defRPr sz="2399" kern="1200">
                          <a:solidFill>
                            <a:schemeClr val="dk1"/>
                          </a:solidFill>
                          <a:latin typeface="Arial"/>
                          <a:ea typeface="微软雅黑"/>
                          <a:cs typeface=""/>
                        </a:defRPr>
                      </a:lvl8pPr>
                      <a:lvl9pPr marL="4875094" algn="l" defTabSz="1218139" rtl="0" eaLnBrk="1" latinLnBrk="0" hangingPunct="1">
                        <a:defRPr sz="2399" kern="1200">
                          <a:solidFill>
                            <a:schemeClr val="dk1"/>
                          </a:solidFill>
                          <a:latin typeface="Arial"/>
                          <a:ea typeface="微软雅黑"/>
                          <a:cs typeface=""/>
                        </a:defRPr>
                      </a:lvl9pPr>
                    </a:lstStyle>
                    <a:p>
                      <a:pPr algn="ctr" fontAlgn="ctr"/>
                      <a:r>
                        <a:rPr lang="en-US" altLang="zh-CN" sz="2000" u="none" strike="noStrike" dirty="0">
                          <a:solidFill>
                            <a:srgbClr val="C41C6F"/>
                          </a:solidFill>
                          <a:effectLst/>
                        </a:rPr>
                        <a:t>80</a:t>
                      </a:r>
                      <a:r>
                        <a:rPr lang="zh-CN" altLang="en-US" sz="2000" u="none" strike="noStrike" dirty="0">
                          <a:solidFill>
                            <a:srgbClr val="C41C6F"/>
                          </a:solidFill>
                          <a:effectLst/>
                        </a:rPr>
                        <a:t>万</a:t>
                      </a:r>
                      <a:endParaRPr lang="zh-CN" altLang="en-US" sz="2000" b="0" i="0" u="none" strike="noStrike" dirty="0">
                        <a:solidFill>
                          <a:srgbClr val="C41C6F"/>
                        </a:solidFill>
                        <a:effectLst/>
                        <a:latin typeface="微软雅黑" panose="020B0503020204020204" pitchFamily="34" charset="-122"/>
                      </a:endParaRPr>
                    </a:p>
                  </a:txBody>
                  <a:tcPr anchor="ctr">
                    <a:lnL w="12700" cap="flat" cmpd="sng" algn="ctr">
                      <a:solidFill>
                        <a:srgbClr val="605958">
                          <a:lumMod val="60000"/>
                          <a:lumOff val="40000"/>
                        </a:srgbClr>
                      </a:solidFill>
                      <a:prstDash val="solid"/>
                      <a:round/>
                      <a:headEnd type="none" w="med" len="med"/>
                      <a:tailEnd type="none" w="med" len="med"/>
                    </a:lnL>
                    <a:lnR w="12700" cap="flat" cmpd="sng" algn="ctr">
                      <a:solidFill>
                        <a:srgbClr val="605958">
                          <a:lumMod val="60000"/>
                          <a:lumOff val="40000"/>
                        </a:srgbClr>
                      </a:solidFill>
                      <a:prstDash val="solid"/>
                      <a:round/>
                      <a:headEnd type="none" w="med" len="med"/>
                      <a:tailEnd type="none" w="med" len="med"/>
                    </a:lnR>
                    <a:lnT w="12700" cap="flat" cmpd="sng" algn="ctr">
                      <a:solidFill>
                        <a:srgbClr val="605958">
                          <a:lumMod val="60000"/>
                          <a:lumOff val="40000"/>
                        </a:srgbClr>
                      </a:solidFill>
                      <a:prstDash val="solid"/>
                      <a:round/>
                      <a:headEnd type="none" w="med" len="med"/>
                      <a:tailEnd type="none" w="med" len="med"/>
                    </a:lnT>
                    <a:lnB w="12700" cap="flat" cmpd="sng" algn="ctr">
                      <a:solidFill>
                        <a:srgbClr val="605958">
                          <a:lumMod val="60000"/>
                          <a:lumOff val="4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1218139" rtl="0" eaLnBrk="1" latinLnBrk="0" hangingPunct="1">
                        <a:defRPr sz="2399" kern="1200">
                          <a:solidFill>
                            <a:schemeClr val="dk1"/>
                          </a:solidFill>
                          <a:latin typeface="Arial"/>
                          <a:ea typeface="微软雅黑"/>
                          <a:cs typeface=""/>
                        </a:defRPr>
                      </a:lvl1pPr>
                      <a:lvl2pPr marL="609387" algn="l" defTabSz="1218139" rtl="0" eaLnBrk="1" latinLnBrk="0" hangingPunct="1">
                        <a:defRPr sz="2399" kern="1200">
                          <a:solidFill>
                            <a:schemeClr val="dk1"/>
                          </a:solidFill>
                          <a:latin typeface="Arial"/>
                          <a:ea typeface="微软雅黑"/>
                          <a:cs typeface=""/>
                        </a:defRPr>
                      </a:lvl2pPr>
                      <a:lvl3pPr marL="1218774" algn="l" defTabSz="1218139" rtl="0" eaLnBrk="1" latinLnBrk="0" hangingPunct="1">
                        <a:defRPr sz="2399" kern="1200">
                          <a:solidFill>
                            <a:schemeClr val="dk1"/>
                          </a:solidFill>
                          <a:latin typeface="Arial"/>
                          <a:ea typeface="微软雅黑"/>
                          <a:cs typeface=""/>
                        </a:defRPr>
                      </a:lvl3pPr>
                      <a:lvl4pPr marL="1828160" algn="l" defTabSz="1218139" rtl="0" eaLnBrk="1" latinLnBrk="0" hangingPunct="1">
                        <a:defRPr sz="2399" kern="1200">
                          <a:solidFill>
                            <a:schemeClr val="dk1"/>
                          </a:solidFill>
                          <a:latin typeface="Arial"/>
                          <a:ea typeface="微软雅黑"/>
                          <a:cs typeface=""/>
                        </a:defRPr>
                      </a:lvl4pPr>
                      <a:lvl5pPr marL="2437546" algn="l" defTabSz="1218139" rtl="0" eaLnBrk="1" latinLnBrk="0" hangingPunct="1">
                        <a:defRPr sz="2399" kern="1200">
                          <a:solidFill>
                            <a:schemeClr val="dk1"/>
                          </a:solidFill>
                          <a:latin typeface="Arial"/>
                          <a:ea typeface="微软雅黑"/>
                          <a:cs typeface=""/>
                        </a:defRPr>
                      </a:lvl5pPr>
                      <a:lvl6pPr marL="3046933" algn="l" defTabSz="1218139" rtl="0" eaLnBrk="1" latinLnBrk="0" hangingPunct="1">
                        <a:defRPr sz="2399" kern="1200">
                          <a:solidFill>
                            <a:schemeClr val="dk1"/>
                          </a:solidFill>
                          <a:latin typeface="Arial"/>
                          <a:ea typeface="微软雅黑"/>
                          <a:cs typeface=""/>
                        </a:defRPr>
                      </a:lvl6pPr>
                      <a:lvl7pPr marL="3656321" algn="l" defTabSz="1218139" rtl="0" eaLnBrk="1" latinLnBrk="0" hangingPunct="1">
                        <a:defRPr sz="2399" kern="1200">
                          <a:solidFill>
                            <a:schemeClr val="dk1"/>
                          </a:solidFill>
                          <a:latin typeface="Arial"/>
                          <a:ea typeface="微软雅黑"/>
                          <a:cs typeface=""/>
                        </a:defRPr>
                      </a:lvl7pPr>
                      <a:lvl8pPr marL="4265707" algn="l" defTabSz="1218139" rtl="0" eaLnBrk="1" latinLnBrk="0" hangingPunct="1">
                        <a:defRPr sz="2399" kern="1200">
                          <a:solidFill>
                            <a:schemeClr val="dk1"/>
                          </a:solidFill>
                          <a:latin typeface="Arial"/>
                          <a:ea typeface="微软雅黑"/>
                          <a:cs typeface=""/>
                        </a:defRPr>
                      </a:lvl8pPr>
                      <a:lvl9pPr marL="4875094" algn="l" defTabSz="1218139" rtl="0" eaLnBrk="1" latinLnBrk="0" hangingPunct="1">
                        <a:defRPr sz="2399" kern="1200">
                          <a:solidFill>
                            <a:schemeClr val="dk1"/>
                          </a:solidFill>
                          <a:latin typeface="Arial"/>
                          <a:ea typeface="微软雅黑"/>
                          <a:cs typeface=""/>
                        </a:defRPr>
                      </a:lvl9pPr>
                    </a:lstStyle>
                    <a:p>
                      <a:pPr algn="l" fontAlgn="ctr"/>
                      <a:r>
                        <a:rPr lang="zh-CN" altLang="en-US" sz="2000" u="none" strike="noStrike" dirty="0">
                          <a:solidFill>
                            <a:srgbClr val="C41C6F"/>
                          </a:solidFill>
                          <a:effectLst/>
                        </a:rPr>
                        <a:t>办公设备</a:t>
                      </a:r>
                      <a:endParaRPr lang="zh-CN" altLang="en-US" sz="2000" b="0" i="0" u="none" strike="noStrike" dirty="0">
                        <a:solidFill>
                          <a:srgbClr val="C41C6F"/>
                        </a:solidFill>
                        <a:effectLst/>
                        <a:latin typeface="微软雅黑" panose="020B0503020204020204" pitchFamily="34" charset="-122"/>
                      </a:endParaRPr>
                    </a:p>
                  </a:txBody>
                  <a:tcPr anchor="ctr">
                    <a:lnL w="12700" cap="flat" cmpd="sng" algn="ctr">
                      <a:solidFill>
                        <a:srgbClr val="605958">
                          <a:lumMod val="60000"/>
                          <a:lumOff val="40000"/>
                        </a:srgbClr>
                      </a:solidFill>
                      <a:prstDash val="solid"/>
                      <a:round/>
                      <a:headEnd type="none" w="med" len="med"/>
                      <a:tailEnd type="none" w="med" len="med"/>
                    </a:lnL>
                    <a:lnR w="12700" cap="flat" cmpd="sng" algn="ctr">
                      <a:solidFill>
                        <a:srgbClr val="605958">
                          <a:lumMod val="60000"/>
                          <a:lumOff val="40000"/>
                        </a:srgbClr>
                      </a:solidFill>
                      <a:prstDash val="solid"/>
                      <a:round/>
                      <a:headEnd type="none" w="med" len="med"/>
                      <a:tailEnd type="none" w="med" len="med"/>
                    </a:lnR>
                    <a:lnT w="12700" cap="flat" cmpd="sng" algn="ctr">
                      <a:solidFill>
                        <a:srgbClr val="605958">
                          <a:lumMod val="60000"/>
                          <a:lumOff val="40000"/>
                        </a:srgbClr>
                      </a:solidFill>
                      <a:prstDash val="solid"/>
                      <a:round/>
                      <a:headEnd type="none" w="med" len="med"/>
                      <a:tailEnd type="none" w="med" len="med"/>
                    </a:lnT>
                    <a:lnB w="12700" cap="flat" cmpd="sng" algn="ctr">
                      <a:solidFill>
                        <a:srgbClr val="605958">
                          <a:lumMod val="60000"/>
                          <a:lumOff val="4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1218139" rtl="0" eaLnBrk="1" latinLnBrk="0" hangingPunct="1">
                        <a:defRPr sz="2399" kern="1200">
                          <a:solidFill>
                            <a:schemeClr val="dk1"/>
                          </a:solidFill>
                          <a:latin typeface="Arial"/>
                          <a:ea typeface="微软雅黑"/>
                          <a:cs typeface=""/>
                        </a:defRPr>
                      </a:lvl1pPr>
                      <a:lvl2pPr marL="609387" algn="l" defTabSz="1218139" rtl="0" eaLnBrk="1" latinLnBrk="0" hangingPunct="1">
                        <a:defRPr sz="2399" kern="1200">
                          <a:solidFill>
                            <a:schemeClr val="dk1"/>
                          </a:solidFill>
                          <a:latin typeface="Arial"/>
                          <a:ea typeface="微软雅黑"/>
                          <a:cs typeface=""/>
                        </a:defRPr>
                      </a:lvl2pPr>
                      <a:lvl3pPr marL="1218774" algn="l" defTabSz="1218139" rtl="0" eaLnBrk="1" latinLnBrk="0" hangingPunct="1">
                        <a:defRPr sz="2399" kern="1200">
                          <a:solidFill>
                            <a:schemeClr val="dk1"/>
                          </a:solidFill>
                          <a:latin typeface="Arial"/>
                          <a:ea typeface="微软雅黑"/>
                          <a:cs typeface=""/>
                        </a:defRPr>
                      </a:lvl3pPr>
                      <a:lvl4pPr marL="1828160" algn="l" defTabSz="1218139" rtl="0" eaLnBrk="1" latinLnBrk="0" hangingPunct="1">
                        <a:defRPr sz="2399" kern="1200">
                          <a:solidFill>
                            <a:schemeClr val="dk1"/>
                          </a:solidFill>
                          <a:latin typeface="Arial"/>
                          <a:ea typeface="微软雅黑"/>
                          <a:cs typeface=""/>
                        </a:defRPr>
                      </a:lvl4pPr>
                      <a:lvl5pPr marL="2437546" algn="l" defTabSz="1218139" rtl="0" eaLnBrk="1" latinLnBrk="0" hangingPunct="1">
                        <a:defRPr sz="2399" kern="1200">
                          <a:solidFill>
                            <a:schemeClr val="dk1"/>
                          </a:solidFill>
                          <a:latin typeface="Arial"/>
                          <a:ea typeface="微软雅黑"/>
                          <a:cs typeface=""/>
                        </a:defRPr>
                      </a:lvl5pPr>
                      <a:lvl6pPr marL="3046933" algn="l" defTabSz="1218139" rtl="0" eaLnBrk="1" latinLnBrk="0" hangingPunct="1">
                        <a:defRPr sz="2399" kern="1200">
                          <a:solidFill>
                            <a:schemeClr val="dk1"/>
                          </a:solidFill>
                          <a:latin typeface="Arial"/>
                          <a:ea typeface="微软雅黑"/>
                          <a:cs typeface=""/>
                        </a:defRPr>
                      </a:lvl6pPr>
                      <a:lvl7pPr marL="3656321" algn="l" defTabSz="1218139" rtl="0" eaLnBrk="1" latinLnBrk="0" hangingPunct="1">
                        <a:defRPr sz="2399" kern="1200">
                          <a:solidFill>
                            <a:schemeClr val="dk1"/>
                          </a:solidFill>
                          <a:latin typeface="Arial"/>
                          <a:ea typeface="微软雅黑"/>
                          <a:cs typeface=""/>
                        </a:defRPr>
                      </a:lvl7pPr>
                      <a:lvl8pPr marL="4265707" algn="l" defTabSz="1218139" rtl="0" eaLnBrk="1" latinLnBrk="0" hangingPunct="1">
                        <a:defRPr sz="2399" kern="1200">
                          <a:solidFill>
                            <a:schemeClr val="dk1"/>
                          </a:solidFill>
                          <a:latin typeface="Arial"/>
                          <a:ea typeface="微软雅黑"/>
                          <a:cs typeface=""/>
                        </a:defRPr>
                      </a:lvl8pPr>
                      <a:lvl9pPr marL="4875094" algn="l" defTabSz="1218139" rtl="0" eaLnBrk="1" latinLnBrk="0" hangingPunct="1">
                        <a:defRPr sz="2399" kern="1200">
                          <a:solidFill>
                            <a:schemeClr val="dk1"/>
                          </a:solidFill>
                          <a:latin typeface="Arial"/>
                          <a:ea typeface="微软雅黑"/>
                          <a:cs typeface=""/>
                        </a:defRPr>
                      </a:lvl9pPr>
                    </a:lstStyle>
                    <a:p>
                      <a:pPr algn="ctr" fontAlgn="ctr"/>
                      <a:r>
                        <a:rPr lang="en-US" altLang="zh-CN" sz="2000" u="none" strike="noStrike">
                          <a:solidFill>
                            <a:srgbClr val="C41C6F"/>
                          </a:solidFill>
                          <a:effectLst/>
                        </a:rPr>
                        <a:t>20</a:t>
                      </a:r>
                      <a:r>
                        <a:rPr lang="zh-CN" altLang="en-US" sz="2000" u="none" strike="noStrike">
                          <a:solidFill>
                            <a:srgbClr val="C41C6F"/>
                          </a:solidFill>
                          <a:effectLst/>
                        </a:rPr>
                        <a:t>万</a:t>
                      </a:r>
                      <a:endParaRPr lang="zh-CN" altLang="en-US" sz="2000" b="0" i="0" u="none" strike="noStrike">
                        <a:solidFill>
                          <a:srgbClr val="C41C6F"/>
                        </a:solidFill>
                        <a:effectLst/>
                        <a:latin typeface="微软雅黑" panose="020B0503020204020204" pitchFamily="34" charset="-122"/>
                      </a:endParaRPr>
                    </a:p>
                  </a:txBody>
                  <a:tcPr anchor="ctr">
                    <a:lnL w="12700" cap="flat" cmpd="sng" algn="ctr">
                      <a:solidFill>
                        <a:srgbClr val="605958">
                          <a:lumMod val="60000"/>
                          <a:lumOff val="40000"/>
                        </a:srgbClr>
                      </a:solidFill>
                      <a:prstDash val="solid"/>
                      <a:round/>
                      <a:headEnd type="none" w="med" len="med"/>
                      <a:tailEnd type="none" w="med" len="med"/>
                    </a:lnL>
                    <a:lnR w="12700" cap="flat" cmpd="sng" algn="ctr">
                      <a:solidFill>
                        <a:srgbClr val="605958">
                          <a:lumMod val="60000"/>
                          <a:lumOff val="40000"/>
                        </a:srgbClr>
                      </a:solidFill>
                      <a:prstDash val="solid"/>
                      <a:round/>
                      <a:headEnd type="none" w="med" len="med"/>
                      <a:tailEnd type="none" w="med" len="med"/>
                    </a:lnR>
                    <a:lnT w="12700" cap="flat" cmpd="sng" algn="ctr">
                      <a:solidFill>
                        <a:srgbClr val="605958">
                          <a:lumMod val="60000"/>
                          <a:lumOff val="40000"/>
                        </a:srgbClr>
                      </a:solidFill>
                      <a:prstDash val="solid"/>
                      <a:round/>
                      <a:headEnd type="none" w="med" len="med"/>
                      <a:tailEnd type="none" w="med" len="med"/>
                    </a:lnT>
                    <a:lnB w="12700" cap="flat" cmpd="sng" algn="ctr">
                      <a:solidFill>
                        <a:srgbClr val="605958">
                          <a:lumMod val="60000"/>
                          <a:lumOff val="4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r>
              <a:tr h="456051">
                <a:tc>
                  <a:txBody>
                    <a:bodyPr/>
                    <a:lstStyle>
                      <a:lvl1pPr marL="0" algn="l" defTabSz="1218139" rtl="0" eaLnBrk="1" latinLnBrk="0" hangingPunct="1">
                        <a:defRPr sz="2399" kern="1200">
                          <a:solidFill>
                            <a:schemeClr val="dk1"/>
                          </a:solidFill>
                          <a:latin typeface="Arial"/>
                          <a:ea typeface="微软雅黑"/>
                          <a:cs typeface=""/>
                        </a:defRPr>
                      </a:lvl1pPr>
                      <a:lvl2pPr marL="609387" algn="l" defTabSz="1218139" rtl="0" eaLnBrk="1" latinLnBrk="0" hangingPunct="1">
                        <a:defRPr sz="2399" kern="1200">
                          <a:solidFill>
                            <a:schemeClr val="dk1"/>
                          </a:solidFill>
                          <a:latin typeface="Arial"/>
                          <a:ea typeface="微软雅黑"/>
                          <a:cs typeface=""/>
                        </a:defRPr>
                      </a:lvl2pPr>
                      <a:lvl3pPr marL="1218774" algn="l" defTabSz="1218139" rtl="0" eaLnBrk="1" latinLnBrk="0" hangingPunct="1">
                        <a:defRPr sz="2399" kern="1200">
                          <a:solidFill>
                            <a:schemeClr val="dk1"/>
                          </a:solidFill>
                          <a:latin typeface="Arial"/>
                          <a:ea typeface="微软雅黑"/>
                          <a:cs typeface=""/>
                        </a:defRPr>
                      </a:lvl3pPr>
                      <a:lvl4pPr marL="1828160" algn="l" defTabSz="1218139" rtl="0" eaLnBrk="1" latinLnBrk="0" hangingPunct="1">
                        <a:defRPr sz="2399" kern="1200">
                          <a:solidFill>
                            <a:schemeClr val="dk1"/>
                          </a:solidFill>
                          <a:latin typeface="Arial"/>
                          <a:ea typeface="微软雅黑"/>
                          <a:cs typeface=""/>
                        </a:defRPr>
                      </a:lvl4pPr>
                      <a:lvl5pPr marL="2437546" algn="l" defTabSz="1218139" rtl="0" eaLnBrk="1" latinLnBrk="0" hangingPunct="1">
                        <a:defRPr sz="2399" kern="1200">
                          <a:solidFill>
                            <a:schemeClr val="dk1"/>
                          </a:solidFill>
                          <a:latin typeface="Arial"/>
                          <a:ea typeface="微软雅黑"/>
                          <a:cs typeface=""/>
                        </a:defRPr>
                      </a:lvl5pPr>
                      <a:lvl6pPr marL="3046933" algn="l" defTabSz="1218139" rtl="0" eaLnBrk="1" latinLnBrk="0" hangingPunct="1">
                        <a:defRPr sz="2399" kern="1200">
                          <a:solidFill>
                            <a:schemeClr val="dk1"/>
                          </a:solidFill>
                          <a:latin typeface="Arial"/>
                          <a:ea typeface="微软雅黑"/>
                          <a:cs typeface=""/>
                        </a:defRPr>
                      </a:lvl6pPr>
                      <a:lvl7pPr marL="3656321" algn="l" defTabSz="1218139" rtl="0" eaLnBrk="1" latinLnBrk="0" hangingPunct="1">
                        <a:defRPr sz="2399" kern="1200">
                          <a:solidFill>
                            <a:schemeClr val="dk1"/>
                          </a:solidFill>
                          <a:latin typeface="Arial"/>
                          <a:ea typeface="微软雅黑"/>
                          <a:cs typeface=""/>
                        </a:defRPr>
                      </a:lvl7pPr>
                      <a:lvl8pPr marL="4265707" algn="l" defTabSz="1218139" rtl="0" eaLnBrk="1" latinLnBrk="0" hangingPunct="1">
                        <a:defRPr sz="2399" kern="1200">
                          <a:solidFill>
                            <a:schemeClr val="dk1"/>
                          </a:solidFill>
                          <a:latin typeface="Arial"/>
                          <a:ea typeface="微软雅黑"/>
                          <a:cs typeface=""/>
                        </a:defRPr>
                      </a:lvl8pPr>
                      <a:lvl9pPr marL="4875094" algn="l" defTabSz="1218139" rtl="0" eaLnBrk="1" latinLnBrk="0" hangingPunct="1">
                        <a:defRPr sz="2399" kern="1200">
                          <a:solidFill>
                            <a:schemeClr val="dk1"/>
                          </a:solidFill>
                          <a:latin typeface="Arial"/>
                          <a:ea typeface="微软雅黑"/>
                          <a:cs typeface=""/>
                        </a:defRPr>
                      </a:lvl9pPr>
                    </a:lstStyle>
                    <a:p>
                      <a:pPr algn="l" fontAlgn="ctr"/>
                      <a:r>
                        <a:rPr lang="zh-CN" altLang="en-US" sz="2000" u="none" strike="noStrike" dirty="0">
                          <a:solidFill>
                            <a:srgbClr val="C41C6F"/>
                          </a:solidFill>
                          <a:effectLst/>
                        </a:rPr>
                        <a:t>车间装修</a:t>
                      </a:r>
                      <a:endParaRPr lang="zh-CN" altLang="en-US" sz="2000" b="0" i="0" u="none" strike="noStrike" dirty="0">
                        <a:solidFill>
                          <a:srgbClr val="C41C6F"/>
                        </a:solidFill>
                        <a:effectLst/>
                        <a:latin typeface="微软雅黑" panose="020B0503020204020204" pitchFamily="34" charset="-122"/>
                      </a:endParaRPr>
                    </a:p>
                  </a:txBody>
                  <a:tcPr anchor="ctr">
                    <a:lnL w="12700" cap="flat" cmpd="sng" algn="ctr">
                      <a:solidFill>
                        <a:srgbClr val="605958">
                          <a:lumMod val="60000"/>
                          <a:lumOff val="40000"/>
                        </a:srgbClr>
                      </a:solidFill>
                      <a:prstDash val="solid"/>
                      <a:round/>
                      <a:headEnd type="none" w="med" len="med"/>
                      <a:tailEnd type="none" w="med" len="med"/>
                    </a:lnL>
                    <a:lnR w="12700" cap="flat" cmpd="sng" algn="ctr">
                      <a:solidFill>
                        <a:srgbClr val="605958">
                          <a:lumMod val="60000"/>
                          <a:lumOff val="40000"/>
                        </a:srgbClr>
                      </a:solidFill>
                      <a:prstDash val="solid"/>
                      <a:round/>
                      <a:headEnd type="none" w="med" len="med"/>
                      <a:tailEnd type="none" w="med" len="med"/>
                    </a:lnR>
                    <a:lnT w="12700" cap="flat" cmpd="sng" algn="ctr">
                      <a:solidFill>
                        <a:srgbClr val="605958">
                          <a:lumMod val="60000"/>
                          <a:lumOff val="40000"/>
                        </a:srgbClr>
                      </a:solidFill>
                      <a:prstDash val="solid"/>
                      <a:round/>
                      <a:headEnd type="none" w="med" len="med"/>
                      <a:tailEnd type="none" w="med" len="med"/>
                    </a:lnT>
                    <a:lnB w="12700" cap="flat" cmpd="sng" algn="ctr">
                      <a:solidFill>
                        <a:srgbClr val="605958">
                          <a:lumMod val="60000"/>
                          <a:lumOff val="4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1218139" rtl="0" eaLnBrk="1" latinLnBrk="0" hangingPunct="1">
                        <a:defRPr sz="2399" kern="1200">
                          <a:solidFill>
                            <a:schemeClr val="dk1"/>
                          </a:solidFill>
                          <a:latin typeface="Arial"/>
                          <a:ea typeface="微软雅黑"/>
                          <a:cs typeface=""/>
                        </a:defRPr>
                      </a:lvl1pPr>
                      <a:lvl2pPr marL="609387" algn="l" defTabSz="1218139" rtl="0" eaLnBrk="1" latinLnBrk="0" hangingPunct="1">
                        <a:defRPr sz="2399" kern="1200">
                          <a:solidFill>
                            <a:schemeClr val="dk1"/>
                          </a:solidFill>
                          <a:latin typeface="Arial"/>
                          <a:ea typeface="微软雅黑"/>
                          <a:cs typeface=""/>
                        </a:defRPr>
                      </a:lvl2pPr>
                      <a:lvl3pPr marL="1218774" algn="l" defTabSz="1218139" rtl="0" eaLnBrk="1" latinLnBrk="0" hangingPunct="1">
                        <a:defRPr sz="2399" kern="1200">
                          <a:solidFill>
                            <a:schemeClr val="dk1"/>
                          </a:solidFill>
                          <a:latin typeface="Arial"/>
                          <a:ea typeface="微软雅黑"/>
                          <a:cs typeface=""/>
                        </a:defRPr>
                      </a:lvl3pPr>
                      <a:lvl4pPr marL="1828160" algn="l" defTabSz="1218139" rtl="0" eaLnBrk="1" latinLnBrk="0" hangingPunct="1">
                        <a:defRPr sz="2399" kern="1200">
                          <a:solidFill>
                            <a:schemeClr val="dk1"/>
                          </a:solidFill>
                          <a:latin typeface="Arial"/>
                          <a:ea typeface="微软雅黑"/>
                          <a:cs typeface=""/>
                        </a:defRPr>
                      </a:lvl4pPr>
                      <a:lvl5pPr marL="2437546" algn="l" defTabSz="1218139" rtl="0" eaLnBrk="1" latinLnBrk="0" hangingPunct="1">
                        <a:defRPr sz="2399" kern="1200">
                          <a:solidFill>
                            <a:schemeClr val="dk1"/>
                          </a:solidFill>
                          <a:latin typeface="Arial"/>
                          <a:ea typeface="微软雅黑"/>
                          <a:cs typeface=""/>
                        </a:defRPr>
                      </a:lvl5pPr>
                      <a:lvl6pPr marL="3046933" algn="l" defTabSz="1218139" rtl="0" eaLnBrk="1" latinLnBrk="0" hangingPunct="1">
                        <a:defRPr sz="2399" kern="1200">
                          <a:solidFill>
                            <a:schemeClr val="dk1"/>
                          </a:solidFill>
                          <a:latin typeface="Arial"/>
                          <a:ea typeface="微软雅黑"/>
                          <a:cs typeface=""/>
                        </a:defRPr>
                      </a:lvl6pPr>
                      <a:lvl7pPr marL="3656321" algn="l" defTabSz="1218139" rtl="0" eaLnBrk="1" latinLnBrk="0" hangingPunct="1">
                        <a:defRPr sz="2399" kern="1200">
                          <a:solidFill>
                            <a:schemeClr val="dk1"/>
                          </a:solidFill>
                          <a:latin typeface="Arial"/>
                          <a:ea typeface="微软雅黑"/>
                          <a:cs typeface=""/>
                        </a:defRPr>
                      </a:lvl7pPr>
                      <a:lvl8pPr marL="4265707" algn="l" defTabSz="1218139" rtl="0" eaLnBrk="1" latinLnBrk="0" hangingPunct="1">
                        <a:defRPr sz="2399" kern="1200">
                          <a:solidFill>
                            <a:schemeClr val="dk1"/>
                          </a:solidFill>
                          <a:latin typeface="Arial"/>
                          <a:ea typeface="微软雅黑"/>
                          <a:cs typeface=""/>
                        </a:defRPr>
                      </a:lvl8pPr>
                      <a:lvl9pPr marL="4875094" algn="l" defTabSz="1218139" rtl="0" eaLnBrk="1" latinLnBrk="0" hangingPunct="1">
                        <a:defRPr sz="2399" kern="1200">
                          <a:solidFill>
                            <a:schemeClr val="dk1"/>
                          </a:solidFill>
                          <a:latin typeface="Arial"/>
                          <a:ea typeface="微软雅黑"/>
                          <a:cs typeface=""/>
                        </a:defRPr>
                      </a:lvl9pPr>
                    </a:lstStyle>
                    <a:p>
                      <a:pPr algn="ctr" fontAlgn="ctr"/>
                      <a:r>
                        <a:rPr lang="en-US" altLang="zh-CN" sz="2000" u="none" strike="noStrike" dirty="0">
                          <a:solidFill>
                            <a:srgbClr val="C41C6F"/>
                          </a:solidFill>
                          <a:effectLst/>
                        </a:rPr>
                        <a:t>40</a:t>
                      </a:r>
                      <a:r>
                        <a:rPr lang="zh-CN" altLang="en-US" sz="2000" u="none" strike="noStrike" dirty="0">
                          <a:solidFill>
                            <a:srgbClr val="C41C6F"/>
                          </a:solidFill>
                          <a:effectLst/>
                        </a:rPr>
                        <a:t>万</a:t>
                      </a:r>
                      <a:endParaRPr lang="zh-CN" altLang="en-US" sz="2000" b="0" i="0" u="none" strike="noStrike" dirty="0">
                        <a:solidFill>
                          <a:srgbClr val="C41C6F"/>
                        </a:solidFill>
                        <a:effectLst/>
                        <a:latin typeface="微软雅黑" panose="020B0503020204020204" pitchFamily="34" charset="-122"/>
                      </a:endParaRPr>
                    </a:p>
                  </a:txBody>
                  <a:tcPr anchor="ctr">
                    <a:lnL w="12700" cap="flat" cmpd="sng" algn="ctr">
                      <a:solidFill>
                        <a:srgbClr val="605958">
                          <a:lumMod val="60000"/>
                          <a:lumOff val="40000"/>
                        </a:srgbClr>
                      </a:solidFill>
                      <a:prstDash val="solid"/>
                      <a:round/>
                      <a:headEnd type="none" w="med" len="med"/>
                      <a:tailEnd type="none" w="med" len="med"/>
                    </a:lnL>
                    <a:lnR w="12700" cap="flat" cmpd="sng" algn="ctr">
                      <a:solidFill>
                        <a:srgbClr val="605958">
                          <a:lumMod val="60000"/>
                          <a:lumOff val="40000"/>
                        </a:srgbClr>
                      </a:solidFill>
                      <a:prstDash val="solid"/>
                      <a:round/>
                      <a:headEnd type="none" w="med" len="med"/>
                      <a:tailEnd type="none" w="med" len="med"/>
                    </a:lnR>
                    <a:lnT w="12700" cap="flat" cmpd="sng" algn="ctr">
                      <a:solidFill>
                        <a:srgbClr val="605958">
                          <a:lumMod val="60000"/>
                          <a:lumOff val="40000"/>
                        </a:srgbClr>
                      </a:solidFill>
                      <a:prstDash val="solid"/>
                      <a:round/>
                      <a:headEnd type="none" w="med" len="med"/>
                      <a:tailEnd type="none" w="med" len="med"/>
                    </a:lnT>
                    <a:lnB w="12700" cap="flat" cmpd="sng" algn="ctr">
                      <a:solidFill>
                        <a:srgbClr val="605958">
                          <a:lumMod val="60000"/>
                          <a:lumOff val="4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1218139" rtl="0" eaLnBrk="1" latinLnBrk="0" hangingPunct="1">
                        <a:defRPr sz="2399" kern="1200">
                          <a:solidFill>
                            <a:schemeClr val="dk1"/>
                          </a:solidFill>
                          <a:latin typeface="Arial"/>
                          <a:ea typeface="微软雅黑"/>
                          <a:cs typeface=""/>
                        </a:defRPr>
                      </a:lvl1pPr>
                      <a:lvl2pPr marL="609387" algn="l" defTabSz="1218139" rtl="0" eaLnBrk="1" latinLnBrk="0" hangingPunct="1">
                        <a:defRPr sz="2399" kern="1200">
                          <a:solidFill>
                            <a:schemeClr val="dk1"/>
                          </a:solidFill>
                          <a:latin typeface="Arial"/>
                          <a:ea typeface="微软雅黑"/>
                          <a:cs typeface=""/>
                        </a:defRPr>
                      </a:lvl2pPr>
                      <a:lvl3pPr marL="1218774" algn="l" defTabSz="1218139" rtl="0" eaLnBrk="1" latinLnBrk="0" hangingPunct="1">
                        <a:defRPr sz="2399" kern="1200">
                          <a:solidFill>
                            <a:schemeClr val="dk1"/>
                          </a:solidFill>
                          <a:latin typeface="Arial"/>
                          <a:ea typeface="微软雅黑"/>
                          <a:cs typeface=""/>
                        </a:defRPr>
                      </a:lvl3pPr>
                      <a:lvl4pPr marL="1828160" algn="l" defTabSz="1218139" rtl="0" eaLnBrk="1" latinLnBrk="0" hangingPunct="1">
                        <a:defRPr sz="2399" kern="1200">
                          <a:solidFill>
                            <a:schemeClr val="dk1"/>
                          </a:solidFill>
                          <a:latin typeface="Arial"/>
                          <a:ea typeface="微软雅黑"/>
                          <a:cs typeface=""/>
                        </a:defRPr>
                      </a:lvl4pPr>
                      <a:lvl5pPr marL="2437546" algn="l" defTabSz="1218139" rtl="0" eaLnBrk="1" latinLnBrk="0" hangingPunct="1">
                        <a:defRPr sz="2399" kern="1200">
                          <a:solidFill>
                            <a:schemeClr val="dk1"/>
                          </a:solidFill>
                          <a:latin typeface="Arial"/>
                          <a:ea typeface="微软雅黑"/>
                          <a:cs typeface=""/>
                        </a:defRPr>
                      </a:lvl5pPr>
                      <a:lvl6pPr marL="3046933" algn="l" defTabSz="1218139" rtl="0" eaLnBrk="1" latinLnBrk="0" hangingPunct="1">
                        <a:defRPr sz="2399" kern="1200">
                          <a:solidFill>
                            <a:schemeClr val="dk1"/>
                          </a:solidFill>
                          <a:latin typeface="Arial"/>
                          <a:ea typeface="微软雅黑"/>
                          <a:cs typeface=""/>
                        </a:defRPr>
                      </a:lvl6pPr>
                      <a:lvl7pPr marL="3656321" algn="l" defTabSz="1218139" rtl="0" eaLnBrk="1" latinLnBrk="0" hangingPunct="1">
                        <a:defRPr sz="2399" kern="1200">
                          <a:solidFill>
                            <a:schemeClr val="dk1"/>
                          </a:solidFill>
                          <a:latin typeface="Arial"/>
                          <a:ea typeface="微软雅黑"/>
                          <a:cs typeface=""/>
                        </a:defRPr>
                      </a:lvl7pPr>
                      <a:lvl8pPr marL="4265707" algn="l" defTabSz="1218139" rtl="0" eaLnBrk="1" latinLnBrk="0" hangingPunct="1">
                        <a:defRPr sz="2399" kern="1200">
                          <a:solidFill>
                            <a:schemeClr val="dk1"/>
                          </a:solidFill>
                          <a:latin typeface="Arial"/>
                          <a:ea typeface="微软雅黑"/>
                          <a:cs typeface=""/>
                        </a:defRPr>
                      </a:lvl8pPr>
                      <a:lvl9pPr marL="4875094" algn="l" defTabSz="1218139" rtl="0" eaLnBrk="1" latinLnBrk="0" hangingPunct="1">
                        <a:defRPr sz="2399" kern="1200">
                          <a:solidFill>
                            <a:schemeClr val="dk1"/>
                          </a:solidFill>
                          <a:latin typeface="Arial"/>
                          <a:ea typeface="微软雅黑"/>
                          <a:cs typeface=""/>
                        </a:defRPr>
                      </a:lvl9pPr>
                    </a:lstStyle>
                    <a:p>
                      <a:pPr algn="l" fontAlgn="ctr"/>
                      <a:r>
                        <a:rPr lang="zh-CN" altLang="en-US" sz="2000" u="none" strike="noStrike" dirty="0">
                          <a:solidFill>
                            <a:srgbClr val="C41C6F"/>
                          </a:solidFill>
                          <a:effectLst/>
                        </a:rPr>
                        <a:t>汽车展厅装修</a:t>
                      </a:r>
                      <a:endParaRPr lang="zh-CN" altLang="en-US" sz="2000" b="0" i="0" u="none" strike="noStrike" dirty="0">
                        <a:solidFill>
                          <a:srgbClr val="C41C6F"/>
                        </a:solidFill>
                        <a:effectLst/>
                        <a:latin typeface="微软雅黑" panose="020B0503020204020204" pitchFamily="34" charset="-122"/>
                      </a:endParaRPr>
                    </a:p>
                  </a:txBody>
                  <a:tcPr anchor="ctr">
                    <a:lnL w="12700" cap="flat" cmpd="sng" algn="ctr">
                      <a:solidFill>
                        <a:srgbClr val="605958">
                          <a:lumMod val="60000"/>
                          <a:lumOff val="40000"/>
                        </a:srgbClr>
                      </a:solidFill>
                      <a:prstDash val="solid"/>
                      <a:round/>
                      <a:headEnd type="none" w="med" len="med"/>
                      <a:tailEnd type="none" w="med" len="med"/>
                    </a:lnL>
                    <a:lnR w="12700" cap="flat" cmpd="sng" algn="ctr">
                      <a:solidFill>
                        <a:srgbClr val="605958">
                          <a:lumMod val="60000"/>
                          <a:lumOff val="40000"/>
                        </a:srgbClr>
                      </a:solidFill>
                      <a:prstDash val="solid"/>
                      <a:round/>
                      <a:headEnd type="none" w="med" len="med"/>
                      <a:tailEnd type="none" w="med" len="med"/>
                    </a:lnR>
                    <a:lnT w="12700" cap="flat" cmpd="sng" algn="ctr">
                      <a:solidFill>
                        <a:srgbClr val="605958">
                          <a:lumMod val="60000"/>
                          <a:lumOff val="40000"/>
                        </a:srgbClr>
                      </a:solidFill>
                      <a:prstDash val="solid"/>
                      <a:round/>
                      <a:headEnd type="none" w="med" len="med"/>
                      <a:tailEnd type="none" w="med" len="med"/>
                    </a:lnT>
                    <a:lnB w="12700" cap="flat" cmpd="sng" algn="ctr">
                      <a:solidFill>
                        <a:srgbClr val="605958">
                          <a:lumMod val="60000"/>
                          <a:lumOff val="4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1218139" rtl="0" eaLnBrk="1" latinLnBrk="0" hangingPunct="1">
                        <a:defRPr sz="2399" kern="1200">
                          <a:solidFill>
                            <a:schemeClr val="dk1"/>
                          </a:solidFill>
                          <a:latin typeface="Arial"/>
                          <a:ea typeface="微软雅黑"/>
                          <a:cs typeface=""/>
                        </a:defRPr>
                      </a:lvl1pPr>
                      <a:lvl2pPr marL="609387" algn="l" defTabSz="1218139" rtl="0" eaLnBrk="1" latinLnBrk="0" hangingPunct="1">
                        <a:defRPr sz="2399" kern="1200">
                          <a:solidFill>
                            <a:schemeClr val="dk1"/>
                          </a:solidFill>
                          <a:latin typeface="Arial"/>
                          <a:ea typeface="微软雅黑"/>
                          <a:cs typeface=""/>
                        </a:defRPr>
                      </a:lvl2pPr>
                      <a:lvl3pPr marL="1218774" algn="l" defTabSz="1218139" rtl="0" eaLnBrk="1" latinLnBrk="0" hangingPunct="1">
                        <a:defRPr sz="2399" kern="1200">
                          <a:solidFill>
                            <a:schemeClr val="dk1"/>
                          </a:solidFill>
                          <a:latin typeface="Arial"/>
                          <a:ea typeface="微软雅黑"/>
                          <a:cs typeface=""/>
                        </a:defRPr>
                      </a:lvl3pPr>
                      <a:lvl4pPr marL="1828160" algn="l" defTabSz="1218139" rtl="0" eaLnBrk="1" latinLnBrk="0" hangingPunct="1">
                        <a:defRPr sz="2399" kern="1200">
                          <a:solidFill>
                            <a:schemeClr val="dk1"/>
                          </a:solidFill>
                          <a:latin typeface="Arial"/>
                          <a:ea typeface="微软雅黑"/>
                          <a:cs typeface=""/>
                        </a:defRPr>
                      </a:lvl4pPr>
                      <a:lvl5pPr marL="2437546" algn="l" defTabSz="1218139" rtl="0" eaLnBrk="1" latinLnBrk="0" hangingPunct="1">
                        <a:defRPr sz="2399" kern="1200">
                          <a:solidFill>
                            <a:schemeClr val="dk1"/>
                          </a:solidFill>
                          <a:latin typeface="Arial"/>
                          <a:ea typeface="微软雅黑"/>
                          <a:cs typeface=""/>
                        </a:defRPr>
                      </a:lvl5pPr>
                      <a:lvl6pPr marL="3046933" algn="l" defTabSz="1218139" rtl="0" eaLnBrk="1" latinLnBrk="0" hangingPunct="1">
                        <a:defRPr sz="2399" kern="1200">
                          <a:solidFill>
                            <a:schemeClr val="dk1"/>
                          </a:solidFill>
                          <a:latin typeface="Arial"/>
                          <a:ea typeface="微软雅黑"/>
                          <a:cs typeface=""/>
                        </a:defRPr>
                      </a:lvl6pPr>
                      <a:lvl7pPr marL="3656321" algn="l" defTabSz="1218139" rtl="0" eaLnBrk="1" latinLnBrk="0" hangingPunct="1">
                        <a:defRPr sz="2399" kern="1200">
                          <a:solidFill>
                            <a:schemeClr val="dk1"/>
                          </a:solidFill>
                          <a:latin typeface="Arial"/>
                          <a:ea typeface="微软雅黑"/>
                          <a:cs typeface=""/>
                        </a:defRPr>
                      </a:lvl7pPr>
                      <a:lvl8pPr marL="4265707" algn="l" defTabSz="1218139" rtl="0" eaLnBrk="1" latinLnBrk="0" hangingPunct="1">
                        <a:defRPr sz="2399" kern="1200">
                          <a:solidFill>
                            <a:schemeClr val="dk1"/>
                          </a:solidFill>
                          <a:latin typeface="Arial"/>
                          <a:ea typeface="微软雅黑"/>
                          <a:cs typeface=""/>
                        </a:defRPr>
                      </a:lvl8pPr>
                      <a:lvl9pPr marL="4875094" algn="l" defTabSz="1218139" rtl="0" eaLnBrk="1" latinLnBrk="0" hangingPunct="1">
                        <a:defRPr sz="2399" kern="1200">
                          <a:solidFill>
                            <a:schemeClr val="dk1"/>
                          </a:solidFill>
                          <a:latin typeface="Arial"/>
                          <a:ea typeface="微软雅黑"/>
                          <a:cs typeface=""/>
                        </a:defRPr>
                      </a:lvl9pPr>
                    </a:lstStyle>
                    <a:p>
                      <a:pPr algn="ctr" fontAlgn="ctr"/>
                      <a:r>
                        <a:rPr lang="en-US" altLang="zh-CN" sz="2000" u="none" strike="noStrike">
                          <a:solidFill>
                            <a:srgbClr val="C41C6F"/>
                          </a:solidFill>
                          <a:effectLst/>
                        </a:rPr>
                        <a:t>30</a:t>
                      </a:r>
                      <a:r>
                        <a:rPr lang="zh-CN" altLang="en-US" sz="2000" u="none" strike="noStrike">
                          <a:solidFill>
                            <a:srgbClr val="C41C6F"/>
                          </a:solidFill>
                          <a:effectLst/>
                        </a:rPr>
                        <a:t>万</a:t>
                      </a:r>
                      <a:endParaRPr lang="zh-CN" altLang="en-US" sz="2000" b="0" i="0" u="none" strike="noStrike">
                        <a:solidFill>
                          <a:srgbClr val="C41C6F"/>
                        </a:solidFill>
                        <a:effectLst/>
                        <a:latin typeface="微软雅黑" panose="020B0503020204020204" pitchFamily="34" charset="-122"/>
                      </a:endParaRPr>
                    </a:p>
                  </a:txBody>
                  <a:tcPr anchor="ctr">
                    <a:lnL w="12700" cap="flat" cmpd="sng" algn="ctr">
                      <a:solidFill>
                        <a:srgbClr val="605958">
                          <a:lumMod val="60000"/>
                          <a:lumOff val="40000"/>
                        </a:srgbClr>
                      </a:solidFill>
                      <a:prstDash val="solid"/>
                      <a:round/>
                      <a:headEnd type="none" w="med" len="med"/>
                      <a:tailEnd type="none" w="med" len="med"/>
                    </a:lnL>
                    <a:lnR w="12700" cap="flat" cmpd="sng" algn="ctr">
                      <a:solidFill>
                        <a:srgbClr val="605958">
                          <a:lumMod val="60000"/>
                          <a:lumOff val="40000"/>
                        </a:srgbClr>
                      </a:solidFill>
                      <a:prstDash val="solid"/>
                      <a:round/>
                      <a:headEnd type="none" w="med" len="med"/>
                      <a:tailEnd type="none" w="med" len="med"/>
                    </a:lnR>
                    <a:lnT w="12700" cap="flat" cmpd="sng" algn="ctr">
                      <a:solidFill>
                        <a:srgbClr val="605958">
                          <a:lumMod val="60000"/>
                          <a:lumOff val="40000"/>
                        </a:srgbClr>
                      </a:solidFill>
                      <a:prstDash val="solid"/>
                      <a:round/>
                      <a:headEnd type="none" w="med" len="med"/>
                      <a:tailEnd type="none" w="med" len="med"/>
                    </a:lnT>
                    <a:lnB w="12700" cap="flat" cmpd="sng" algn="ctr">
                      <a:solidFill>
                        <a:srgbClr val="605958">
                          <a:lumMod val="60000"/>
                          <a:lumOff val="4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r>
              <a:tr h="456051">
                <a:tc>
                  <a:txBody>
                    <a:bodyPr/>
                    <a:lstStyle>
                      <a:lvl1pPr marL="0" algn="l" defTabSz="1218139" rtl="0" eaLnBrk="1" latinLnBrk="0" hangingPunct="1">
                        <a:defRPr sz="2399" kern="1200">
                          <a:solidFill>
                            <a:schemeClr val="dk1"/>
                          </a:solidFill>
                          <a:latin typeface="Arial"/>
                          <a:ea typeface="微软雅黑"/>
                          <a:cs typeface=""/>
                        </a:defRPr>
                      </a:lvl1pPr>
                      <a:lvl2pPr marL="609387" algn="l" defTabSz="1218139" rtl="0" eaLnBrk="1" latinLnBrk="0" hangingPunct="1">
                        <a:defRPr sz="2399" kern="1200">
                          <a:solidFill>
                            <a:schemeClr val="dk1"/>
                          </a:solidFill>
                          <a:latin typeface="Arial"/>
                          <a:ea typeface="微软雅黑"/>
                          <a:cs typeface=""/>
                        </a:defRPr>
                      </a:lvl2pPr>
                      <a:lvl3pPr marL="1218774" algn="l" defTabSz="1218139" rtl="0" eaLnBrk="1" latinLnBrk="0" hangingPunct="1">
                        <a:defRPr sz="2399" kern="1200">
                          <a:solidFill>
                            <a:schemeClr val="dk1"/>
                          </a:solidFill>
                          <a:latin typeface="Arial"/>
                          <a:ea typeface="微软雅黑"/>
                          <a:cs typeface=""/>
                        </a:defRPr>
                      </a:lvl3pPr>
                      <a:lvl4pPr marL="1828160" algn="l" defTabSz="1218139" rtl="0" eaLnBrk="1" latinLnBrk="0" hangingPunct="1">
                        <a:defRPr sz="2399" kern="1200">
                          <a:solidFill>
                            <a:schemeClr val="dk1"/>
                          </a:solidFill>
                          <a:latin typeface="Arial"/>
                          <a:ea typeface="微软雅黑"/>
                          <a:cs typeface=""/>
                        </a:defRPr>
                      </a:lvl4pPr>
                      <a:lvl5pPr marL="2437546" algn="l" defTabSz="1218139" rtl="0" eaLnBrk="1" latinLnBrk="0" hangingPunct="1">
                        <a:defRPr sz="2399" kern="1200">
                          <a:solidFill>
                            <a:schemeClr val="dk1"/>
                          </a:solidFill>
                          <a:latin typeface="Arial"/>
                          <a:ea typeface="微软雅黑"/>
                          <a:cs typeface=""/>
                        </a:defRPr>
                      </a:lvl5pPr>
                      <a:lvl6pPr marL="3046933" algn="l" defTabSz="1218139" rtl="0" eaLnBrk="1" latinLnBrk="0" hangingPunct="1">
                        <a:defRPr sz="2399" kern="1200">
                          <a:solidFill>
                            <a:schemeClr val="dk1"/>
                          </a:solidFill>
                          <a:latin typeface="Arial"/>
                          <a:ea typeface="微软雅黑"/>
                          <a:cs typeface=""/>
                        </a:defRPr>
                      </a:lvl6pPr>
                      <a:lvl7pPr marL="3656321" algn="l" defTabSz="1218139" rtl="0" eaLnBrk="1" latinLnBrk="0" hangingPunct="1">
                        <a:defRPr sz="2399" kern="1200">
                          <a:solidFill>
                            <a:schemeClr val="dk1"/>
                          </a:solidFill>
                          <a:latin typeface="Arial"/>
                          <a:ea typeface="微软雅黑"/>
                          <a:cs typeface=""/>
                        </a:defRPr>
                      </a:lvl7pPr>
                      <a:lvl8pPr marL="4265707" algn="l" defTabSz="1218139" rtl="0" eaLnBrk="1" latinLnBrk="0" hangingPunct="1">
                        <a:defRPr sz="2399" kern="1200">
                          <a:solidFill>
                            <a:schemeClr val="dk1"/>
                          </a:solidFill>
                          <a:latin typeface="Arial"/>
                          <a:ea typeface="微软雅黑"/>
                          <a:cs typeface=""/>
                        </a:defRPr>
                      </a:lvl8pPr>
                      <a:lvl9pPr marL="4875094" algn="l" defTabSz="1218139" rtl="0" eaLnBrk="1" latinLnBrk="0" hangingPunct="1">
                        <a:defRPr sz="2399" kern="1200">
                          <a:solidFill>
                            <a:schemeClr val="dk1"/>
                          </a:solidFill>
                          <a:latin typeface="Arial"/>
                          <a:ea typeface="微软雅黑"/>
                          <a:cs typeface=""/>
                        </a:defRPr>
                      </a:lvl9pPr>
                    </a:lstStyle>
                    <a:p>
                      <a:pPr algn="l" fontAlgn="ctr"/>
                      <a:r>
                        <a:rPr lang="zh-CN" altLang="en-US" sz="2000" u="none" strike="noStrike" dirty="0">
                          <a:solidFill>
                            <a:srgbClr val="C41C6F"/>
                          </a:solidFill>
                          <a:effectLst/>
                        </a:rPr>
                        <a:t>客休区装修</a:t>
                      </a:r>
                      <a:endParaRPr lang="zh-CN" altLang="en-US" sz="2000" b="0" i="0" u="none" strike="noStrike" dirty="0">
                        <a:solidFill>
                          <a:srgbClr val="C41C6F"/>
                        </a:solidFill>
                        <a:effectLst/>
                        <a:latin typeface="微软雅黑" panose="020B0503020204020204" pitchFamily="34" charset="-122"/>
                      </a:endParaRPr>
                    </a:p>
                  </a:txBody>
                  <a:tcPr anchor="ctr">
                    <a:lnL w="12700" cap="flat" cmpd="sng" algn="ctr">
                      <a:solidFill>
                        <a:srgbClr val="605958">
                          <a:lumMod val="60000"/>
                          <a:lumOff val="40000"/>
                        </a:srgbClr>
                      </a:solidFill>
                      <a:prstDash val="solid"/>
                      <a:round/>
                      <a:headEnd type="none" w="med" len="med"/>
                      <a:tailEnd type="none" w="med" len="med"/>
                    </a:lnL>
                    <a:lnR w="12700" cap="flat" cmpd="sng" algn="ctr">
                      <a:solidFill>
                        <a:srgbClr val="605958">
                          <a:lumMod val="60000"/>
                          <a:lumOff val="40000"/>
                        </a:srgbClr>
                      </a:solidFill>
                      <a:prstDash val="solid"/>
                      <a:round/>
                      <a:headEnd type="none" w="med" len="med"/>
                      <a:tailEnd type="none" w="med" len="med"/>
                    </a:lnR>
                    <a:lnT w="12700" cap="flat" cmpd="sng" algn="ctr">
                      <a:solidFill>
                        <a:srgbClr val="605958">
                          <a:lumMod val="60000"/>
                          <a:lumOff val="40000"/>
                        </a:srgbClr>
                      </a:solidFill>
                      <a:prstDash val="solid"/>
                      <a:round/>
                      <a:headEnd type="none" w="med" len="med"/>
                      <a:tailEnd type="none" w="med" len="med"/>
                    </a:lnT>
                    <a:lnB w="12700" cap="flat" cmpd="sng" algn="ctr">
                      <a:solidFill>
                        <a:srgbClr val="605958">
                          <a:lumMod val="60000"/>
                          <a:lumOff val="4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1218139" rtl="0" eaLnBrk="1" latinLnBrk="0" hangingPunct="1">
                        <a:defRPr sz="2399" kern="1200">
                          <a:solidFill>
                            <a:schemeClr val="dk1"/>
                          </a:solidFill>
                          <a:latin typeface="Arial"/>
                          <a:ea typeface="微软雅黑"/>
                          <a:cs typeface=""/>
                        </a:defRPr>
                      </a:lvl1pPr>
                      <a:lvl2pPr marL="609387" algn="l" defTabSz="1218139" rtl="0" eaLnBrk="1" latinLnBrk="0" hangingPunct="1">
                        <a:defRPr sz="2399" kern="1200">
                          <a:solidFill>
                            <a:schemeClr val="dk1"/>
                          </a:solidFill>
                          <a:latin typeface="Arial"/>
                          <a:ea typeface="微软雅黑"/>
                          <a:cs typeface=""/>
                        </a:defRPr>
                      </a:lvl2pPr>
                      <a:lvl3pPr marL="1218774" algn="l" defTabSz="1218139" rtl="0" eaLnBrk="1" latinLnBrk="0" hangingPunct="1">
                        <a:defRPr sz="2399" kern="1200">
                          <a:solidFill>
                            <a:schemeClr val="dk1"/>
                          </a:solidFill>
                          <a:latin typeface="Arial"/>
                          <a:ea typeface="微软雅黑"/>
                          <a:cs typeface=""/>
                        </a:defRPr>
                      </a:lvl3pPr>
                      <a:lvl4pPr marL="1828160" algn="l" defTabSz="1218139" rtl="0" eaLnBrk="1" latinLnBrk="0" hangingPunct="1">
                        <a:defRPr sz="2399" kern="1200">
                          <a:solidFill>
                            <a:schemeClr val="dk1"/>
                          </a:solidFill>
                          <a:latin typeface="Arial"/>
                          <a:ea typeface="微软雅黑"/>
                          <a:cs typeface=""/>
                        </a:defRPr>
                      </a:lvl4pPr>
                      <a:lvl5pPr marL="2437546" algn="l" defTabSz="1218139" rtl="0" eaLnBrk="1" latinLnBrk="0" hangingPunct="1">
                        <a:defRPr sz="2399" kern="1200">
                          <a:solidFill>
                            <a:schemeClr val="dk1"/>
                          </a:solidFill>
                          <a:latin typeface="Arial"/>
                          <a:ea typeface="微软雅黑"/>
                          <a:cs typeface=""/>
                        </a:defRPr>
                      </a:lvl5pPr>
                      <a:lvl6pPr marL="3046933" algn="l" defTabSz="1218139" rtl="0" eaLnBrk="1" latinLnBrk="0" hangingPunct="1">
                        <a:defRPr sz="2399" kern="1200">
                          <a:solidFill>
                            <a:schemeClr val="dk1"/>
                          </a:solidFill>
                          <a:latin typeface="Arial"/>
                          <a:ea typeface="微软雅黑"/>
                          <a:cs typeface=""/>
                        </a:defRPr>
                      </a:lvl6pPr>
                      <a:lvl7pPr marL="3656321" algn="l" defTabSz="1218139" rtl="0" eaLnBrk="1" latinLnBrk="0" hangingPunct="1">
                        <a:defRPr sz="2399" kern="1200">
                          <a:solidFill>
                            <a:schemeClr val="dk1"/>
                          </a:solidFill>
                          <a:latin typeface="Arial"/>
                          <a:ea typeface="微软雅黑"/>
                          <a:cs typeface=""/>
                        </a:defRPr>
                      </a:lvl7pPr>
                      <a:lvl8pPr marL="4265707" algn="l" defTabSz="1218139" rtl="0" eaLnBrk="1" latinLnBrk="0" hangingPunct="1">
                        <a:defRPr sz="2399" kern="1200">
                          <a:solidFill>
                            <a:schemeClr val="dk1"/>
                          </a:solidFill>
                          <a:latin typeface="Arial"/>
                          <a:ea typeface="微软雅黑"/>
                          <a:cs typeface=""/>
                        </a:defRPr>
                      </a:lvl8pPr>
                      <a:lvl9pPr marL="4875094" algn="l" defTabSz="1218139" rtl="0" eaLnBrk="1" latinLnBrk="0" hangingPunct="1">
                        <a:defRPr sz="2399" kern="1200">
                          <a:solidFill>
                            <a:schemeClr val="dk1"/>
                          </a:solidFill>
                          <a:latin typeface="Arial"/>
                          <a:ea typeface="微软雅黑"/>
                          <a:cs typeface=""/>
                        </a:defRPr>
                      </a:lvl9pPr>
                    </a:lstStyle>
                    <a:p>
                      <a:pPr algn="ctr" fontAlgn="ctr"/>
                      <a:r>
                        <a:rPr lang="en-US" altLang="zh-CN" sz="2000" u="none" strike="noStrike" dirty="0">
                          <a:solidFill>
                            <a:srgbClr val="C41C6F"/>
                          </a:solidFill>
                          <a:effectLst/>
                        </a:rPr>
                        <a:t>30</a:t>
                      </a:r>
                      <a:r>
                        <a:rPr lang="zh-CN" altLang="en-US" sz="2000" u="none" strike="noStrike" dirty="0">
                          <a:solidFill>
                            <a:srgbClr val="C41C6F"/>
                          </a:solidFill>
                          <a:effectLst/>
                        </a:rPr>
                        <a:t>万</a:t>
                      </a:r>
                      <a:endParaRPr lang="zh-CN" altLang="en-US" sz="2000" b="0" i="0" u="none" strike="noStrike" dirty="0">
                        <a:solidFill>
                          <a:srgbClr val="C41C6F"/>
                        </a:solidFill>
                        <a:effectLst/>
                        <a:latin typeface="微软雅黑" panose="020B0503020204020204" pitchFamily="34" charset="-122"/>
                      </a:endParaRPr>
                    </a:p>
                  </a:txBody>
                  <a:tcPr anchor="ctr">
                    <a:lnL w="12700" cap="flat" cmpd="sng" algn="ctr">
                      <a:solidFill>
                        <a:srgbClr val="605958">
                          <a:lumMod val="60000"/>
                          <a:lumOff val="40000"/>
                        </a:srgbClr>
                      </a:solidFill>
                      <a:prstDash val="solid"/>
                      <a:round/>
                      <a:headEnd type="none" w="med" len="med"/>
                      <a:tailEnd type="none" w="med" len="med"/>
                    </a:lnL>
                    <a:lnR w="12700" cap="flat" cmpd="sng" algn="ctr">
                      <a:solidFill>
                        <a:srgbClr val="605958">
                          <a:lumMod val="60000"/>
                          <a:lumOff val="40000"/>
                        </a:srgbClr>
                      </a:solidFill>
                      <a:prstDash val="solid"/>
                      <a:round/>
                      <a:headEnd type="none" w="med" len="med"/>
                      <a:tailEnd type="none" w="med" len="med"/>
                    </a:lnR>
                    <a:lnT w="12700" cap="flat" cmpd="sng" algn="ctr">
                      <a:solidFill>
                        <a:srgbClr val="605958">
                          <a:lumMod val="60000"/>
                          <a:lumOff val="40000"/>
                        </a:srgbClr>
                      </a:solidFill>
                      <a:prstDash val="solid"/>
                      <a:round/>
                      <a:headEnd type="none" w="med" len="med"/>
                      <a:tailEnd type="none" w="med" len="med"/>
                    </a:lnT>
                    <a:lnB w="12700" cap="flat" cmpd="sng" algn="ctr">
                      <a:solidFill>
                        <a:srgbClr val="605958">
                          <a:lumMod val="60000"/>
                          <a:lumOff val="4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1218139" rtl="0" eaLnBrk="1" latinLnBrk="0" hangingPunct="1">
                        <a:defRPr sz="2399" kern="1200">
                          <a:solidFill>
                            <a:schemeClr val="dk1"/>
                          </a:solidFill>
                          <a:latin typeface="Arial"/>
                          <a:ea typeface="微软雅黑"/>
                          <a:cs typeface=""/>
                        </a:defRPr>
                      </a:lvl1pPr>
                      <a:lvl2pPr marL="609387" algn="l" defTabSz="1218139" rtl="0" eaLnBrk="1" latinLnBrk="0" hangingPunct="1">
                        <a:defRPr sz="2399" kern="1200">
                          <a:solidFill>
                            <a:schemeClr val="dk1"/>
                          </a:solidFill>
                          <a:latin typeface="Arial"/>
                          <a:ea typeface="微软雅黑"/>
                          <a:cs typeface=""/>
                        </a:defRPr>
                      </a:lvl2pPr>
                      <a:lvl3pPr marL="1218774" algn="l" defTabSz="1218139" rtl="0" eaLnBrk="1" latinLnBrk="0" hangingPunct="1">
                        <a:defRPr sz="2399" kern="1200">
                          <a:solidFill>
                            <a:schemeClr val="dk1"/>
                          </a:solidFill>
                          <a:latin typeface="Arial"/>
                          <a:ea typeface="微软雅黑"/>
                          <a:cs typeface=""/>
                        </a:defRPr>
                      </a:lvl3pPr>
                      <a:lvl4pPr marL="1828160" algn="l" defTabSz="1218139" rtl="0" eaLnBrk="1" latinLnBrk="0" hangingPunct="1">
                        <a:defRPr sz="2399" kern="1200">
                          <a:solidFill>
                            <a:schemeClr val="dk1"/>
                          </a:solidFill>
                          <a:latin typeface="Arial"/>
                          <a:ea typeface="微软雅黑"/>
                          <a:cs typeface=""/>
                        </a:defRPr>
                      </a:lvl4pPr>
                      <a:lvl5pPr marL="2437546" algn="l" defTabSz="1218139" rtl="0" eaLnBrk="1" latinLnBrk="0" hangingPunct="1">
                        <a:defRPr sz="2399" kern="1200">
                          <a:solidFill>
                            <a:schemeClr val="dk1"/>
                          </a:solidFill>
                          <a:latin typeface="Arial"/>
                          <a:ea typeface="微软雅黑"/>
                          <a:cs typeface=""/>
                        </a:defRPr>
                      </a:lvl5pPr>
                      <a:lvl6pPr marL="3046933" algn="l" defTabSz="1218139" rtl="0" eaLnBrk="1" latinLnBrk="0" hangingPunct="1">
                        <a:defRPr sz="2399" kern="1200">
                          <a:solidFill>
                            <a:schemeClr val="dk1"/>
                          </a:solidFill>
                          <a:latin typeface="Arial"/>
                          <a:ea typeface="微软雅黑"/>
                          <a:cs typeface=""/>
                        </a:defRPr>
                      </a:lvl6pPr>
                      <a:lvl7pPr marL="3656321" algn="l" defTabSz="1218139" rtl="0" eaLnBrk="1" latinLnBrk="0" hangingPunct="1">
                        <a:defRPr sz="2399" kern="1200">
                          <a:solidFill>
                            <a:schemeClr val="dk1"/>
                          </a:solidFill>
                          <a:latin typeface="Arial"/>
                          <a:ea typeface="微软雅黑"/>
                          <a:cs typeface=""/>
                        </a:defRPr>
                      </a:lvl7pPr>
                      <a:lvl8pPr marL="4265707" algn="l" defTabSz="1218139" rtl="0" eaLnBrk="1" latinLnBrk="0" hangingPunct="1">
                        <a:defRPr sz="2399" kern="1200">
                          <a:solidFill>
                            <a:schemeClr val="dk1"/>
                          </a:solidFill>
                          <a:latin typeface="Arial"/>
                          <a:ea typeface="微软雅黑"/>
                          <a:cs typeface=""/>
                        </a:defRPr>
                      </a:lvl8pPr>
                      <a:lvl9pPr marL="4875094" algn="l" defTabSz="1218139" rtl="0" eaLnBrk="1" latinLnBrk="0" hangingPunct="1">
                        <a:defRPr sz="2399" kern="1200">
                          <a:solidFill>
                            <a:schemeClr val="dk1"/>
                          </a:solidFill>
                          <a:latin typeface="Arial"/>
                          <a:ea typeface="微软雅黑"/>
                          <a:cs typeface=""/>
                        </a:defRPr>
                      </a:lvl9pPr>
                    </a:lstStyle>
                    <a:p>
                      <a:pPr algn="l" fontAlgn="ctr"/>
                      <a:r>
                        <a:rPr lang="zh-CN" altLang="en-US" sz="2000" u="none" strike="noStrike" dirty="0">
                          <a:solidFill>
                            <a:srgbClr val="C41C6F"/>
                          </a:solidFill>
                          <a:effectLst/>
                        </a:rPr>
                        <a:t>办公区装修</a:t>
                      </a:r>
                      <a:endParaRPr lang="zh-CN" altLang="en-US" sz="2000" b="0" i="0" u="none" strike="noStrike" dirty="0">
                        <a:solidFill>
                          <a:srgbClr val="C41C6F"/>
                        </a:solidFill>
                        <a:effectLst/>
                        <a:latin typeface="微软雅黑" panose="020B0503020204020204" pitchFamily="34" charset="-122"/>
                      </a:endParaRPr>
                    </a:p>
                  </a:txBody>
                  <a:tcPr anchor="ctr">
                    <a:lnL w="12700" cap="flat" cmpd="sng" algn="ctr">
                      <a:solidFill>
                        <a:srgbClr val="605958">
                          <a:lumMod val="60000"/>
                          <a:lumOff val="40000"/>
                        </a:srgbClr>
                      </a:solidFill>
                      <a:prstDash val="solid"/>
                      <a:round/>
                      <a:headEnd type="none" w="med" len="med"/>
                      <a:tailEnd type="none" w="med" len="med"/>
                    </a:lnL>
                    <a:lnR w="12700" cap="flat" cmpd="sng" algn="ctr">
                      <a:solidFill>
                        <a:srgbClr val="605958">
                          <a:lumMod val="60000"/>
                          <a:lumOff val="40000"/>
                        </a:srgbClr>
                      </a:solidFill>
                      <a:prstDash val="solid"/>
                      <a:round/>
                      <a:headEnd type="none" w="med" len="med"/>
                      <a:tailEnd type="none" w="med" len="med"/>
                    </a:lnR>
                    <a:lnT w="12700" cap="flat" cmpd="sng" algn="ctr">
                      <a:solidFill>
                        <a:srgbClr val="605958">
                          <a:lumMod val="60000"/>
                          <a:lumOff val="40000"/>
                        </a:srgbClr>
                      </a:solidFill>
                      <a:prstDash val="solid"/>
                      <a:round/>
                      <a:headEnd type="none" w="med" len="med"/>
                      <a:tailEnd type="none" w="med" len="med"/>
                    </a:lnT>
                    <a:lnB w="12700" cap="flat" cmpd="sng" algn="ctr">
                      <a:solidFill>
                        <a:srgbClr val="605958">
                          <a:lumMod val="60000"/>
                          <a:lumOff val="4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1218139" rtl="0" eaLnBrk="1" latinLnBrk="0" hangingPunct="1">
                        <a:defRPr sz="2399" kern="1200">
                          <a:solidFill>
                            <a:schemeClr val="dk1"/>
                          </a:solidFill>
                          <a:latin typeface="Arial"/>
                          <a:ea typeface="微软雅黑"/>
                          <a:cs typeface=""/>
                        </a:defRPr>
                      </a:lvl1pPr>
                      <a:lvl2pPr marL="609387" algn="l" defTabSz="1218139" rtl="0" eaLnBrk="1" latinLnBrk="0" hangingPunct="1">
                        <a:defRPr sz="2399" kern="1200">
                          <a:solidFill>
                            <a:schemeClr val="dk1"/>
                          </a:solidFill>
                          <a:latin typeface="Arial"/>
                          <a:ea typeface="微软雅黑"/>
                          <a:cs typeface=""/>
                        </a:defRPr>
                      </a:lvl2pPr>
                      <a:lvl3pPr marL="1218774" algn="l" defTabSz="1218139" rtl="0" eaLnBrk="1" latinLnBrk="0" hangingPunct="1">
                        <a:defRPr sz="2399" kern="1200">
                          <a:solidFill>
                            <a:schemeClr val="dk1"/>
                          </a:solidFill>
                          <a:latin typeface="Arial"/>
                          <a:ea typeface="微软雅黑"/>
                          <a:cs typeface=""/>
                        </a:defRPr>
                      </a:lvl3pPr>
                      <a:lvl4pPr marL="1828160" algn="l" defTabSz="1218139" rtl="0" eaLnBrk="1" latinLnBrk="0" hangingPunct="1">
                        <a:defRPr sz="2399" kern="1200">
                          <a:solidFill>
                            <a:schemeClr val="dk1"/>
                          </a:solidFill>
                          <a:latin typeface="Arial"/>
                          <a:ea typeface="微软雅黑"/>
                          <a:cs typeface=""/>
                        </a:defRPr>
                      </a:lvl4pPr>
                      <a:lvl5pPr marL="2437546" algn="l" defTabSz="1218139" rtl="0" eaLnBrk="1" latinLnBrk="0" hangingPunct="1">
                        <a:defRPr sz="2399" kern="1200">
                          <a:solidFill>
                            <a:schemeClr val="dk1"/>
                          </a:solidFill>
                          <a:latin typeface="Arial"/>
                          <a:ea typeface="微软雅黑"/>
                          <a:cs typeface=""/>
                        </a:defRPr>
                      </a:lvl5pPr>
                      <a:lvl6pPr marL="3046933" algn="l" defTabSz="1218139" rtl="0" eaLnBrk="1" latinLnBrk="0" hangingPunct="1">
                        <a:defRPr sz="2399" kern="1200">
                          <a:solidFill>
                            <a:schemeClr val="dk1"/>
                          </a:solidFill>
                          <a:latin typeface="Arial"/>
                          <a:ea typeface="微软雅黑"/>
                          <a:cs typeface=""/>
                        </a:defRPr>
                      </a:lvl6pPr>
                      <a:lvl7pPr marL="3656321" algn="l" defTabSz="1218139" rtl="0" eaLnBrk="1" latinLnBrk="0" hangingPunct="1">
                        <a:defRPr sz="2399" kern="1200">
                          <a:solidFill>
                            <a:schemeClr val="dk1"/>
                          </a:solidFill>
                          <a:latin typeface="Arial"/>
                          <a:ea typeface="微软雅黑"/>
                          <a:cs typeface=""/>
                        </a:defRPr>
                      </a:lvl7pPr>
                      <a:lvl8pPr marL="4265707" algn="l" defTabSz="1218139" rtl="0" eaLnBrk="1" latinLnBrk="0" hangingPunct="1">
                        <a:defRPr sz="2399" kern="1200">
                          <a:solidFill>
                            <a:schemeClr val="dk1"/>
                          </a:solidFill>
                          <a:latin typeface="Arial"/>
                          <a:ea typeface="微软雅黑"/>
                          <a:cs typeface=""/>
                        </a:defRPr>
                      </a:lvl8pPr>
                      <a:lvl9pPr marL="4875094" algn="l" defTabSz="1218139" rtl="0" eaLnBrk="1" latinLnBrk="0" hangingPunct="1">
                        <a:defRPr sz="2399" kern="1200">
                          <a:solidFill>
                            <a:schemeClr val="dk1"/>
                          </a:solidFill>
                          <a:latin typeface="Arial"/>
                          <a:ea typeface="微软雅黑"/>
                          <a:cs typeface=""/>
                        </a:defRPr>
                      </a:lvl9pPr>
                    </a:lstStyle>
                    <a:p>
                      <a:pPr algn="ctr" fontAlgn="ctr"/>
                      <a:r>
                        <a:rPr lang="en-US" altLang="zh-CN" sz="2000" u="none" strike="noStrike">
                          <a:solidFill>
                            <a:srgbClr val="C41C6F"/>
                          </a:solidFill>
                          <a:effectLst/>
                        </a:rPr>
                        <a:t>10</a:t>
                      </a:r>
                      <a:r>
                        <a:rPr lang="zh-CN" altLang="en-US" sz="2000" u="none" strike="noStrike">
                          <a:solidFill>
                            <a:srgbClr val="C41C6F"/>
                          </a:solidFill>
                          <a:effectLst/>
                        </a:rPr>
                        <a:t>万</a:t>
                      </a:r>
                      <a:endParaRPr lang="zh-CN" altLang="en-US" sz="2000" b="0" i="0" u="none" strike="noStrike">
                        <a:solidFill>
                          <a:srgbClr val="C41C6F"/>
                        </a:solidFill>
                        <a:effectLst/>
                        <a:latin typeface="微软雅黑" panose="020B0503020204020204" pitchFamily="34" charset="-122"/>
                      </a:endParaRPr>
                    </a:p>
                  </a:txBody>
                  <a:tcPr anchor="ctr">
                    <a:lnL w="12700" cap="flat" cmpd="sng" algn="ctr">
                      <a:solidFill>
                        <a:srgbClr val="605958">
                          <a:lumMod val="60000"/>
                          <a:lumOff val="40000"/>
                        </a:srgbClr>
                      </a:solidFill>
                      <a:prstDash val="solid"/>
                      <a:round/>
                      <a:headEnd type="none" w="med" len="med"/>
                      <a:tailEnd type="none" w="med" len="med"/>
                    </a:lnL>
                    <a:lnR w="12700" cap="flat" cmpd="sng" algn="ctr">
                      <a:solidFill>
                        <a:srgbClr val="605958">
                          <a:lumMod val="60000"/>
                          <a:lumOff val="40000"/>
                        </a:srgbClr>
                      </a:solidFill>
                      <a:prstDash val="solid"/>
                      <a:round/>
                      <a:headEnd type="none" w="med" len="med"/>
                      <a:tailEnd type="none" w="med" len="med"/>
                    </a:lnR>
                    <a:lnT w="12700" cap="flat" cmpd="sng" algn="ctr">
                      <a:solidFill>
                        <a:srgbClr val="605958">
                          <a:lumMod val="60000"/>
                          <a:lumOff val="40000"/>
                        </a:srgbClr>
                      </a:solidFill>
                      <a:prstDash val="solid"/>
                      <a:round/>
                      <a:headEnd type="none" w="med" len="med"/>
                      <a:tailEnd type="none" w="med" len="med"/>
                    </a:lnT>
                    <a:lnB w="12700" cap="flat" cmpd="sng" algn="ctr">
                      <a:solidFill>
                        <a:srgbClr val="605958">
                          <a:lumMod val="60000"/>
                          <a:lumOff val="4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r>
              <a:tr h="456051">
                <a:tc>
                  <a:txBody>
                    <a:bodyPr/>
                    <a:lstStyle>
                      <a:lvl1pPr marL="0" algn="l" defTabSz="1218139" rtl="0" eaLnBrk="1" latinLnBrk="0" hangingPunct="1">
                        <a:defRPr sz="2399" kern="1200">
                          <a:solidFill>
                            <a:schemeClr val="dk1"/>
                          </a:solidFill>
                          <a:latin typeface="Arial"/>
                          <a:ea typeface="微软雅黑"/>
                          <a:cs typeface=""/>
                        </a:defRPr>
                      </a:lvl1pPr>
                      <a:lvl2pPr marL="609387" algn="l" defTabSz="1218139" rtl="0" eaLnBrk="1" latinLnBrk="0" hangingPunct="1">
                        <a:defRPr sz="2399" kern="1200">
                          <a:solidFill>
                            <a:schemeClr val="dk1"/>
                          </a:solidFill>
                          <a:latin typeface="Arial"/>
                          <a:ea typeface="微软雅黑"/>
                          <a:cs typeface=""/>
                        </a:defRPr>
                      </a:lvl2pPr>
                      <a:lvl3pPr marL="1218774" algn="l" defTabSz="1218139" rtl="0" eaLnBrk="1" latinLnBrk="0" hangingPunct="1">
                        <a:defRPr sz="2399" kern="1200">
                          <a:solidFill>
                            <a:schemeClr val="dk1"/>
                          </a:solidFill>
                          <a:latin typeface="Arial"/>
                          <a:ea typeface="微软雅黑"/>
                          <a:cs typeface=""/>
                        </a:defRPr>
                      </a:lvl3pPr>
                      <a:lvl4pPr marL="1828160" algn="l" defTabSz="1218139" rtl="0" eaLnBrk="1" latinLnBrk="0" hangingPunct="1">
                        <a:defRPr sz="2399" kern="1200">
                          <a:solidFill>
                            <a:schemeClr val="dk1"/>
                          </a:solidFill>
                          <a:latin typeface="Arial"/>
                          <a:ea typeface="微软雅黑"/>
                          <a:cs typeface=""/>
                        </a:defRPr>
                      </a:lvl4pPr>
                      <a:lvl5pPr marL="2437546" algn="l" defTabSz="1218139" rtl="0" eaLnBrk="1" latinLnBrk="0" hangingPunct="1">
                        <a:defRPr sz="2399" kern="1200">
                          <a:solidFill>
                            <a:schemeClr val="dk1"/>
                          </a:solidFill>
                          <a:latin typeface="Arial"/>
                          <a:ea typeface="微软雅黑"/>
                          <a:cs typeface=""/>
                        </a:defRPr>
                      </a:lvl5pPr>
                      <a:lvl6pPr marL="3046933" algn="l" defTabSz="1218139" rtl="0" eaLnBrk="1" latinLnBrk="0" hangingPunct="1">
                        <a:defRPr sz="2399" kern="1200">
                          <a:solidFill>
                            <a:schemeClr val="dk1"/>
                          </a:solidFill>
                          <a:latin typeface="Arial"/>
                          <a:ea typeface="微软雅黑"/>
                          <a:cs typeface=""/>
                        </a:defRPr>
                      </a:lvl6pPr>
                      <a:lvl7pPr marL="3656321" algn="l" defTabSz="1218139" rtl="0" eaLnBrk="1" latinLnBrk="0" hangingPunct="1">
                        <a:defRPr sz="2399" kern="1200">
                          <a:solidFill>
                            <a:schemeClr val="dk1"/>
                          </a:solidFill>
                          <a:latin typeface="Arial"/>
                          <a:ea typeface="微软雅黑"/>
                          <a:cs typeface=""/>
                        </a:defRPr>
                      </a:lvl7pPr>
                      <a:lvl8pPr marL="4265707" algn="l" defTabSz="1218139" rtl="0" eaLnBrk="1" latinLnBrk="0" hangingPunct="1">
                        <a:defRPr sz="2399" kern="1200">
                          <a:solidFill>
                            <a:schemeClr val="dk1"/>
                          </a:solidFill>
                          <a:latin typeface="Arial"/>
                          <a:ea typeface="微软雅黑"/>
                          <a:cs typeface=""/>
                        </a:defRPr>
                      </a:lvl8pPr>
                      <a:lvl9pPr marL="4875094" algn="l" defTabSz="1218139" rtl="0" eaLnBrk="1" latinLnBrk="0" hangingPunct="1">
                        <a:defRPr sz="2399" kern="1200">
                          <a:solidFill>
                            <a:schemeClr val="dk1"/>
                          </a:solidFill>
                          <a:latin typeface="Arial"/>
                          <a:ea typeface="微软雅黑"/>
                          <a:cs typeface=""/>
                        </a:defRPr>
                      </a:lvl9pPr>
                    </a:lstStyle>
                    <a:p>
                      <a:pPr algn="l" fontAlgn="ctr"/>
                      <a:r>
                        <a:rPr lang="zh-CN" altLang="en-US" sz="2000" u="none" strike="noStrike" dirty="0">
                          <a:solidFill>
                            <a:srgbClr val="C41C6F"/>
                          </a:solidFill>
                          <a:effectLst/>
                        </a:rPr>
                        <a:t>美容精品区</a:t>
                      </a:r>
                      <a:endParaRPr lang="zh-CN" altLang="en-US" sz="2000" b="0" i="0" u="none" strike="noStrike" dirty="0">
                        <a:solidFill>
                          <a:srgbClr val="C41C6F"/>
                        </a:solidFill>
                        <a:effectLst/>
                        <a:latin typeface="微软雅黑" panose="020B0503020204020204" pitchFamily="34" charset="-122"/>
                      </a:endParaRPr>
                    </a:p>
                  </a:txBody>
                  <a:tcPr anchor="ctr">
                    <a:lnL w="12700" cap="flat" cmpd="sng" algn="ctr">
                      <a:solidFill>
                        <a:srgbClr val="605958">
                          <a:lumMod val="60000"/>
                          <a:lumOff val="40000"/>
                        </a:srgbClr>
                      </a:solidFill>
                      <a:prstDash val="solid"/>
                      <a:round/>
                      <a:headEnd type="none" w="med" len="med"/>
                      <a:tailEnd type="none" w="med" len="med"/>
                    </a:lnL>
                    <a:lnR w="12700" cap="flat" cmpd="sng" algn="ctr">
                      <a:solidFill>
                        <a:srgbClr val="605958">
                          <a:lumMod val="60000"/>
                          <a:lumOff val="40000"/>
                        </a:srgbClr>
                      </a:solidFill>
                      <a:prstDash val="solid"/>
                      <a:round/>
                      <a:headEnd type="none" w="med" len="med"/>
                      <a:tailEnd type="none" w="med" len="med"/>
                    </a:lnR>
                    <a:lnT w="12700" cap="flat" cmpd="sng" algn="ctr">
                      <a:solidFill>
                        <a:srgbClr val="605958">
                          <a:lumMod val="60000"/>
                          <a:lumOff val="40000"/>
                        </a:srgbClr>
                      </a:solidFill>
                      <a:prstDash val="solid"/>
                      <a:round/>
                      <a:headEnd type="none" w="med" len="med"/>
                      <a:tailEnd type="none" w="med" len="med"/>
                    </a:lnT>
                    <a:lnB w="12700" cap="flat" cmpd="sng" algn="ctr">
                      <a:solidFill>
                        <a:srgbClr val="605958">
                          <a:lumMod val="60000"/>
                          <a:lumOff val="4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1218139" rtl="0" eaLnBrk="1" latinLnBrk="0" hangingPunct="1">
                        <a:defRPr sz="2399" kern="1200">
                          <a:solidFill>
                            <a:schemeClr val="dk1"/>
                          </a:solidFill>
                          <a:latin typeface="Arial"/>
                          <a:ea typeface="微软雅黑"/>
                          <a:cs typeface=""/>
                        </a:defRPr>
                      </a:lvl1pPr>
                      <a:lvl2pPr marL="609387" algn="l" defTabSz="1218139" rtl="0" eaLnBrk="1" latinLnBrk="0" hangingPunct="1">
                        <a:defRPr sz="2399" kern="1200">
                          <a:solidFill>
                            <a:schemeClr val="dk1"/>
                          </a:solidFill>
                          <a:latin typeface="Arial"/>
                          <a:ea typeface="微软雅黑"/>
                          <a:cs typeface=""/>
                        </a:defRPr>
                      </a:lvl2pPr>
                      <a:lvl3pPr marL="1218774" algn="l" defTabSz="1218139" rtl="0" eaLnBrk="1" latinLnBrk="0" hangingPunct="1">
                        <a:defRPr sz="2399" kern="1200">
                          <a:solidFill>
                            <a:schemeClr val="dk1"/>
                          </a:solidFill>
                          <a:latin typeface="Arial"/>
                          <a:ea typeface="微软雅黑"/>
                          <a:cs typeface=""/>
                        </a:defRPr>
                      </a:lvl3pPr>
                      <a:lvl4pPr marL="1828160" algn="l" defTabSz="1218139" rtl="0" eaLnBrk="1" latinLnBrk="0" hangingPunct="1">
                        <a:defRPr sz="2399" kern="1200">
                          <a:solidFill>
                            <a:schemeClr val="dk1"/>
                          </a:solidFill>
                          <a:latin typeface="Arial"/>
                          <a:ea typeface="微软雅黑"/>
                          <a:cs typeface=""/>
                        </a:defRPr>
                      </a:lvl4pPr>
                      <a:lvl5pPr marL="2437546" algn="l" defTabSz="1218139" rtl="0" eaLnBrk="1" latinLnBrk="0" hangingPunct="1">
                        <a:defRPr sz="2399" kern="1200">
                          <a:solidFill>
                            <a:schemeClr val="dk1"/>
                          </a:solidFill>
                          <a:latin typeface="Arial"/>
                          <a:ea typeface="微软雅黑"/>
                          <a:cs typeface=""/>
                        </a:defRPr>
                      </a:lvl5pPr>
                      <a:lvl6pPr marL="3046933" algn="l" defTabSz="1218139" rtl="0" eaLnBrk="1" latinLnBrk="0" hangingPunct="1">
                        <a:defRPr sz="2399" kern="1200">
                          <a:solidFill>
                            <a:schemeClr val="dk1"/>
                          </a:solidFill>
                          <a:latin typeface="Arial"/>
                          <a:ea typeface="微软雅黑"/>
                          <a:cs typeface=""/>
                        </a:defRPr>
                      </a:lvl6pPr>
                      <a:lvl7pPr marL="3656321" algn="l" defTabSz="1218139" rtl="0" eaLnBrk="1" latinLnBrk="0" hangingPunct="1">
                        <a:defRPr sz="2399" kern="1200">
                          <a:solidFill>
                            <a:schemeClr val="dk1"/>
                          </a:solidFill>
                          <a:latin typeface="Arial"/>
                          <a:ea typeface="微软雅黑"/>
                          <a:cs typeface=""/>
                        </a:defRPr>
                      </a:lvl7pPr>
                      <a:lvl8pPr marL="4265707" algn="l" defTabSz="1218139" rtl="0" eaLnBrk="1" latinLnBrk="0" hangingPunct="1">
                        <a:defRPr sz="2399" kern="1200">
                          <a:solidFill>
                            <a:schemeClr val="dk1"/>
                          </a:solidFill>
                          <a:latin typeface="Arial"/>
                          <a:ea typeface="微软雅黑"/>
                          <a:cs typeface=""/>
                        </a:defRPr>
                      </a:lvl8pPr>
                      <a:lvl9pPr marL="4875094" algn="l" defTabSz="1218139" rtl="0" eaLnBrk="1" latinLnBrk="0" hangingPunct="1">
                        <a:defRPr sz="2399" kern="1200">
                          <a:solidFill>
                            <a:schemeClr val="dk1"/>
                          </a:solidFill>
                          <a:latin typeface="Arial"/>
                          <a:ea typeface="微软雅黑"/>
                          <a:cs typeface=""/>
                        </a:defRPr>
                      </a:lvl9pPr>
                    </a:lstStyle>
                    <a:p>
                      <a:pPr algn="ctr" fontAlgn="ctr"/>
                      <a:r>
                        <a:rPr lang="en-US" altLang="zh-CN" sz="2000" u="none" strike="noStrike" dirty="0">
                          <a:solidFill>
                            <a:srgbClr val="C41C6F"/>
                          </a:solidFill>
                          <a:effectLst/>
                        </a:rPr>
                        <a:t>15</a:t>
                      </a:r>
                      <a:r>
                        <a:rPr lang="zh-CN" altLang="en-US" sz="2000" u="none" strike="noStrike" dirty="0">
                          <a:solidFill>
                            <a:srgbClr val="C41C6F"/>
                          </a:solidFill>
                          <a:effectLst/>
                        </a:rPr>
                        <a:t>万</a:t>
                      </a:r>
                      <a:endParaRPr lang="zh-CN" altLang="en-US" sz="2000" b="0" i="0" u="none" strike="noStrike" dirty="0">
                        <a:solidFill>
                          <a:srgbClr val="C41C6F"/>
                        </a:solidFill>
                        <a:effectLst/>
                        <a:latin typeface="微软雅黑" panose="020B0503020204020204" pitchFamily="34" charset="-122"/>
                      </a:endParaRPr>
                    </a:p>
                  </a:txBody>
                  <a:tcPr anchor="ctr">
                    <a:lnL w="12700" cap="flat" cmpd="sng" algn="ctr">
                      <a:solidFill>
                        <a:srgbClr val="605958">
                          <a:lumMod val="60000"/>
                          <a:lumOff val="40000"/>
                        </a:srgbClr>
                      </a:solidFill>
                      <a:prstDash val="solid"/>
                      <a:round/>
                      <a:headEnd type="none" w="med" len="med"/>
                      <a:tailEnd type="none" w="med" len="med"/>
                    </a:lnL>
                    <a:lnR w="12700" cap="flat" cmpd="sng" algn="ctr">
                      <a:solidFill>
                        <a:srgbClr val="605958">
                          <a:lumMod val="60000"/>
                          <a:lumOff val="40000"/>
                        </a:srgbClr>
                      </a:solidFill>
                      <a:prstDash val="solid"/>
                      <a:round/>
                      <a:headEnd type="none" w="med" len="med"/>
                      <a:tailEnd type="none" w="med" len="med"/>
                    </a:lnR>
                    <a:lnT w="12700" cap="flat" cmpd="sng" algn="ctr">
                      <a:solidFill>
                        <a:srgbClr val="605958">
                          <a:lumMod val="60000"/>
                          <a:lumOff val="40000"/>
                        </a:srgbClr>
                      </a:solidFill>
                      <a:prstDash val="solid"/>
                      <a:round/>
                      <a:headEnd type="none" w="med" len="med"/>
                      <a:tailEnd type="none" w="med" len="med"/>
                    </a:lnT>
                    <a:lnB w="12700" cap="flat" cmpd="sng" algn="ctr">
                      <a:solidFill>
                        <a:srgbClr val="605958">
                          <a:lumMod val="60000"/>
                          <a:lumOff val="4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1218139" rtl="0" eaLnBrk="1" latinLnBrk="0" hangingPunct="1">
                        <a:defRPr sz="2399" kern="1200">
                          <a:solidFill>
                            <a:schemeClr val="dk1"/>
                          </a:solidFill>
                          <a:latin typeface="Arial"/>
                          <a:ea typeface="微软雅黑"/>
                          <a:cs typeface=""/>
                        </a:defRPr>
                      </a:lvl1pPr>
                      <a:lvl2pPr marL="609387" algn="l" defTabSz="1218139" rtl="0" eaLnBrk="1" latinLnBrk="0" hangingPunct="1">
                        <a:defRPr sz="2399" kern="1200">
                          <a:solidFill>
                            <a:schemeClr val="dk1"/>
                          </a:solidFill>
                          <a:latin typeface="Arial"/>
                          <a:ea typeface="微软雅黑"/>
                          <a:cs typeface=""/>
                        </a:defRPr>
                      </a:lvl2pPr>
                      <a:lvl3pPr marL="1218774" algn="l" defTabSz="1218139" rtl="0" eaLnBrk="1" latinLnBrk="0" hangingPunct="1">
                        <a:defRPr sz="2399" kern="1200">
                          <a:solidFill>
                            <a:schemeClr val="dk1"/>
                          </a:solidFill>
                          <a:latin typeface="Arial"/>
                          <a:ea typeface="微软雅黑"/>
                          <a:cs typeface=""/>
                        </a:defRPr>
                      </a:lvl3pPr>
                      <a:lvl4pPr marL="1828160" algn="l" defTabSz="1218139" rtl="0" eaLnBrk="1" latinLnBrk="0" hangingPunct="1">
                        <a:defRPr sz="2399" kern="1200">
                          <a:solidFill>
                            <a:schemeClr val="dk1"/>
                          </a:solidFill>
                          <a:latin typeface="Arial"/>
                          <a:ea typeface="微软雅黑"/>
                          <a:cs typeface=""/>
                        </a:defRPr>
                      </a:lvl4pPr>
                      <a:lvl5pPr marL="2437546" algn="l" defTabSz="1218139" rtl="0" eaLnBrk="1" latinLnBrk="0" hangingPunct="1">
                        <a:defRPr sz="2399" kern="1200">
                          <a:solidFill>
                            <a:schemeClr val="dk1"/>
                          </a:solidFill>
                          <a:latin typeface="Arial"/>
                          <a:ea typeface="微软雅黑"/>
                          <a:cs typeface=""/>
                        </a:defRPr>
                      </a:lvl5pPr>
                      <a:lvl6pPr marL="3046933" algn="l" defTabSz="1218139" rtl="0" eaLnBrk="1" latinLnBrk="0" hangingPunct="1">
                        <a:defRPr sz="2399" kern="1200">
                          <a:solidFill>
                            <a:schemeClr val="dk1"/>
                          </a:solidFill>
                          <a:latin typeface="Arial"/>
                          <a:ea typeface="微软雅黑"/>
                          <a:cs typeface=""/>
                        </a:defRPr>
                      </a:lvl6pPr>
                      <a:lvl7pPr marL="3656321" algn="l" defTabSz="1218139" rtl="0" eaLnBrk="1" latinLnBrk="0" hangingPunct="1">
                        <a:defRPr sz="2399" kern="1200">
                          <a:solidFill>
                            <a:schemeClr val="dk1"/>
                          </a:solidFill>
                          <a:latin typeface="Arial"/>
                          <a:ea typeface="微软雅黑"/>
                          <a:cs typeface=""/>
                        </a:defRPr>
                      </a:lvl7pPr>
                      <a:lvl8pPr marL="4265707" algn="l" defTabSz="1218139" rtl="0" eaLnBrk="1" latinLnBrk="0" hangingPunct="1">
                        <a:defRPr sz="2399" kern="1200">
                          <a:solidFill>
                            <a:schemeClr val="dk1"/>
                          </a:solidFill>
                          <a:latin typeface="Arial"/>
                          <a:ea typeface="微软雅黑"/>
                          <a:cs typeface=""/>
                        </a:defRPr>
                      </a:lvl8pPr>
                      <a:lvl9pPr marL="4875094" algn="l" defTabSz="1218139" rtl="0" eaLnBrk="1" latinLnBrk="0" hangingPunct="1">
                        <a:defRPr sz="2399" kern="1200">
                          <a:solidFill>
                            <a:schemeClr val="dk1"/>
                          </a:solidFill>
                          <a:latin typeface="Arial"/>
                          <a:ea typeface="微软雅黑"/>
                          <a:cs typeface=""/>
                        </a:defRPr>
                      </a:lvl9pPr>
                    </a:lstStyle>
                    <a:p>
                      <a:pPr algn="l" fontAlgn="ctr"/>
                      <a:r>
                        <a:rPr lang="zh-CN" altLang="en-US" sz="2000" u="none" strike="noStrike" dirty="0">
                          <a:solidFill>
                            <a:srgbClr val="C41C6F"/>
                          </a:solidFill>
                          <a:effectLst/>
                        </a:rPr>
                        <a:t>广宣费</a:t>
                      </a:r>
                      <a:endParaRPr lang="zh-CN" altLang="en-US" sz="2000" b="0" i="0" u="none" strike="noStrike" dirty="0">
                        <a:solidFill>
                          <a:srgbClr val="C41C6F"/>
                        </a:solidFill>
                        <a:effectLst/>
                        <a:latin typeface="微软雅黑" panose="020B0503020204020204" pitchFamily="34" charset="-122"/>
                      </a:endParaRPr>
                    </a:p>
                  </a:txBody>
                  <a:tcPr anchor="ctr">
                    <a:lnL w="12700" cap="flat" cmpd="sng" algn="ctr">
                      <a:solidFill>
                        <a:srgbClr val="605958">
                          <a:lumMod val="60000"/>
                          <a:lumOff val="40000"/>
                        </a:srgbClr>
                      </a:solidFill>
                      <a:prstDash val="solid"/>
                      <a:round/>
                      <a:headEnd type="none" w="med" len="med"/>
                      <a:tailEnd type="none" w="med" len="med"/>
                    </a:lnL>
                    <a:lnR w="12700" cap="flat" cmpd="sng" algn="ctr">
                      <a:solidFill>
                        <a:srgbClr val="605958">
                          <a:lumMod val="60000"/>
                          <a:lumOff val="40000"/>
                        </a:srgbClr>
                      </a:solidFill>
                      <a:prstDash val="solid"/>
                      <a:round/>
                      <a:headEnd type="none" w="med" len="med"/>
                      <a:tailEnd type="none" w="med" len="med"/>
                    </a:lnR>
                    <a:lnT w="12700" cap="flat" cmpd="sng" algn="ctr">
                      <a:solidFill>
                        <a:srgbClr val="605958">
                          <a:lumMod val="60000"/>
                          <a:lumOff val="40000"/>
                        </a:srgbClr>
                      </a:solidFill>
                      <a:prstDash val="solid"/>
                      <a:round/>
                      <a:headEnd type="none" w="med" len="med"/>
                      <a:tailEnd type="none" w="med" len="med"/>
                    </a:lnT>
                    <a:lnB w="12700" cap="flat" cmpd="sng" algn="ctr">
                      <a:solidFill>
                        <a:srgbClr val="605958">
                          <a:lumMod val="60000"/>
                          <a:lumOff val="4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1218139" rtl="0" eaLnBrk="1" latinLnBrk="0" hangingPunct="1">
                        <a:defRPr sz="2399" kern="1200">
                          <a:solidFill>
                            <a:schemeClr val="dk1"/>
                          </a:solidFill>
                          <a:latin typeface="Arial"/>
                          <a:ea typeface="微软雅黑"/>
                          <a:cs typeface=""/>
                        </a:defRPr>
                      </a:lvl1pPr>
                      <a:lvl2pPr marL="609387" algn="l" defTabSz="1218139" rtl="0" eaLnBrk="1" latinLnBrk="0" hangingPunct="1">
                        <a:defRPr sz="2399" kern="1200">
                          <a:solidFill>
                            <a:schemeClr val="dk1"/>
                          </a:solidFill>
                          <a:latin typeface="Arial"/>
                          <a:ea typeface="微软雅黑"/>
                          <a:cs typeface=""/>
                        </a:defRPr>
                      </a:lvl2pPr>
                      <a:lvl3pPr marL="1218774" algn="l" defTabSz="1218139" rtl="0" eaLnBrk="1" latinLnBrk="0" hangingPunct="1">
                        <a:defRPr sz="2399" kern="1200">
                          <a:solidFill>
                            <a:schemeClr val="dk1"/>
                          </a:solidFill>
                          <a:latin typeface="Arial"/>
                          <a:ea typeface="微软雅黑"/>
                          <a:cs typeface=""/>
                        </a:defRPr>
                      </a:lvl3pPr>
                      <a:lvl4pPr marL="1828160" algn="l" defTabSz="1218139" rtl="0" eaLnBrk="1" latinLnBrk="0" hangingPunct="1">
                        <a:defRPr sz="2399" kern="1200">
                          <a:solidFill>
                            <a:schemeClr val="dk1"/>
                          </a:solidFill>
                          <a:latin typeface="Arial"/>
                          <a:ea typeface="微软雅黑"/>
                          <a:cs typeface=""/>
                        </a:defRPr>
                      </a:lvl4pPr>
                      <a:lvl5pPr marL="2437546" algn="l" defTabSz="1218139" rtl="0" eaLnBrk="1" latinLnBrk="0" hangingPunct="1">
                        <a:defRPr sz="2399" kern="1200">
                          <a:solidFill>
                            <a:schemeClr val="dk1"/>
                          </a:solidFill>
                          <a:latin typeface="Arial"/>
                          <a:ea typeface="微软雅黑"/>
                          <a:cs typeface=""/>
                        </a:defRPr>
                      </a:lvl5pPr>
                      <a:lvl6pPr marL="3046933" algn="l" defTabSz="1218139" rtl="0" eaLnBrk="1" latinLnBrk="0" hangingPunct="1">
                        <a:defRPr sz="2399" kern="1200">
                          <a:solidFill>
                            <a:schemeClr val="dk1"/>
                          </a:solidFill>
                          <a:latin typeface="Arial"/>
                          <a:ea typeface="微软雅黑"/>
                          <a:cs typeface=""/>
                        </a:defRPr>
                      </a:lvl6pPr>
                      <a:lvl7pPr marL="3656321" algn="l" defTabSz="1218139" rtl="0" eaLnBrk="1" latinLnBrk="0" hangingPunct="1">
                        <a:defRPr sz="2399" kern="1200">
                          <a:solidFill>
                            <a:schemeClr val="dk1"/>
                          </a:solidFill>
                          <a:latin typeface="Arial"/>
                          <a:ea typeface="微软雅黑"/>
                          <a:cs typeface=""/>
                        </a:defRPr>
                      </a:lvl7pPr>
                      <a:lvl8pPr marL="4265707" algn="l" defTabSz="1218139" rtl="0" eaLnBrk="1" latinLnBrk="0" hangingPunct="1">
                        <a:defRPr sz="2399" kern="1200">
                          <a:solidFill>
                            <a:schemeClr val="dk1"/>
                          </a:solidFill>
                          <a:latin typeface="Arial"/>
                          <a:ea typeface="微软雅黑"/>
                          <a:cs typeface=""/>
                        </a:defRPr>
                      </a:lvl8pPr>
                      <a:lvl9pPr marL="4875094" algn="l" defTabSz="1218139" rtl="0" eaLnBrk="1" latinLnBrk="0" hangingPunct="1">
                        <a:defRPr sz="2399" kern="1200">
                          <a:solidFill>
                            <a:schemeClr val="dk1"/>
                          </a:solidFill>
                          <a:latin typeface="Arial"/>
                          <a:ea typeface="微软雅黑"/>
                          <a:cs typeface=""/>
                        </a:defRPr>
                      </a:lvl9pPr>
                    </a:lstStyle>
                    <a:p>
                      <a:pPr algn="ctr" fontAlgn="ctr"/>
                      <a:r>
                        <a:rPr lang="en-US" altLang="zh-CN" sz="2000" u="none" strike="noStrike" dirty="0">
                          <a:solidFill>
                            <a:srgbClr val="C41C6F"/>
                          </a:solidFill>
                          <a:effectLst/>
                        </a:rPr>
                        <a:t>25</a:t>
                      </a:r>
                      <a:r>
                        <a:rPr lang="zh-CN" altLang="en-US" sz="2000" u="none" strike="noStrike" dirty="0">
                          <a:solidFill>
                            <a:srgbClr val="C41C6F"/>
                          </a:solidFill>
                          <a:effectLst/>
                        </a:rPr>
                        <a:t>万</a:t>
                      </a:r>
                      <a:endParaRPr lang="zh-CN" altLang="en-US" sz="2000" b="0" i="0" u="none" strike="noStrike" dirty="0">
                        <a:solidFill>
                          <a:srgbClr val="C41C6F"/>
                        </a:solidFill>
                        <a:effectLst/>
                        <a:latin typeface="微软雅黑" panose="020B0503020204020204" pitchFamily="34" charset="-122"/>
                      </a:endParaRPr>
                    </a:p>
                  </a:txBody>
                  <a:tcPr anchor="ctr">
                    <a:lnL w="12700" cap="flat" cmpd="sng" algn="ctr">
                      <a:solidFill>
                        <a:srgbClr val="605958">
                          <a:lumMod val="60000"/>
                          <a:lumOff val="40000"/>
                        </a:srgbClr>
                      </a:solidFill>
                      <a:prstDash val="solid"/>
                      <a:round/>
                      <a:headEnd type="none" w="med" len="med"/>
                      <a:tailEnd type="none" w="med" len="med"/>
                    </a:lnL>
                    <a:lnR w="12700" cap="flat" cmpd="sng" algn="ctr">
                      <a:solidFill>
                        <a:srgbClr val="605958">
                          <a:lumMod val="60000"/>
                          <a:lumOff val="40000"/>
                        </a:srgbClr>
                      </a:solidFill>
                      <a:prstDash val="solid"/>
                      <a:round/>
                      <a:headEnd type="none" w="med" len="med"/>
                      <a:tailEnd type="none" w="med" len="med"/>
                    </a:lnR>
                    <a:lnT w="12700" cap="flat" cmpd="sng" algn="ctr">
                      <a:solidFill>
                        <a:srgbClr val="605958">
                          <a:lumMod val="60000"/>
                          <a:lumOff val="40000"/>
                        </a:srgbClr>
                      </a:solidFill>
                      <a:prstDash val="solid"/>
                      <a:round/>
                      <a:headEnd type="none" w="med" len="med"/>
                      <a:tailEnd type="none" w="med" len="med"/>
                    </a:lnT>
                    <a:lnB w="12700" cap="flat" cmpd="sng" algn="ctr">
                      <a:solidFill>
                        <a:srgbClr val="605958">
                          <a:lumMod val="60000"/>
                          <a:lumOff val="4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r>
              <a:tr h="456051">
                <a:tc>
                  <a:txBody>
                    <a:bodyPr/>
                    <a:lstStyle>
                      <a:lvl1pPr marL="0" algn="l" defTabSz="1218139" rtl="0" eaLnBrk="1" latinLnBrk="0" hangingPunct="1">
                        <a:defRPr sz="2399" kern="1200">
                          <a:solidFill>
                            <a:schemeClr val="dk1"/>
                          </a:solidFill>
                          <a:latin typeface="Arial"/>
                          <a:ea typeface="微软雅黑"/>
                          <a:cs typeface=""/>
                        </a:defRPr>
                      </a:lvl1pPr>
                      <a:lvl2pPr marL="609387" algn="l" defTabSz="1218139" rtl="0" eaLnBrk="1" latinLnBrk="0" hangingPunct="1">
                        <a:defRPr sz="2399" kern="1200">
                          <a:solidFill>
                            <a:schemeClr val="dk1"/>
                          </a:solidFill>
                          <a:latin typeface="Arial"/>
                          <a:ea typeface="微软雅黑"/>
                          <a:cs typeface=""/>
                        </a:defRPr>
                      </a:lvl2pPr>
                      <a:lvl3pPr marL="1218774" algn="l" defTabSz="1218139" rtl="0" eaLnBrk="1" latinLnBrk="0" hangingPunct="1">
                        <a:defRPr sz="2399" kern="1200">
                          <a:solidFill>
                            <a:schemeClr val="dk1"/>
                          </a:solidFill>
                          <a:latin typeface="Arial"/>
                          <a:ea typeface="微软雅黑"/>
                          <a:cs typeface=""/>
                        </a:defRPr>
                      </a:lvl3pPr>
                      <a:lvl4pPr marL="1828160" algn="l" defTabSz="1218139" rtl="0" eaLnBrk="1" latinLnBrk="0" hangingPunct="1">
                        <a:defRPr sz="2399" kern="1200">
                          <a:solidFill>
                            <a:schemeClr val="dk1"/>
                          </a:solidFill>
                          <a:latin typeface="Arial"/>
                          <a:ea typeface="微软雅黑"/>
                          <a:cs typeface=""/>
                        </a:defRPr>
                      </a:lvl4pPr>
                      <a:lvl5pPr marL="2437546" algn="l" defTabSz="1218139" rtl="0" eaLnBrk="1" latinLnBrk="0" hangingPunct="1">
                        <a:defRPr sz="2399" kern="1200">
                          <a:solidFill>
                            <a:schemeClr val="dk1"/>
                          </a:solidFill>
                          <a:latin typeface="Arial"/>
                          <a:ea typeface="微软雅黑"/>
                          <a:cs typeface=""/>
                        </a:defRPr>
                      </a:lvl5pPr>
                      <a:lvl6pPr marL="3046933" algn="l" defTabSz="1218139" rtl="0" eaLnBrk="1" latinLnBrk="0" hangingPunct="1">
                        <a:defRPr sz="2399" kern="1200">
                          <a:solidFill>
                            <a:schemeClr val="dk1"/>
                          </a:solidFill>
                          <a:latin typeface="Arial"/>
                          <a:ea typeface="微软雅黑"/>
                          <a:cs typeface=""/>
                        </a:defRPr>
                      </a:lvl6pPr>
                      <a:lvl7pPr marL="3656321" algn="l" defTabSz="1218139" rtl="0" eaLnBrk="1" latinLnBrk="0" hangingPunct="1">
                        <a:defRPr sz="2399" kern="1200">
                          <a:solidFill>
                            <a:schemeClr val="dk1"/>
                          </a:solidFill>
                          <a:latin typeface="Arial"/>
                          <a:ea typeface="微软雅黑"/>
                          <a:cs typeface=""/>
                        </a:defRPr>
                      </a:lvl7pPr>
                      <a:lvl8pPr marL="4265707" algn="l" defTabSz="1218139" rtl="0" eaLnBrk="1" latinLnBrk="0" hangingPunct="1">
                        <a:defRPr sz="2399" kern="1200">
                          <a:solidFill>
                            <a:schemeClr val="dk1"/>
                          </a:solidFill>
                          <a:latin typeface="Arial"/>
                          <a:ea typeface="微软雅黑"/>
                          <a:cs typeface=""/>
                        </a:defRPr>
                      </a:lvl8pPr>
                      <a:lvl9pPr marL="4875094" algn="l" defTabSz="1218139" rtl="0" eaLnBrk="1" latinLnBrk="0" hangingPunct="1">
                        <a:defRPr sz="2399" kern="1200">
                          <a:solidFill>
                            <a:schemeClr val="dk1"/>
                          </a:solidFill>
                          <a:latin typeface="Arial"/>
                          <a:ea typeface="微软雅黑"/>
                          <a:cs typeface=""/>
                        </a:defRPr>
                      </a:lvl9pPr>
                    </a:lstStyle>
                    <a:p>
                      <a:pPr algn="l" fontAlgn="ctr"/>
                      <a:r>
                        <a:rPr lang="zh-CN" altLang="en-US" sz="2000" u="none" strike="noStrike" dirty="0">
                          <a:solidFill>
                            <a:srgbClr val="C41C6F"/>
                          </a:solidFill>
                          <a:effectLst/>
                        </a:rPr>
                        <a:t>厂房租金</a:t>
                      </a:r>
                      <a:endParaRPr lang="zh-CN" altLang="en-US" sz="2000" b="0" i="0" u="none" strike="noStrike" dirty="0">
                        <a:solidFill>
                          <a:srgbClr val="C41C6F"/>
                        </a:solidFill>
                        <a:effectLst/>
                        <a:latin typeface="微软雅黑" panose="020B0503020204020204" pitchFamily="34" charset="-122"/>
                      </a:endParaRPr>
                    </a:p>
                  </a:txBody>
                  <a:tcPr anchor="ctr">
                    <a:lnL w="12700" cap="flat" cmpd="sng" algn="ctr">
                      <a:solidFill>
                        <a:srgbClr val="605958">
                          <a:lumMod val="60000"/>
                          <a:lumOff val="40000"/>
                        </a:srgbClr>
                      </a:solidFill>
                      <a:prstDash val="solid"/>
                      <a:round/>
                      <a:headEnd type="none" w="med" len="med"/>
                      <a:tailEnd type="none" w="med" len="med"/>
                    </a:lnL>
                    <a:lnR w="12700" cap="flat" cmpd="sng" algn="ctr">
                      <a:solidFill>
                        <a:srgbClr val="605958">
                          <a:lumMod val="60000"/>
                          <a:lumOff val="40000"/>
                        </a:srgbClr>
                      </a:solidFill>
                      <a:prstDash val="solid"/>
                      <a:round/>
                      <a:headEnd type="none" w="med" len="med"/>
                      <a:tailEnd type="none" w="med" len="med"/>
                    </a:lnR>
                    <a:lnT w="12700" cap="flat" cmpd="sng" algn="ctr">
                      <a:solidFill>
                        <a:srgbClr val="605958">
                          <a:lumMod val="60000"/>
                          <a:lumOff val="40000"/>
                        </a:srgbClr>
                      </a:solidFill>
                      <a:prstDash val="solid"/>
                      <a:round/>
                      <a:headEnd type="none" w="med" len="med"/>
                      <a:tailEnd type="none" w="med" len="med"/>
                    </a:lnT>
                    <a:lnB w="12700" cap="flat" cmpd="sng" algn="ctr">
                      <a:solidFill>
                        <a:srgbClr val="605958">
                          <a:lumMod val="60000"/>
                          <a:lumOff val="4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1218139" rtl="0" eaLnBrk="1" latinLnBrk="0" hangingPunct="1">
                        <a:defRPr sz="2399" kern="1200">
                          <a:solidFill>
                            <a:schemeClr val="dk1"/>
                          </a:solidFill>
                          <a:latin typeface="Arial"/>
                          <a:ea typeface="微软雅黑"/>
                          <a:cs typeface=""/>
                        </a:defRPr>
                      </a:lvl1pPr>
                      <a:lvl2pPr marL="609387" algn="l" defTabSz="1218139" rtl="0" eaLnBrk="1" latinLnBrk="0" hangingPunct="1">
                        <a:defRPr sz="2399" kern="1200">
                          <a:solidFill>
                            <a:schemeClr val="dk1"/>
                          </a:solidFill>
                          <a:latin typeface="Arial"/>
                          <a:ea typeface="微软雅黑"/>
                          <a:cs typeface=""/>
                        </a:defRPr>
                      </a:lvl2pPr>
                      <a:lvl3pPr marL="1218774" algn="l" defTabSz="1218139" rtl="0" eaLnBrk="1" latinLnBrk="0" hangingPunct="1">
                        <a:defRPr sz="2399" kern="1200">
                          <a:solidFill>
                            <a:schemeClr val="dk1"/>
                          </a:solidFill>
                          <a:latin typeface="Arial"/>
                          <a:ea typeface="微软雅黑"/>
                          <a:cs typeface=""/>
                        </a:defRPr>
                      </a:lvl3pPr>
                      <a:lvl4pPr marL="1828160" algn="l" defTabSz="1218139" rtl="0" eaLnBrk="1" latinLnBrk="0" hangingPunct="1">
                        <a:defRPr sz="2399" kern="1200">
                          <a:solidFill>
                            <a:schemeClr val="dk1"/>
                          </a:solidFill>
                          <a:latin typeface="Arial"/>
                          <a:ea typeface="微软雅黑"/>
                          <a:cs typeface=""/>
                        </a:defRPr>
                      </a:lvl4pPr>
                      <a:lvl5pPr marL="2437546" algn="l" defTabSz="1218139" rtl="0" eaLnBrk="1" latinLnBrk="0" hangingPunct="1">
                        <a:defRPr sz="2399" kern="1200">
                          <a:solidFill>
                            <a:schemeClr val="dk1"/>
                          </a:solidFill>
                          <a:latin typeface="Arial"/>
                          <a:ea typeface="微软雅黑"/>
                          <a:cs typeface=""/>
                        </a:defRPr>
                      </a:lvl5pPr>
                      <a:lvl6pPr marL="3046933" algn="l" defTabSz="1218139" rtl="0" eaLnBrk="1" latinLnBrk="0" hangingPunct="1">
                        <a:defRPr sz="2399" kern="1200">
                          <a:solidFill>
                            <a:schemeClr val="dk1"/>
                          </a:solidFill>
                          <a:latin typeface="Arial"/>
                          <a:ea typeface="微软雅黑"/>
                          <a:cs typeface=""/>
                        </a:defRPr>
                      </a:lvl6pPr>
                      <a:lvl7pPr marL="3656321" algn="l" defTabSz="1218139" rtl="0" eaLnBrk="1" latinLnBrk="0" hangingPunct="1">
                        <a:defRPr sz="2399" kern="1200">
                          <a:solidFill>
                            <a:schemeClr val="dk1"/>
                          </a:solidFill>
                          <a:latin typeface="Arial"/>
                          <a:ea typeface="微软雅黑"/>
                          <a:cs typeface=""/>
                        </a:defRPr>
                      </a:lvl7pPr>
                      <a:lvl8pPr marL="4265707" algn="l" defTabSz="1218139" rtl="0" eaLnBrk="1" latinLnBrk="0" hangingPunct="1">
                        <a:defRPr sz="2399" kern="1200">
                          <a:solidFill>
                            <a:schemeClr val="dk1"/>
                          </a:solidFill>
                          <a:latin typeface="Arial"/>
                          <a:ea typeface="微软雅黑"/>
                          <a:cs typeface=""/>
                        </a:defRPr>
                      </a:lvl8pPr>
                      <a:lvl9pPr marL="4875094" algn="l" defTabSz="1218139" rtl="0" eaLnBrk="1" latinLnBrk="0" hangingPunct="1">
                        <a:defRPr sz="2399" kern="1200">
                          <a:solidFill>
                            <a:schemeClr val="dk1"/>
                          </a:solidFill>
                          <a:latin typeface="Arial"/>
                          <a:ea typeface="微软雅黑"/>
                          <a:cs typeface=""/>
                        </a:defRPr>
                      </a:lvl9pPr>
                    </a:lstStyle>
                    <a:p>
                      <a:pPr algn="ctr" fontAlgn="ctr"/>
                      <a:r>
                        <a:rPr lang="en-US" altLang="zh-CN" sz="2000" u="none" strike="noStrike" dirty="0">
                          <a:solidFill>
                            <a:srgbClr val="C41C6F"/>
                          </a:solidFill>
                          <a:effectLst/>
                        </a:rPr>
                        <a:t>80</a:t>
                      </a:r>
                      <a:r>
                        <a:rPr lang="zh-CN" altLang="en-US" sz="2000" u="none" strike="noStrike" dirty="0">
                          <a:solidFill>
                            <a:srgbClr val="C41C6F"/>
                          </a:solidFill>
                          <a:effectLst/>
                        </a:rPr>
                        <a:t>万</a:t>
                      </a:r>
                      <a:endParaRPr lang="zh-CN" altLang="en-US" sz="2000" b="0" i="0" u="none" strike="noStrike" dirty="0">
                        <a:solidFill>
                          <a:srgbClr val="C41C6F"/>
                        </a:solidFill>
                        <a:effectLst/>
                        <a:latin typeface="微软雅黑" panose="020B0503020204020204" pitchFamily="34" charset="-122"/>
                      </a:endParaRPr>
                    </a:p>
                  </a:txBody>
                  <a:tcPr anchor="ctr">
                    <a:lnL w="12700" cap="flat" cmpd="sng" algn="ctr">
                      <a:solidFill>
                        <a:srgbClr val="605958">
                          <a:lumMod val="60000"/>
                          <a:lumOff val="40000"/>
                        </a:srgbClr>
                      </a:solidFill>
                      <a:prstDash val="solid"/>
                      <a:round/>
                      <a:headEnd type="none" w="med" len="med"/>
                      <a:tailEnd type="none" w="med" len="med"/>
                    </a:lnL>
                    <a:lnR w="12700" cap="flat" cmpd="sng" algn="ctr">
                      <a:solidFill>
                        <a:srgbClr val="605958">
                          <a:lumMod val="60000"/>
                          <a:lumOff val="40000"/>
                        </a:srgbClr>
                      </a:solidFill>
                      <a:prstDash val="solid"/>
                      <a:round/>
                      <a:headEnd type="none" w="med" len="med"/>
                      <a:tailEnd type="none" w="med" len="med"/>
                    </a:lnR>
                    <a:lnT w="12700" cap="flat" cmpd="sng" algn="ctr">
                      <a:solidFill>
                        <a:srgbClr val="605958">
                          <a:lumMod val="60000"/>
                          <a:lumOff val="40000"/>
                        </a:srgbClr>
                      </a:solidFill>
                      <a:prstDash val="solid"/>
                      <a:round/>
                      <a:headEnd type="none" w="med" len="med"/>
                      <a:tailEnd type="none" w="med" len="med"/>
                    </a:lnT>
                    <a:lnB w="12700" cap="flat" cmpd="sng" algn="ctr">
                      <a:solidFill>
                        <a:srgbClr val="605958">
                          <a:lumMod val="60000"/>
                          <a:lumOff val="4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1218139" rtl="0" eaLnBrk="1" latinLnBrk="0" hangingPunct="1">
                        <a:defRPr sz="2399" kern="1200">
                          <a:solidFill>
                            <a:schemeClr val="dk1"/>
                          </a:solidFill>
                          <a:latin typeface="Arial"/>
                          <a:ea typeface="微软雅黑"/>
                          <a:cs typeface=""/>
                        </a:defRPr>
                      </a:lvl1pPr>
                      <a:lvl2pPr marL="609387" algn="l" defTabSz="1218139" rtl="0" eaLnBrk="1" latinLnBrk="0" hangingPunct="1">
                        <a:defRPr sz="2399" kern="1200">
                          <a:solidFill>
                            <a:schemeClr val="dk1"/>
                          </a:solidFill>
                          <a:latin typeface="Arial"/>
                          <a:ea typeface="微软雅黑"/>
                          <a:cs typeface=""/>
                        </a:defRPr>
                      </a:lvl2pPr>
                      <a:lvl3pPr marL="1218774" algn="l" defTabSz="1218139" rtl="0" eaLnBrk="1" latinLnBrk="0" hangingPunct="1">
                        <a:defRPr sz="2399" kern="1200">
                          <a:solidFill>
                            <a:schemeClr val="dk1"/>
                          </a:solidFill>
                          <a:latin typeface="Arial"/>
                          <a:ea typeface="微软雅黑"/>
                          <a:cs typeface=""/>
                        </a:defRPr>
                      </a:lvl3pPr>
                      <a:lvl4pPr marL="1828160" algn="l" defTabSz="1218139" rtl="0" eaLnBrk="1" latinLnBrk="0" hangingPunct="1">
                        <a:defRPr sz="2399" kern="1200">
                          <a:solidFill>
                            <a:schemeClr val="dk1"/>
                          </a:solidFill>
                          <a:latin typeface="Arial"/>
                          <a:ea typeface="微软雅黑"/>
                          <a:cs typeface=""/>
                        </a:defRPr>
                      </a:lvl4pPr>
                      <a:lvl5pPr marL="2437546" algn="l" defTabSz="1218139" rtl="0" eaLnBrk="1" latinLnBrk="0" hangingPunct="1">
                        <a:defRPr sz="2399" kern="1200">
                          <a:solidFill>
                            <a:schemeClr val="dk1"/>
                          </a:solidFill>
                          <a:latin typeface="Arial"/>
                          <a:ea typeface="微软雅黑"/>
                          <a:cs typeface=""/>
                        </a:defRPr>
                      </a:lvl5pPr>
                      <a:lvl6pPr marL="3046933" algn="l" defTabSz="1218139" rtl="0" eaLnBrk="1" latinLnBrk="0" hangingPunct="1">
                        <a:defRPr sz="2399" kern="1200">
                          <a:solidFill>
                            <a:schemeClr val="dk1"/>
                          </a:solidFill>
                          <a:latin typeface="Arial"/>
                          <a:ea typeface="微软雅黑"/>
                          <a:cs typeface=""/>
                        </a:defRPr>
                      </a:lvl6pPr>
                      <a:lvl7pPr marL="3656321" algn="l" defTabSz="1218139" rtl="0" eaLnBrk="1" latinLnBrk="0" hangingPunct="1">
                        <a:defRPr sz="2399" kern="1200">
                          <a:solidFill>
                            <a:schemeClr val="dk1"/>
                          </a:solidFill>
                          <a:latin typeface="Arial"/>
                          <a:ea typeface="微软雅黑"/>
                          <a:cs typeface=""/>
                        </a:defRPr>
                      </a:lvl7pPr>
                      <a:lvl8pPr marL="4265707" algn="l" defTabSz="1218139" rtl="0" eaLnBrk="1" latinLnBrk="0" hangingPunct="1">
                        <a:defRPr sz="2399" kern="1200">
                          <a:solidFill>
                            <a:schemeClr val="dk1"/>
                          </a:solidFill>
                          <a:latin typeface="Arial"/>
                          <a:ea typeface="微软雅黑"/>
                          <a:cs typeface=""/>
                        </a:defRPr>
                      </a:lvl8pPr>
                      <a:lvl9pPr marL="4875094" algn="l" defTabSz="1218139" rtl="0" eaLnBrk="1" latinLnBrk="0" hangingPunct="1">
                        <a:defRPr sz="2399" kern="1200">
                          <a:solidFill>
                            <a:schemeClr val="dk1"/>
                          </a:solidFill>
                          <a:latin typeface="Arial"/>
                          <a:ea typeface="微软雅黑"/>
                          <a:cs typeface=""/>
                        </a:defRPr>
                      </a:lvl9pPr>
                    </a:lstStyle>
                    <a:p>
                      <a:pPr algn="l" fontAlgn="ctr"/>
                      <a:r>
                        <a:rPr lang="zh-CN" altLang="en-US" sz="2000" u="none" strike="noStrike" dirty="0">
                          <a:solidFill>
                            <a:srgbClr val="C41C6F"/>
                          </a:solidFill>
                          <a:effectLst/>
                        </a:rPr>
                        <a:t>其它</a:t>
                      </a:r>
                      <a:endParaRPr lang="zh-CN" altLang="en-US" sz="2000" b="0" i="0" u="none" strike="noStrike" dirty="0">
                        <a:solidFill>
                          <a:srgbClr val="C41C6F"/>
                        </a:solidFill>
                        <a:effectLst/>
                        <a:latin typeface="微软雅黑" panose="020B0503020204020204" pitchFamily="34" charset="-122"/>
                      </a:endParaRPr>
                    </a:p>
                  </a:txBody>
                  <a:tcPr anchor="ctr">
                    <a:lnL w="12700" cap="flat" cmpd="sng" algn="ctr">
                      <a:solidFill>
                        <a:srgbClr val="605958">
                          <a:lumMod val="60000"/>
                          <a:lumOff val="40000"/>
                        </a:srgbClr>
                      </a:solidFill>
                      <a:prstDash val="solid"/>
                      <a:round/>
                      <a:headEnd type="none" w="med" len="med"/>
                      <a:tailEnd type="none" w="med" len="med"/>
                    </a:lnL>
                    <a:lnR w="12700" cap="flat" cmpd="sng" algn="ctr">
                      <a:solidFill>
                        <a:srgbClr val="605958">
                          <a:lumMod val="60000"/>
                          <a:lumOff val="40000"/>
                        </a:srgbClr>
                      </a:solidFill>
                      <a:prstDash val="solid"/>
                      <a:round/>
                      <a:headEnd type="none" w="med" len="med"/>
                      <a:tailEnd type="none" w="med" len="med"/>
                    </a:lnR>
                    <a:lnT w="12700" cap="flat" cmpd="sng" algn="ctr">
                      <a:solidFill>
                        <a:srgbClr val="605958">
                          <a:lumMod val="60000"/>
                          <a:lumOff val="40000"/>
                        </a:srgbClr>
                      </a:solidFill>
                      <a:prstDash val="solid"/>
                      <a:round/>
                      <a:headEnd type="none" w="med" len="med"/>
                      <a:tailEnd type="none" w="med" len="med"/>
                    </a:lnT>
                    <a:lnB w="12700" cap="flat" cmpd="sng" algn="ctr">
                      <a:solidFill>
                        <a:srgbClr val="605958">
                          <a:lumMod val="60000"/>
                          <a:lumOff val="4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1218139" rtl="0" eaLnBrk="1" latinLnBrk="0" hangingPunct="1">
                        <a:defRPr sz="2399" kern="1200">
                          <a:solidFill>
                            <a:schemeClr val="dk1"/>
                          </a:solidFill>
                          <a:latin typeface="Arial"/>
                          <a:ea typeface="微软雅黑"/>
                          <a:cs typeface=""/>
                        </a:defRPr>
                      </a:lvl1pPr>
                      <a:lvl2pPr marL="609387" algn="l" defTabSz="1218139" rtl="0" eaLnBrk="1" latinLnBrk="0" hangingPunct="1">
                        <a:defRPr sz="2399" kern="1200">
                          <a:solidFill>
                            <a:schemeClr val="dk1"/>
                          </a:solidFill>
                          <a:latin typeface="Arial"/>
                          <a:ea typeface="微软雅黑"/>
                          <a:cs typeface=""/>
                        </a:defRPr>
                      </a:lvl2pPr>
                      <a:lvl3pPr marL="1218774" algn="l" defTabSz="1218139" rtl="0" eaLnBrk="1" latinLnBrk="0" hangingPunct="1">
                        <a:defRPr sz="2399" kern="1200">
                          <a:solidFill>
                            <a:schemeClr val="dk1"/>
                          </a:solidFill>
                          <a:latin typeface="Arial"/>
                          <a:ea typeface="微软雅黑"/>
                          <a:cs typeface=""/>
                        </a:defRPr>
                      </a:lvl3pPr>
                      <a:lvl4pPr marL="1828160" algn="l" defTabSz="1218139" rtl="0" eaLnBrk="1" latinLnBrk="0" hangingPunct="1">
                        <a:defRPr sz="2399" kern="1200">
                          <a:solidFill>
                            <a:schemeClr val="dk1"/>
                          </a:solidFill>
                          <a:latin typeface="Arial"/>
                          <a:ea typeface="微软雅黑"/>
                          <a:cs typeface=""/>
                        </a:defRPr>
                      </a:lvl4pPr>
                      <a:lvl5pPr marL="2437546" algn="l" defTabSz="1218139" rtl="0" eaLnBrk="1" latinLnBrk="0" hangingPunct="1">
                        <a:defRPr sz="2399" kern="1200">
                          <a:solidFill>
                            <a:schemeClr val="dk1"/>
                          </a:solidFill>
                          <a:latin typeface="Arial"/>
                          <a:ea typeface="微软雅黑"/>
                          <a:cs typeface=""/>
                        </a:defRPr>
                      </a:lvl5pPr>
                      <a:lvl6pPr marL="3046933" algn="l" defTabSz="1218139" rtl="0" eaLnBrk="1" latinLnBrk="0" hangingPunct="1">
                        <a:defRPr sz="2399" kern="1200">
                          <a:solidFill>
                            <a:schemeClr val="dk1"/>
                          </a:solidFill>
                          <a:latin typeface="Arial"/>
                          <a:ea typeface="微软雅黑"/>
                          <a:cs typeface=""/>
                        </a:defRPr>
                      </a:lvl6pPr>
                      <a:lvl7pPr marL="3656321" algn="l" defTabSz="1218139" rtl="0" eaLnBrk="1" latinLnBrk="0" hangingPunct="1">
                        <a:defRPr sz="2399" kern="1200">
                          <a:solidFill>
                            <a:schemeClr val="dk1"/>
                          </a:solidFill>
                          <a:latin typeface="Arial"/>
                          <a:ea typeface="微软雅黑"/>
                          <a:cs typeface=""/>
                        </a:defRPr>
                      </a:lvl7pPr>
                      <a:lvl8pPr marL="4265707" algn="l" defTabSz="1218139" rtl="0" eaLnBrk="1" latinLnBrk="0" hangingPunct="1">
                        <a:defRPr sz="2399" kern="1200">
                          <a:solidFill>
                            <a:schemeClr val="dk1"/>
                          </a:solidFill>
                          <a:latin typeface="Arial"/>
                          <a:ea typeface="微软雅黑"/>
                          <a:cs typeface=""/>
                        </a:defRPr>
                      </a:lvl8pPr>
                      <a:lvl9pPr marL="4875094" algn="l" defTabSz="1218139" rtl="0" eaLnBrk="1" latinLnBrk="0" hangingPunct="1">
                        <a:defRPr sz="2399" kern="1200">
                          <a:solidFill>
                            <a:schemeClr val="dk1"/>
                          </a:solidFill>
                          <a:latin typeface="Arial"/>
                          <a:ea typeface="微软雅黑"/>
                          <a:cs typeface=""/>
                        </a:defRPr>
                      </a:lvl9pPr>
                    </a:lstStyle>
                    <a:p>
                      <a:pPr algn="ctr" fontAlgn="ctr"/>
                      <a:r>
                        <a:rPr lang="en-US" altLang="zh-CN" sz="2000" u="none" strike="noStrike" dirty="0">
                          <a:solidFill>
                            <a:srgbClr val="C41C6F"/>
                          </a:solidFill>
                          <a:effectLst/>
                        </a:rPr>
                        <a:t>10</a:t>
                      </a:r>
                      <a:r>
                        <a:rPr lang="zh-CN" altLang="en-US" sz="2000" u="none" strike="noStrike" dirty="0">
                          <a:solidFill>
                            <a:srgbClr val="C41C6F"/>
                          </a:solidFill>
                          <a:effectLst/>
                        </a:rPr>
                        <a:t>万</a:t>
                      </a:r>
                      <a:endParaRPr lang="zh-CN" altLang="en-US" sz="2000" b="0" i="0" u="none" strike="noStrike" dirty="0">
                        <a:solidFill>
                          <a:srgbClr val="C41C6F"/>
                        </a:solidFill>
                        <a:effectLst/>
                        <a:latin typeface="微软雅黑" panose="020B0503020204020204" pitchFamily="34" charset="-122"/>
                      </a:endParaRPr>
                    </a:p>
                  </a:txBody>
                  <a:tcPr anchor="ctr">
                    <a:lnL w="12700" cap="flat" cmpd="sng" algn="ctr">
                      <a:solidFill>
                        <a:srgbClr val="605958">
                          <a:lumMod val="60000"/>
                          <a:lumOff val="40000"/>
                        </a:srgbClr>
                      </a:solidFill>
                      <a:prstDash val="solid"/>
                      <a:round/>
                      <a:headEnd type="none" w="med" len="med"/>
                      <a:tailEnd type="none" w="med" len="med"/>
                    </a:lnL>
                    <a:lnR w="12700" cap="flat" cmpd="sng" algn="ctr">
                      <a:solidFill>
                        <a:srgbClr val="605958">
                          <a:lumMod val="60000"/>
                          <a:lumOff val="40000"/>
                        </a:srgbClr>
                      </a:solidFill>
                      <a:prstDash val="solid"/>
                      <a:round/>
                      <a:headEnd type="none" w="med" len="med"/>
                      <a:tailEnd type="none" w="med" len="med"/>
                    </a:lnR>
                    <a:lnT w="12700" cap="flat" cmpd="sng" algn="ctr">
                      <a:solidFill>
                        <a:srgbClr val="605958">
                          <a:lumMod val="60000"/>
                          <a:lumOff val="40000"/>
                        </a:srgbClr>
                      </a:solidFill>
                      <a:prstDash val="solid"/>
                      <a:round/>
                      <a:headEnd type="none" w="med" len="med"/>
                      <a:tailEnd type="none" w="med" len="med"/>
                    </a:lnT>
                    <a:lnB w="12700" cap="flat" cmpd="sng" algn="ctr">
                      <a:solidFill>
                        <a:srgbClr val="605958">
                          <a:lumMod val="60000"/>
                          <a:lumOff val="4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r>
              <a:tr h="456051">
                <a:tc>
                  <a:txBody>
                    <a:bodyPr/>
                    <a:lstStyle>
                      <a:lvl1pPr marL="0" algn="l" defTabSz="1218139" rtl="0" eaLnBrk="1" latinLnBrk="0" hangingPunct="1">
                        <a:defRPr sz="2399" kern="1200">
                          <a:solidFill>
                            <a:schemeClr val="dk1"/>
                          </a:solidFill>
                          <a:latin typeface="Arial"/>
                          <a:ea typeface="微软雅黑"/>
                          <a:cs typeface=""/>
                        </a:defRPr>
                      </a:lvl1pPr>
                      <a:lvl2pPr marL="609387" algn="l" defTabSz="1218139" rtl="0" eaLnBrk="1" latinLnBrk="0" hangingPunct="1">
                        <a:defRPr sz="2399" kern="1200">
                          <a:solidFill>
                            <a:schemeClr val="dk1"/>
                          </a:solidFill>
                          <a:latin typeface="Arial"/>
                          <a:ea typeface="微软雅黑"/>
                          <a:cs typeface=""/>
                        </a:defRPr>
                      </a:lvl2pPr>
                      <a:lvl3pPr marL="1218774" algn="l" defTabSz="1218139" rtl="0" eaLnBrk="1" latinLnBrk="0" hangingPunct="1">
                        <a:defRPr sz="2399" kern="1200">
                          <a:solidFill>
                            <a:schemeClr val="dk1"/>
                          </a:solidFill>
                          <a:latin typeface="Arial"/>
                          <a:ea typeface="微软雅黑"/>
                          <a:cs typeface=""/>
                        </a:defRPr>
                      </a:lvl3pPr>
                      <a:lvl4pPr marL="1828160" algn="l" defTabSz="1218139" rtl="0" eaLnBrk="1" latinLnBrk="0" hangingPunct="1">
                        <a:defRPr sz="2399" kern="1200">
                          <a:solidFill>
                            <a:schemeClr val="dk1"/>
                          </a:solidFill>
                          <a:latin typeface="Arial"/>
                          <a:ea typeface="微软雅黑"/>
                          <a:cs typeface=""/>
                        </a:defRPr>
                      </a:lvl4pPr>
                      <a:lvl5pPr marL="2437546" algn="l" defTabSz="1218139" rtl="0" eaLnBrk="1" latinLnBrk="0" hangingPunct="1">
                        <a:defRPr sz="2399" kern="1200">
                          <a:solidFill>
                            <a:schemeClr val="dk1"/>
                          </a:solidFill>
                          <a:latin typeface="Arial"/>
                          <a:ea typeface="微软雅黑"/>
                          <a:cs typeface=""/>
                        </a:defRPr>
                      </a:lvl5pPr>
                      <a:lvl6pPr marL="3046933" algn="l" defTabSz="1218139" rtl="0" eaLnBrk="1" latinLnBrk="0" hangingPunct="1">
                        <a:defRPr sz="2399" kern="1200">
                          <a:solidFill>
                            <a:schemeClr val="dk1"/>
                          </a:solidFill>
                          <a:latin typeface="Arial"/>
                          <a:ea typeface="微软雅黑"/>
                          <a:cs typeface=""/>
                        </a:defRPr>
                      </a:lvl6pPr>
                      <a:lvl7pPr marL="3656321" algn="l" defTabSz="1218139" rtl="0" eaLnBrk="1" latinLnBrk="0" hangingPunct="1">
                        <a:defRPr sz="2399" kern="1200">
                          <a:solidFill>
                            <a:schemeClr val="dk1"/>
                          </a:solidFill>
                          <a:latin typeface="Arial"/>
                          <a:ea typeface="微软雅黑"/>
                          <a:cs typeface=""/>
                        </a:defRPr>
                      </a:lvl7pPr>
                      <a:lvl8pPr marL="4265707" algn="l" defTabSz="1218139" rtl="0" eaLnBrk="1" latinLnBrk="0" hangingPunct="1">
                        <a:defRPr sz="2399" kern="1200">
                          <a:solidFill>
                            <a:schemeClr val="dk1"/>
                          </a:solidFill>
                          <a:latin typeface="Arial"/>
                          <a:ea typeface="微软雅黑"/>
                          <a:cs typeface=""/>
                        </a:defRPr>
                      </a:lvl8pPr>
                      <a:lvl9pPr marL="4875094" algn="l" defTabSz="1218139" rtl="0" eaLnBrk="1" latinLnBrk="0" hangingPunct="1">
                        <a:defRPr sz="2399" kern="1200">
                          <a:solidFill>
                            <a:schemeClr val="dk1"/>
                          </a:solidFill>
                          <a:latin typeface="Arial"/>
                          <a:ea typeface="微软雅黑"/>
                          <a:cs typeface=""/>
                        </a:defRPr>
                      </a:lvl9pPr>
                    </a:lstStyle>
                    <a:p>
                      <a:pPr algn="l" fontAlgn="ctr"/>
                      <a:r>
                        <a:rPr lang="zh-CN" altLang="en-US" sz="2000" u="none" strike="noStrike" dirty="0">
                          <a:solidFill>
                            <a:srgbClr val="C41C6F"/>
                          </a:solidFill>
                          <a:effectLst/>
                        </a:rPr>
                        <a:t>流动资金：</a:t>
                      </a:r>
                      <a:endParaRPr lang="zh-CN" altLang="en-US" sz="2000" b="0" i="0" u="none" strike="noStrike" dirty="0">
                        <a:solidFill>
                          <a:srgbClr val="C41C6F"/>
                        </a:solidFill>
                        <a:effectLst/>
                        <a:latin typeface="微软雅黑" panose="020B0503020204020204" pitchFamily="34" charset="-122"/>
                      </a:endParaRPr>
                    </a:p>
                  </a:txBody>
                  <a:tcPr anchor="ctr">
                    <a:lnL w="12700" cap="flat" cmpd="sng" algn="ctr">
                      <a:solidFill>
                        <a:srgbClr val="605958">
                          <a:lumMod val="60000"/>
                          <a:lumOff val="40000"/>
                        </a:srgbClr>
                      </a:solidFill>
                      <a:prstDash val="solid"/>
                      <a:round/>
                      <a:headEnd type="none" w="med" len="med"/>
                      <a:tailEnd type="none" w="med" len="med"/>
                    </a:lnL>
                    <a:lnR w="12700" cap="flat" cmpd="sng" algn="ctr">
                      <a:solidFill>
                        <a:srgbClr val="605958">
                          <a:lumMod val="60000"/>
                          <a:lumOff val="40000"/>
                        </a:srgbClr>
                      </a:solidFill>
                      <a:prstDash val="solid"/>
                      <a:round/>
                      <a:headEnd type="none" w="med" len="med"/>
                      <a:tailEnd type="none" w="med" len="med"/>
                    </a:lnR>
                    <a:lnT w="12700" cap="flat" cmpd="sng" algn="ctr">
                      <a:solidFill>
                        <a:srgbClr val="605958">
                          <a:lumMod val="60000"/>
                          <a:lumOff val="40000"/>
                        </a:srgbClr>
                      </a:solidFill>
                      <a:prstDash val="solid"/>
                      <a:round/>
                      <a:headEnd type="none" w="med" len="med"/>
                      <a:tailEnd type="none" w="med" len="med"/>
                    </a:lnT>
                    <a:lnB w="12700" cap="flat" cmpd="sng" algn="ctr">
                      <a:solidFill>
                        <a:srgbClr val="605958">
                          <a:lumMod val="60000"/>
                          <a:lumOff val="4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1218139" rtl="0" eaLnBrk="1" latinLnBrk="0" hangingPunct="1">
                        <a:defRPr sz="2399" kern="1200">
                          <a:solidFill>
                            <a:schemeClr val="dk1"/>
                          </a:solidFill>
                          <a:latin typeface="Arial"/>
                          <a:ea typeface="微软雅黑"/>
                          <a:cs typeface=""/>
                        </a:defRPr>
                      </a:lvl1pPr>
                      <a:lvl2pPr marL="609387" algn="l" defTabSz="1218139" rtl="0" eaLnBrk="1" latinLnBrk="0" hangingPunct="1">
                        <a:defRPr sz="2399" kern="1200">
                          <a:solidFill>
                            <a:schemeClr val="dk1"/>
                          </a:solidFill>
                          <a:latin typeface="Arial"/>
                          <a:ea typeface="微软雅黑"/>
                          <a:cs typeface=""/>
                        </a:defRPr>
                      </a:lvl2pPr>
                      <a:lvl3pPr marL="1218774" algn="l" defTabSz="1218139" rtl="0" eaLnBrk="1" latinLnBrk="0" hangingPunct="1">
                        <a:defRPr sz="2399" kern="1200">
                          <a:solidFill>
                            <a:schemeClr val="dk1"/>
                          </a:solidFill>
                          <a:latin typeface="Arial"/>
                          <a:ea typeface="微软雅黑"/>
                          <a:cs typeface=""/>
                        </a:defRPr>
                      </a:lvl3pPr>
                      <a:lvl4pPr marL="1828160" algn="l" defTabSz="1218139" rtl="0" eaLnBrk="1" latinLnBrk="0" hangingPunct="1">
                        <a:defRPr sz="2399" kern="1200">
                          <a:solidFill>
                            <a:schemeClr val="dk1"/>
                          </a:solidFill>
                          <a:latin typeface="Arial"/>
                          <a:ea typeface="微软雅黑"/>
                          <a:cs typeface=""/>
                        </a:defRPr>
                      </a:lvl4pPr>
                      <a:lvl5pPr marL="2437546" algn="l" defTabSz="1218139" rtl="0" eaLnBrk="1" latinLnBrk="0" hangingPunct="1">
                        <a:defRPr sz="2399" kern="1200">
                          <a:solidFill>
                            <a:schemeClr val="dk1"/>
                          </a:solidFill>
                          <a:latin typeface="Arial"/>
                          <a:ea typeface="微软雅黑"/>
                          <a:cs typeface=""/>
                        </a:defRPr>
                      </a:lvl5pPr>
                      <a:lvl6pPr marL="3046933" algn="l" defTabSz="1218139" rtl="0" eaLnBrk="1" latinLnBrk="0" hangingPunct="1">
                        <a:defRPr sz="2399" kern="1200">
                          <a:solidFill>
                            <a:schemeClr val="dk1"/>
                          </a:solidFill>
                          <a:latin typeface="Arial"/>
                          <a:ea typeface="微软雅黑"/>
                          <a:cs typeface=""/>
                        </a:defRPr>
                      </a:lvl6pPr>
                      <a:lvl7pPr marL="3656321" algn="l" defTabSz="1218139" rtl="0" eaLnBrk="1" latinLnBrk="0" hangingPunct="1">
                        <a:defRPr sz="2399" kern="1200">
                          <a:solidFill>
                            <a:schemeClr val="dk1"/>
                          </a:solidFill>
                          <a:latin typeface="Arial"/>
                          <a:ea typeface="微软雅黑"/>
                          <a:cs typeface=""/>
                        </a:defRPr>
                      </a:lvl7pPr>
                      <a:lvl8pPr marL="4265707" algn="l" defTabSz="1218139" rtl="0" eaLnBrk="1" latinLnBrk="0" hangingPunct="1">
                        <a:defRPr sz="2399" kern="1200">
                          <a:solidFill>
                            <a:schemeClr val="dk1"/>
                          </a:solidFill>
                          <a:latin typeface="Arial"/>
                          <a:ea typeface="微软雅黑"/>
                          <a:cs typeface=""/>
                        </a:defRPr>
                      </a:lvl8pPr>
                      <a:lvl9pPr marL="4875094" algn="l" defTabSz="1218139" rtl="0" eaLnBrk="1" latinLnBrk="0" hangingPunct="1">
                        <a:defRPr sz="2399" kern="1200">
                          <a:solidFill>
                            <a:schemeClr val="dk1"/>
                          </a:solidFill>
                          <a:latin typeface="Arial"/>
                          <a:ea typeface="微软雅黑"/>
                          <a:cs typeface=""/>
                        </a:defRPr>
                      </a:lvl9pPr>
                    </a:lstStyle>
                    <a:p>
                      <a:pPr algn="ctr" fontAlgn="ctr"/>
                      <a:r>
                        <a:rPr lang="en-US" altLang="zh-CN" sz="2000" u="none" strike="noStrike" dirty="0">
                          <a:solidFill>
                            <a:srgbClr val="C41C6F"/>
                          </a:solidFill>
                          <a:effectLst/>
                        </a:rPr>
                        <a:t>70</a:t>
                      </a:r>
                      <a:r>
                        <a:rPr lang="zh-CN" altLang="en-US" sz="2000" u="none" strike="noStrike" dirty="0">
                          <a:solidFill>
                            <a:srgbClr val="C41C6F"/>
                          </a:solidFill>
                          <a:effectLst/>
                        </a:rPr>
                        <a:t>万</a:t>
                      </a:r>
                      <a:endParaRPr lang="zh-CN" altLang="en-US" sz="2000" b="0" i="0" u="none" strike="noStrike" dirty="0">
                        <a:solidFill>
                          <a:srgbClr val="C41C6F"/>
                        </a:solidFill>
                        <a:effectLst/>
                        <a:latin typeface="微软雅黑" panose="020B0503020204020204" pitchFamily="34" charset="-122"/>
                      </a:endParaRPr>
                    </a:p>
                  </a:txBody>
                  <a:tcPr anchor="ctr">
                    <a:lnL w="12700" cap="flat" cmpd="sng" algn="ctr">
                      <a:solidFill>
                        <a:srgbClr val="605958">
                          <a:lumMod val="60000"/>
                          <a:lumOff val="40000"/>
                        </a:srgbClr>
                      </a:solidFill>
                      <a:prstDash val="solid"/>
                      <a:round/>
                      <a:headEnd type="none" w="med" len="med"/>
                      <a:tailEnd type="none" w="med" len="med"/>
                    </a:lnL>
                    <a:lnR w="12700" cap="flat" cmpd="sng" algn="ctr">
                      <a:solidFill>
                        <a:srgbClr val="605958">
                          <a:lumMod val="60000"/>
                          <a:lumOff val="40000"/>
                        </a:srgbClr>
                      </a:solidFill>
                      <a:prstDash val="solid"/>
                      <a:round/>
                      <a:headEnd type="none" w="med" len="med"/>
                      <a:tailEnd type="none" w="med" len="med"/>
                    </a:lnR>
                    <a:lnT w="12700" cap="flat" cmpd="sng" algn="ctr">
                      <a:solidFill>
                        <a:srgbClr val="605958">
                          <a:lumMod val="60000"/>
                          <a:lumOff val="40000"/>
                        </a:srgbClr>
                      </a:solidFill>
                      <a:prstDash val="solid"/>
                      <a:round/>
                      <a:headEnd type="none" w="med" len="med"/>
                      <a:tailEnd type="none" w="med" len="med"/>
                    </a:lnT>
                    <a:lnB w="12700" cap="flat" cmpd="sng" algn="ctr">
                      <a:solidFill>
                        <a:srgbClr val="605958">
                          <a:lumMod val="60000"/>
                          <a:lumOff val="4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1218139" rtl="0" eaLnBrk="1" latinLnBrk="0" hangingPunct="1">
                        <a:defRPr sz="2399" kern="1200">
                          <a:solidFill>
                            <a:schemeClr val="dk1"/>
                          </a:solidFill>
                          <a:latin typeface="Arial"/>
                          <a:ea typeface="微软雅黑"/>
                          <a:cs typeface=""/>
                        </a:defRPr>
                      </a:lvl1pPr>
                      <a:lvl2pPr marL="609387" algn="l" defTabSz="1218139" rtl="0" eaLnBrk="1" latinLnBrk="0" hangingPunct="1">
                        <a:defRPr sz="2399" kern="1200">
                          <a:solidFill>
                            <a:schemeClr val="dk1"/>
                          </a:solidFill>
                          <a:latin typeface="Arial"/>
                          <a:ea typeface="微软雅黑"/>
                          <a:cs typeface=""/>
                        </a:defRPr>
                      </a:lvl2pPr>
                      <a:lvl3pPr marL="1218774" algn="l" defTabSz="1218139" rtl="0" eaLnBrk="1" latinLnBrk="0" hangingPunct="1">
                        <a:defRPr sz="2399" kern="1200">
                          <a:solidFill>
                            <a:schemeClr val="dk1"/>
                          </a:solidFill>
                          <a:latin typeface="Arial"/>
                          <a:ea typeface="微软雅黑"/>
                          <a:cs typeface=""/>
                        </a:defRPr>
                      </a:lvl3pPr>
                      <a:lvl4pPr marL="1828160" algn="l" defTabSz="1218139" rtl="0" eaLnBrk="1" latinLnBrk="0" hangingPunct="1">
                        <a:defRPr sz="2399" kern="1200">
                          <a:solidFill>
                            <a:schemeClr val="dk1"/>
                          </a:solidFill>
                          <a:latin typeface="Arial"/>
                          <a:ea typeface="微软雅黑"/>
                          <a:cs typeface=""/>
                        </a:defRPr>
                      </a:lvl4pPr>
                      <a:lvl5pPr marL="2437546" algn="l" defTabSz="1218139" rtl="0" eaLnBrk="1" latinLnBrk="0" hangingPunct="1">
                        <a:defRPr sz="2399" kern="1200">
                          <a:solidFill>
                            <a:schemeClr val="dk1"/>
                          </a:solidFill>
                          <a:latin typeface="Arial"/>
                          <a:ea typeface="微软雅黑"/>
                          <a:cs typeface=""/>
                        </a:defRPr>
                      </a:lvl5pPr>
                      <a:lvl6pPr marL="3046933" algn="l" defTabSz="1218139" rtl="0" eaLnBrk="1" latinLnBrk="0" hangingPunct="1">
                        <a:defRPr sz="2399" kern="1200">
                          <a:solidFill>
                            <a:schemeClr val="dk1"/>
                          </a:solidFill>
                          <a:latin typeface="Arial"/>
                          <a:ea typeface="微软雅黑"/>
                          <a:cs typeface=""/>
                        </a:defRPr>
                      </a:lvl6pPr>
                      <a:lvl7pPr marL="3656321" algn="l" defTabSz="1218139" rtl="0" eaLnBrk="1" latinLnBrk="0" hangingPunct="1">
                        <a:defRPr sz="2399" kern="1200">
                          <a:solidFill>
                            <a:schemeClr val="dk1"/>
                          </a:solidFill>
                          <a:latin typeface="Arial"/>
                          <a:ea typeface="微软雅黑"/>
                          <a:cs typeface=""/>
                        </a:defRPr>
                      </a:lvl7pPr>
                      <a:lvl8pPr marL="4265707" algn="l" defTabSz="1218139" rtl="0" eaLnBrk="1" latinLnBrk="0" hangingPunct="1">
                        <a:defRPr sz="2399" kern="1200">
                          <a:solidFill>
                            <a:schemeClr val="dk1"/>
                          </a:solidFill>
                          <a:latin typeface="Arial"/>
                          <a:ea typeface="微软雅黑"/>
                          <a:cs typeface=""/>
                        </a:defRPr>
                      </a:lvl8pPr>
                      <a:lvl9pPr marL="4875094" algn="l" defTabSz="1218139" rtl="0" eaLnBrk="1" latinLnBrk="0" hangingPunct="1">
                        <a:defRPr sz="2399" kern="1200">
                          <a:solidFill>
                            <a:schemeClr val="dk1"/>
                          </a:solidFill>
                          <a:latin typeface="Arial"/>
                          <a:ea typeface="微软雅黑"/>
                          <a:cs typeface=""/>
                        </a:defRPr>
                      </a:lvl9pPr>
                    </a:lstStyle>
                    <a:p>
                      <a:pPr algn="l" fontAlgn="ctr"/>
                      <a:endParaRPr lang="zh-CN" altLang="en-US" sz="2000" b="0" i="0" u="none" strike="noStrike" dirty="0">
                        <a:solidFill>
                          <a:srgbClr val="C41C6F"/>
                        </a:solidFill>
                        <a:effectLst/>
                        <a:latin typeface="微软雅黑" panose="020B0503020204020204" pitchFamily="34" charset="-122"/>
                      </a:endParaRPr>
                    </a:p>
                  </a:txBody>
                  <a:tcPr anchor="ctr">
                    <a:lnL w="12700" cap="flat" cmpd="sng" algn="ctr">
                      <a:solidFill>
                        <a:srgbClr val="605958">
                          <a:lumMod val="60000"/>
                          <a:lumOff val="40000"/>
                        </a:srgbClr>
                      </a:solidFill>
                      <a:prstDash val="solid"/>
                      <a:round/>
                      <a:headEnd type="none" w="med" len="med"/>
                      <a:tailEnd type="none" w="med" len="med"/>
                    </a:lnL>
                    <a:lnR w="12700" cap="flat" cmpd="sng" algn="ctr">
                      <a:solidFill>
                        <a:srgbClr val="605958">
                          <a:lumMod val="60000"/>
                          <a:lumOff val="40000"/>
                        </a:srgbClr>
                      </a:solidFill>
                      <a:prstDash val="solid"/>
                      <a:round/>
                      <a:headEnd type="none" w="med" len="med"/>
                      <a:tailEnd type="none" w="med" len="med"/>
                    </a:lnR>
                    <a:lnT w="12700" cap="flat" cmpd="sng" algn="ctr">
                      <a:solidFill>
                        <a:srgbClr val="605958">
                          <a:lumMod val="60000"/>
                          <a:lumOff val="40000"/>
                        </a:srgbClr>
                      </a:solidFill>
                      <a:prstDash val="solid"/>
                      <a:round/>
                      <a:headEnd type="none" w="med" len="med"/>
                      <a:tailEnd type="none" w="med" len="med"/>
                    </a:lnT>
                    <a:lnB w="12700" cap="flat" cmpd="sng" algn="ctr">
                      <a:solidFill>
                        <a:srgbClr val="605958">
                          <a:lumMod val="60000"/>
                          <a:lumOff val="4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1218139" rtl="0" eaLnBrk="1" latinLnBrk="0" hangingPunct="1">
                        <a:defRPr sz="2399" kern="1200">
                          <a:solidFill>
                            <a:schemeClr val="dk1"/>
                          </a:solidFill>
                          <a:latin typeface="Arial"/>
                          <a:ea typeface="微软雅黑"/>
                          <a:cs typeface=""/>
                        </a:defRPr>
                      </a:lvl1pPr>
                      <a:lvl2pPr marL="609387" algn="l" defTabSz="1218139" rtl="0" eaLnBrk="1" latinLnBrk="0" hangingPunct="1">
                        <a:defRPr sz="2399" kern="1200">
                          <a:solidFill>
                            <a:schemeClr val="dk1"/>
                          </a:solidFill>
                          <a:latin typeface="Arial"/>
                          <a:ea typeface="微软雅黑"/>
                          <a:cs typeface=""/>
                        </a:defRPr>
                      </a:lvl2pPr>
                      <a:lvl3pPr marL="1218774" algn="l" defTabSz="1218139" rtl="0" eaLnBrk="1" latinLnBrk="0" hangingPunct="1">
                        <a:defRPr sz="2399" kern="1200">
                          <a:solidFill>
                            <a:schemeClr val="dk1"/>
                          </a:solidFill>
                          <a:latin typeface="Arial"/>
                          <a:ea typeface="微软雅黑"/>
                          <a:cs typeface=""/>
                        </a:defRPr>
                      </a:lvl3pPr>
                      <a:lvl4pPr marL="1828160" algn="l" defTabSz="1218139" rtl="0" eaLnBrk="1" latinLnBrk="0" hangingPunct="1">
                        <a:defRPr sz="2399" kern="1200">
                          <a:solidFill>
                            <a:schemeClr val="dk1"/>
                          </a:solidFill>
                          <a:latin typeface="Arial"/>
                          <a:ea typeface="微软雅黑"/>
                          <a:cs typeface=""/>
                        </a:defRPr>
                      </a:lvl4pPr>
                      <a:lvl5pPr marL="2437546" algn="l" defTabSz="1218139" rtl="0" eaLnBrk="1" latinLnBrk="0" hangingPunct="1">
                        <a:defRPr sz="2399" kern="1200">
                          <a:solidFill>
                            <a:schemeClr val="dk1"/>
                          </a:solidFill>
                          <a:latin typeface="Arial"/>
                          <a:ea typeface="微软雅黑"/>
                          <a:cs typeface=""/>
                        </a:defRPr>
                      </a:lvl5pPr>
                      <a:lvl6pPr marL="3046933" algn="l" defTabSz="1218139" rtl="0" eaLnBrk="1" latinLnBrk="0" hangingPunct="1">
                        <a:defRPr sz="2399" kern="1200">
                          <a:solidFill>
                            <a:schemeClr val="dk1"/>
                          </a:solidFill>
                          <a:latin typeface="Arial"/>
                          <a:ea typeface="微软雅黑"/>
                          <a:cs typeface=""/>
                        </a:defRPr>
                      </a:lvl6pPr>
                      <a:lvl7pPr marL="3656321" algn="l" defTabSz="1218139" rtl="0" eaLnBrk="1" latinLnBrk="0" hangingPunct="1">
                        <a:defRPr sz="2399" kern="1200">
                          <a:solidFill>
                            <a:schemeClr val="dk1"/>
                          </a:solidFill>
                          <a:latin typeface="Arial"/>
                          <a:ea typeface="微软雅黑"/>
                          <a:cs typeface=""/>
                        </a:defRPr>
                      </a:lvl7pPr>
                      <a:lvl8pPr marL="4265707" algn="l" defTabSz="1218139" rtl="0" eaLnBrk="1" latinLnBrk="0" hangingPunct="1">
                        <a:defRPr sz="2399" kern="1200">
                          <a:solidFill>
                            <a:schemeClr val="dk1"/>
                          </a:solidFill>
                          <a:latin typeface="Arial"/>
                          <a:ea typeface="微软雅黑"/>
                          <a:cs typeface=""/>
                        </a:defRPr>
                      </a:lvl8pPr>
                      <a:lvl9pPr marL="4875094" algn="l" defTabSz="1218139" rtl="0" eaLnBrk="1" latinLnBrk="0" hangingPunct="1">
                        <a:defRPr sz="2399" kern="1200">
                          <a:solidFill>
                            <a:schemeClr val="dk1"/>
                          </a:solidFill>
                          <a:latin typeface="Arial"/>
                          <a:ea typeface="微软雅黑"/>
                          <a:cs typeface=""/>
                        </a:defRPr>
                      </a:lvl9pPr>
                    </a:lstStyle>
                    <a:p>
                      <a:pPr algn="ctr" fontAlgn="ctr"/>
                      <a:endParaRPr lang="zh-CN" altLang="en-US" sz="2000" b="0" i="0" u="none" strike="noStrike" dirty="0">
                        <a:solidFill>
                          <a:srgbClr val="C41C6F"/>
                        </a:solidFill>
                        <a:effectLst/>
                        <a:latin typeface="微软雅黑" panose="020B0503020204020204" pitchFamily="34" charset="-122"/>
                      </a:endParaRPr>
                    </a:p>
                  </a:txBody>
                  <a:tcPr anchor="ctr">
                    <a:lnL w="12700" cap="flat" cmpd="sng" algn="ctr">
                      <a:solidFill>
                        <a:srgbClr val="605958">
                          <a:lumMod val="60000"/>
                          <a:lumOff val="40000"/>
                        </a:srgbClr>
                      </a:solidFill>
                      <a:prstDash val="solid"/>
                      <a:round/>
                      <a:headEnd type="none" w="med" len="med"/>
                      <a:tailEnd type="none" w="med" len="med"/>
                    </a:lnL>
                    <a:lnR w="12700" cap="flat" cmpd="sng" algn="ctr">
                      <a:solidFill>
                        <a:srgbClr val="605958">
                          <a:lumMod val="60000"/>
                          <a:lumOff val="40000"/>
                        </a:srgbClr>
                      </a:solidFill>
                      <a:prstDash val="solid"/>
                      <a:round/>
                      <a:headEnd type="none" w="med" len="med"/>
                      <a:tailEnd type="none" w="med" len="med"/>
                    </a:lnR>
                    <a:lnT w="12700" cap="flat" cmpd="sng" algn="ctr">
                      <a:solidFill>
                        <a:srgbClr val="605958">
                          <a:lumMod val="60000"/>
                          <a:lumOff val="40000"/>
                        </a:srgbClr>
                      </a:solidFill>
                      <a:prstDash val="solid"/>
                      <a:round/>
                      <a:headEnd type="none" w="med" len="med"/>
                      <a:tailEnd type="none" w="med" len="med"/>
                    </a:lnT>
                    <a:lnB w="12700" cap="flat" cmpd="sng" algn="ctr">
                      <a:solidFill>
                        <a:srgbClr val="605958">
                          <a:lumMod val="60000"/>
                          <a:lumOff val="4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r>
              <a:tr h="504054">
                <a:tc>
                  <a:txBody>
                    <a:bodyPr/>
                    <a:lstStyle>
                      <a:lvl1pPr marL="0" algn="l" defTabSz="1218139" rtl="0" eaLnBrk="1" latinLnBrk="0" hangingPunct="1">
                        <a:defRPr sz="2399" kern="1200">
                          <a:solidFill>
                            <a:schemeClr val="dk1"/>
                          </a:solidFill>
                          <a:latin typeface="Arial"/>
                          <a:ea typeface="微软雅黑"/>
                          <a:cs typeface=""/>
                        </a:defRPr>
                      </a:lvl1pPr>
                      <a:lvl2pPr marL="609387" algn="l" defTabSz="1218139" rtl="0" eaLnBrk="1" latinLnBrk="0" hangingPunct="1">
                        <a:defRPr sz="2399" kern="1200">
                          <a:solidFill>
                            <a:schemeClr val="dk1"/>
                          </a:solidFill>
                          <a:latin typeface="Arial"/>
                          <a:ea typeface="微软雅黑"/>
                          <a:cs typeface=""/>
                        </a:defRPr>
                      </a:lvl2pPr>
                      <a:lvl3pPr marL="1218774" algn="l" defTabSz="1218139" rtl="0" eaLnBrk="1" latinLnBrk="0" hangingPunct="1">
                        <a:defRPr sz="2399" kern="1200">
                          <a:solidFill>
                            <a:schemeClr val="dk1"/>
                          </a:solidFill>
                          <a:latin typeface="Arial"/>
                          <a:ea typeface="微软雅黑"/>
                          <a:cs typeface=""/>
                        </a:defRPr>
                      </a:lvl3pPr>
                      <a:lvl4pPr marL="1828160" algn="l" defTabSz="1218139" rtl="0" eaLnBrk="1" latinLnBrk="0" hangingPunct="1">
                        <a:defRPr sz="2399" kern="1200">
                          <a:solidFill>
                            <a:schemeClr val="dk1"/>
                          </a:solidFill>
                          <a:latin typeface="Arial"/>
                          <a:ea typeface="微软雅黑"/>
                          <a:cs typeface=""/>
                        </a:defRPr>
                      </a:lvl4pPr>
                      <a:lvl5pPr marL="2437546" algn="l" defTabSz="1218139" rtl="0" eaLnBrk="1" latinLnBrk="0" hangingPunct="1">
                        <a:defRPr sz="2399" kern="1200">
                          <a:solidFill>
                            <a:schemeClr val="dk1"/>
                          </a:solidFill>
                          <a:latin typeface="Arial"/>
                          <a:ea typeface="微软雅黑"/>
                          <a:cs typeface=""/>
                        </a:defRPr>
                      </a:lvl5pPr>
                      <a:lvl6pPr marL="3046933" algn="l" defTabSz="1218139" rtl="0" eaLnBrk="1" latinLnBrk="0" hangingPunct="1">
                        <a:defRPr sz="2399" kern="1200">
                          <a:solidFill>
                            <a:schemeClr val="dk1"/>
                          </a:solidFill>
                          <a:latin typeface="Arial"/>
                          <a:ea typeface="微软雅黑"/>
                          <a:cs typeface=""/>
                        </a:defRPr>
                      </a:lvl6pPr>
                      <a:lvl7pPr marL="3656321" algn="l" defTabSz="1218139" rtl="0" eaLnBrk="1" latinLnBrk="0" hangingPunct="1">
                        <a:defRPr sz="2399" kern="1200">
                          <a:solidFill>
                            <a:schemeClr val="dk1"/>
                          </a:solidFill>
                          <a:latin typeface="Arial"/>
                          <a:ea typeface="微软雅黑"/>
                          <a:cs typeface=""/>
                        </a:defRPr>
                      </a:lvl7pPr>
                      <a:lvl8pPr marL="4265707" algn="l" defTabSz="1218139" rtl="0" eaLnBrk="1" latinLnBrk="0" hangingPunct="1">
                        <a:defRPr sz="2399" kern="1200">
                          <a:solidFill>
                            <a:schemeClr val="dk1"/>
                          </a:solidFill>
                          <a:latin typeface="Arial"/>
                          <a:ea typeface="微软雅黑"/>
                          <a:cs typeface=""/>
                        </a:defRPr>
                      </a:lvl8pPr>
                      <a:lvl9pPr marL="4875094" algn="l" defTabSz="1218139" rtl="0" eaLnBrk="1" latinLnBrk="0" hangingPunct="1">
                        <a:defRPr sz="2399" kern="1200">
                          <a:solidFill>
                            <a:schemeClr val="dk1"/>
                          </a:solidFill>
                          <a:latin typeface="Arial"/>
                          <a:ea typeface="微软雅黑"/>
                          <a:cs typeface=""/>
                        </a:defRPr>
                      </a:lvl9pPr>
                    </a:lstStyle>
                    <a:p>
                      <a:pPr algn="l" fontAlgn="ctr"/>
                      <a:r>
                        <a:rPr lang="zh-CN" altLang="en-US" sz="2000" u="none" strike="noStrike" dirty="0">
                          <a:solidFill>
                            <a:srgbClr val="FDFDFD"/>
                          </a:solidFill>
                          <a:effectLst/>
                        </a:rPr>
                        <a:t>合计</a:t>
                      </a:r>
                      <a:endParaRPr lang="zh-CN" altLang="en-US" sz="2000" b="0" i="0" u="none" strike="noStrike" dirty="0">
                        <a:solidFill>
                          <a:srgbClr val="FDFDFD"/>
                        </a:solidFill>
                        <a:effectLst/>
                        <a:latin typeface="微软雅黑" panose="020B0503020204020204" pitchFamily="34" charset="-122"/>
                      </a:endParaRPr>
                    </a:p>
                  </a:txBody>
                  <a:tcPr anchor="ctr">
                    <a:lnL w="12700" cap="flat" cmpd="sng" algn="ctr">
                      <a:solidFill>
                        <a:srgbClr val="605958">
                          <a:lumMod val="60000"/>
                          <a:lumOff val="40000"/>
                        </a:srgbClr>
                      </a:solidFill>
                      <a:prstDash val="solid"/>
                      <a:round/>
                      <a:headEnd type="none" w="med" len="med"/>
                      <a:tailEnd type="none" w="med" len="med"/>
                    </a:lnL>
                    <a:lnR w="12700" cap="flat" cmpd="sng" algn="ctr">
                      <a:solidFill>
                        <a:srgbClr val="605958">
                          <a:lumMod val="60000"/>
                          <a:lumOff val="40000"/>
                        </a:srgbClr>
                      </a:solidFill>
                      <a:prstDash val="solid"/>
                      <a:round/>
                      <a:headEnd type="none" w="med" len="med"/>
                      <a:tailEnd type="none" w="med" len="med"/>
                    </a:lnR>
                    <a:lnT w="12700" cap="flat" cmpd="sng" algn="ctr">
                      <a:solidFill>
                        <a:srgbClr val="605958">
                          <a:lumMod val="60000"/>
                          <a:lumOff val="40000"/>
                        </a:srgbClr>
                      </a:solidFill>
                      <a:prstDash val="solid"/>
                      <a:round/>
                      <a:headEnd type="none" w="med" len="med"/>
                      <a:tailEnd type="none" w="med" len="med"/>
                    </a:lnT>
                    <a:lnB w="12700" cap="flat" cmpd="sng" algn="ctr">
                      <a:solidFill>
                        <a:srgbClr val="605958">
                          <a:lumMod val="60000"/>
                          <a:lumOff val="40000"/>
                        </a:srgbClr>
                      </a:solidFill>
                      <a:prstDash val="solid"/>
                      <a:round/>
                      <a:headEnd type="none" w="med" len="med"/>
                      <a:tailEnd type="none" w="med" len="med"/>
                    </a:lnB>
                    <a:lnTlToBr w="12700" cmpd="sng">
                      <a:noFill/>
                      <a:prstDash val="solid"/>
                    </a:lnTlToBr>
                    <a:lnBlToTr w="12700" cmpd="sng">
                      <a:noFill/>
                      <a:prstDash val="solid"/>
                    </a:lnBlToTr>
                    <a:solidFill>
                      <a:srgbClr val="C41C6F"/>
                    </a:solidFill>
                  </a:tcPr>
                </a:tc>
                <a:tc gridSpan="3">
                  <a:txBody>
                    <a:bodyPr/>
                    <a:lstStyle>
                      <a:lvl1pPr marL="0" algn="l" defTabSz="1218139" rtl="0" eaLnBrk="1" latinLnBrk="0" hangingPunct="1">
                        <a:defRPr sz="2399" kern="1200">
                          <a:solidFill>
                            <a:schemeClr val="dk1"/>
                          </a:solidFill>
                          <a:latin typeface="Arial"/>
                          <a:ea typeface="微软雅黑"/>
                          <a:cs typeface=""/>
                        </a:defRPr>
                      </a:lvl1pPr>
                      <a:lvl2pPr marL="609387" algn="l" defTabSz="1218139" rtl="0" eaLnBrk="1" latinLnBrk="0" hangingPunct="1">
                        <a:defRPr sz="2399" kern="1200">
                          <a:solidFill>
                            <a:schemeClr val="dk1"/>
                          </a:solidFill>
                          <a:latin typeface="Arial"/>
                          <a:ea typeface="微软雅黑"/>
                          <a:cs typeface=""/>
                        </a:defRPr>
                      </a:lvl2pPr>
                      <a:lvl3pPr marL="1218774" algn="l" defTabSz="1218139" rtl="0" eaLnBrk="1" latinLnBrk="0" hangingPunct="1">
                        <a:defRPr sz="2399" kern="1200">
                          <a:solidFill>
                            <a:schemeClr val="dk1"/>
                          </a:solidFill>
                          <a:latin typeface="Arial"/>
                          <a:ea typeface="微软雅黑"/>
                          <a:cs typeface=""/>
                        </a:defRPr>
                      </a:lvl3pPr>
                      <a:lvl4pPr marL="1828160" algn="l" defTabSz="1218139" rtl="0" eaLnBrk="1" latinLnBrk="0" hangingPunct="1">
                        <a:defRPr sz="2399" kern="1200">
                          <a:solidFill>
                            <a:schemeClr val="dk1"/>
                          </a:solidFill>
                          <a:latin typeface="Arial"/>
                          <a:ea typeface="微软雅黑"/>
                          <a:cs typeface=""/>
                        </a:defRPr>
                      </a:lvl4pPr>
                      <a:lvl5pPr marL="2437546" algn="l" defTabSz="1218139" rtl="0" eaLnBrk="1" latinLnBrk="0" hangingPunct="1">
                        <a:defRPr sz="2399" kern="1200">
                          <a:solidFill>
                            <a:schemeClr val="dk1"/>
                          </a:solidFill>
                          <a:latin typeface="Arial"/>
                          <a:ea typeface="微软雅黑"/>
                          <a:cs typeface=""/>
                        </a:defRPr>
                      </a:lvl5pPr>
                      <a:lvl6pPr marL="3046933" algn="l" defTabSz="1218139" rtl="0" eaLnBrk="1" latinLnBrk="0" hangingPunct="1">
                        <a:defRPr sz="2399" kern="1200">
                          <a:solidFill>
                            <a:schemeClr val="dk1"/>
                          </a:solidFill>
                          <a:latin typeface="Arial"/>
                          <a:ea typeface="微软雅黑"/>
                          <a:cs typeface=""/>
                        </a:defRPr>
                      </a:lvl6pPr>
                      <a:lvl7pPr marL="3656321" algn="l" defTabSz="1218139" rtl="0" eaLnBrk="1" latinLnBrk="0" hangingPunct="1">
                        <a:defRPr sz="2399" kern="1200">
                          <a:solidFill>
                            <a:schemeClr val="dk1"/>
                          </a:solidFill>
                          <a:latin typeface="Arial"/>
                          <a:ea typeface="微软雅黑"/>
                          <a:cs typeface=""/>
                        </a:defRPr>
                      </a:lvl7pPr>
                      <a:lvl8pPr marL="4265707" algn="l" defTabSz="1218139" rtl="0" eaLnBrk="1" latinLnBrk="0" hangingPunct="1">
                        <a:defRPr sz="2399" kern="1200">
                          <a:solidFill>
                            <a:schemeClr val="dk1"/>
                          </a:solidFill>
                          <a:latin typeface="Arial"/>
                          <a:ea typeface="微软雅黑"/>
                          <a:cs typeface=""/>
                        </a:defRPr>
                      </a:lvl8pPr>
                      <a:lvl9pPr marL="4875094" algn="l" defTabSz="1218139" rtl="0" eaLnBrk="1" latinLnBrk="0" hangingPunct="1">
                        <a:defRPr sz="2399" kern="1200">
                          <a:solidFill>
                            <a:schemeClr val="dk1"/>
                          </a:solidFill>
                          <a:latin typeface="Arial"/>
                          <a:ea typeface="微软雅黑"/>
                          <a:cs typeface=""/>
                        </a:defRPr>
                      </a:lvl9pPr>
                    </a:lstStyle>
                    <a:p>
                      <a:pPr algn="ctr" fontAlgn="ctr"/>
                      <a:r>
                        <a:rPr lang="en-US" altLang="zh-CN" sz="2000" u="none" strike="noStrike" dirty="0">
                          <a:solidFill>
                            <a:srgbClr val="FDFDFD"/>
                          </a:solidFill>
                          <a:effectLst/>
                        </a:rPr>
                        <a:t>410</a:t>
                      </a:r>
                      <a:r>
                        <a:rPr lang="zh-CN" altLang="en-US" sz="2000" u="none" strike="noStrike" dirty="0">
                          <a:solidFill>
                            <a:srgbClr val="FDFDFD"/>
                          </a:solidFill>
                          <a:effectLst/>
                        </a:rPr>
                        <a:t>万</a:t>
                      </a:r>
                      <a:endParaRPr lang="zh-CN" altLang="en-US" sz="2000" b="0" i="0" u="none" strike="noStrike" dirty="0">
                        <a:solidFill>
                          <a:srgbClr val="FDFDFD"/>
                        </a:solidFill>
                        <a:effectLst/>
                        <a:latin typeface="微软雅黑" panose="020B0503020204020204" pitchFamily="34" charset="-122"/>
                      </a:endParaRPr>
                    </a:p>
                  </a:txBody>
                  <a:tcPr anchor="ctr">
                    <a:lnL w="12700" cap="flat" cmpd="sng" algn="ctr">
                      <a:solidFill>
                        <a:srgbClr val="605958">
                          <a:lumMod val="60000"/>
                          <a:lumOff val="40000"/>
                        </a:srgbClr>
                      </a:solidFill>
                      <a:prstDash val="solid"/>
                      <a:round/>
                      <a:headEnd type="none" w="med" len="med"/>
                      <a:tailEnd type="none" w="med" len="med"/>
                    </a:lnL>
                    <a:lnR w="12700" cap="flat" cmpd="sng" algn="ctr">
                      <a:solidFill>
                        <a:srgbClr val="605958">
                          <a:lumMod val="60000"/>
                          <a:lumOff val="40000"/>
                        </a:srgbClr>
                      </a:solidFill>
                      <a:prstDash val="solid"/>
                      <a:round/>
                      <a:headEnd type="none" w="med" len="med"/>
                      <a:tailEnd type="none" w="med" len="med"/>
                    </a:lnR>
                    <a:lnT w="12700" cap="flat" cmpd="sng" algn="ctr">
                      <a:solidFill>
                        <a:srgbClr val="605958">
                          <a:lumMod val="60000"/>
                          <a:lumOff val="40000"/>
                        </a:srgbClr>
                      </a:solidFill>
                      <a:prstDash val="solid"/>
                      <a:round/>
                      <a:headEnd type="none" w="med" len="med"/>
                      <a:tailEnd type="none" w="med" len="med"/>
                    </a:lnT>
                    <a:lnB w="12700" cap="flat" cmpd="sng" algn="ctr">
                      <a:solidFill>
                        <a:srgbClr val="605958">
                          <a:lumMod val="60000"/>
                          <a:lumOff val="40000"/>
                        </a:srgbClr>
                      </a:solidFill>
                      <a:prstDash val="solid"/>
                      <a:round/>
                      <a:headEnd type="none" w="med" len="med"/>
                      <a:tailEnd type="none" w="med" len="med"/>
                    </a:lnB>
                    <a:lnTlToBr w="12700" cmpd="sng">
                      <a:noFill/>
                      <a:prstDash val="solid"/>
                    </a:lnTlToBr>
                    <a:lnBlToTr w="12700" cmpd="sng">
                      <a:noFill/>
                      <a:prstDash val="solid"/>
                    </a:lnBlToTr>
                    <a:solidFill>
                      <a:srgbClr val="C41C6F"/>
                    </a:solidFill>
                  </a:tcPr>
                </a:tc>
                <a:tc hMerge="1">
                  <a:txBody>
                    <a:bodyPr/>
                    <a:lstStyle/>
                    <a:p>
                      <a:endParaRPr lang="zh-CN"/>
                    </a:p>
                  </a:txBody>
                  <a:tcPr/>
                </a:tc>
                <a:tc hMerge="1">
                  <a:txBody>
                    <a:bodyPr/>
                    <a:lstStyle/>
                    <a:p>
                      <a:endParaRPr lang="zh-CN"/>
                    </a:p>
                  </a:txBody>
                  <a:tcPr/>
                </a:tc>
              </a:tr>
            </a:tbl>
          </a:graphicData>
        </a:graphic>
      </p:graphicFrame>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09956" y="2048671"/>
            <a:ext cx="2329988" cy="4584700"/>
          </a:xfrm>
          <a:prstGeom prst="rect">
            <a:avLst/>
          </a:prstGeom>
        </p:spPr>
      </p:pic>
    </p:spTree>
    <p:extLst>
      <p:ext uri="{BB962C8B-B14F-4D97-AF65-F5344CB8AC3E}">
        <p14:creationId xmlns:p14="http://schemas.microsoft.com/office/powerpoint/2010/main" val="1119989987"/>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1598" y="-220138"/>
            <a:ext cx="7137826" cy="2169997"/>
          </a:xfrm>
          <a:prstGeom prst="rect">
            <a:avLst/>
          </a:prstGeom>
        </p:spPr>
      </p:pic>
      <p:sp>
        <p:nvSpPr>
          <p:cNvPr id="2" name="矩形 1"/>
          <p:cNvSpPr/>
          <p:nvPr/>
        </p:nvSpPr>
        <p:spPr>
          <a:xfrm>
            <a:off x="4044533" y="135464"/>
            <a:ext cx="3877985" cy="830997"/>
          </a:xfrm>
          <a:prstGeom prst="rect">
            <a:avLst/>
          </a:prstGeom>
        </p:spPr>
        <p:txBody>
          <a:bodyPr wrap="none">
            <a:spAutoFit/>
          </a:bodyPr>
          <a:lstStyle/>
          <a:p>
            <a:r>
              <a:rPr lang="zh-CN" altLang="en-US" sz="4800" b="1" smtClean="0">
                <a:solidFill>
                  <a:srgbClr val="E40077"/>
                </a:solidFill>
                <a:latin typeface="微软雅黑" pitchFamily="34" charset="-122"/>
                <a:ea typeface="微软雅黑" pitchFamily="34" charset="-122"/>
              </a:rPr>
              <a:t>私人定制部份</a:t>
            </a:r>
            <a:endParaRPr lang="zh-CN" altLang="en-US" sz="4800" b="1" dirty="0">
              <a:solidFill>
                <a:srgbClr val="E40077"/>
              </a:solidFill>
              <a:latin typeface="微软雅黑" pitchFamily="34" charset="-122"/>
              <a:ea typeface="微软雅黑" pitchFamily="34" charset="-122"/>
            </a:endParaRPr>
          </a:p>
        </p:txBody>
      </p:sp>
      <p:sp>
        <p:nvSpPr>
          <p:cNvPr id="4" name="椭圆 1"/>
          <p:cNvSpPr/>
          <p:nvPr/>
        </p:nvSpPr>
        <p:spPr>
          <a:xfrm>
            <a:off x="1484995" y="2176379"/>
            <a:ext cx="2216917" cy="2246649"/>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endParaRPr>
          </a:p>
        </p:txBody>
      </p:sp>
      <p:sp>
        <p:nvSpPr>
          <p:cNvPr id="5" name="椭圆 4"/>
          <p:cNvSpPr/>
          <p:nvPr/>
        </p:nvSpPr>
        <p:spPr>
          <a:xfrm>
            <a:off x="8501927" y="2194735"/>
            <a:ext cx="2370019" cy="2246649"/>
          </a:xfrm>
          <a:prstGeom prst="ellipse">
            <a:avLst/>
          </a:pr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endParaRPr>
          </a:p>
        </p:txBody>
      </p:sp>
      <p:sp>
        <p:nvSpPr>
          <p:cNvPr id="6" name="椭圆 1"/>
          <p:cNvSpPr/>
          <p:nvPr/>
        </p:nvSpPr>
        <p:spPr>
          <a:xfrm>
            <a:off x="3820015" y="2194735"/>
            <a:ext cx="2216917" cy="2246649"/>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endParaRPr>
          </a:p>
        </p:txBody>
      </p:sp>
      <p:sp>
        <p:nvSpPr>
          <p:cNvPr id="7" name="椭圆 1"/>
          <p:cNvSpPr/>
          <p:nvPr/>
        </p:nvSpPr>
        <p:spPr>
          <a:xfrm>
            <a:off x="6155035" y="2194735"/>
            <a:ext cx="2216917" cy="2246649"/>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endParaRPr>
          </a:p>
        </p:txBody>
      </p:sp>
      <p:sp>
        <p:nvSpPr>
          <p:cNvPr id="8" name="TextBox 17"/>
          <p:cNvSpPr txBox="1"/>
          <p:nvPr/>
        </p:nvSpPr>
        <p:spPr>
          <a:xfrm>
            <a:off x="2181852" y="2188994"/>
            <a:ext cx="739305" cy="748988"/>
          </a:xfrm>
          <a:prstGeom prst="rect">
            <a:avLst/>
          </a:prstGeom>
          <a:noFill/>
        </p:spPr>
        <p:txBody>
          <a:bodyPr wrap="none" rtlCol="0">
            <a:spAutoFit/>
          </a:bodyPr>
          <a:lstStyle/>
          <a:p>
            <a:r>
              <a:rPr lang="en-US" altLang="zh-CN" sz="4267" b="1" dirty="0">
                <a:solidFill>
                  <a:schemeClr val="bg1"/>
                </a:solidFill>
              </a:rPr>
              <a:t>01</a:t>
            </a:r>
            <a:endParaRPr lang="zh-CN" altLang="en-US" sz="4267" b="1" dirty="0">
              <a:solidFill>
                <a:schemeClr val="bg1"/>
              </a:solidFill>
            </a:endParaRPr>
          </a:p>
        </p:txBody>
      </p:sp>
      <p:sp>
        <p:nvSpPr>
          <p:cNvPr id="9" name="TextBox 18"/>
          <p:cNvSpPr txBox="1"/>
          <p:nvPr/>
        </p:nvSpPr>
        <p:spPr>
          <a:xfrm>
            <a:off x="4555365" y="2188994"/>
            <a:ext cx="739305" cy="748988"/>
          </a:xfrm>
          <a:prstGeom prst="rect">
            <a:avLst/>
          </a:prstGeom>
          <a:noFill/>
        </p:spPr>
        <p:txBody>
          <a:bodyPr wrap="none" rtlCol="0">
            <a:spAutoFit/>
          </a:bodyPr>
          <a:lstStyle/>
          <a:p>
            <a:r>
              <a:rPr lang="en-US" altLang="zh-CN" sz="4267" b="1" dirty="0">
                <a:solidFill>
                  <a:schemeClr val="bg1"/>
                </a:solidFill>
              </a:rPr>
              <a:t>02</a:t>
            </a:r>
            <a:endParaRPr lang="zh-CN" altLang="en-US" sz="4267" b="1" dirty="0">
              <a:solidFill>
                <a:schemeClr val="bg1"/>
              </a:solidFill>
            </a:endParaRPr>
          </a:p>
        </p:txBody>
      </p:sp>
      <p:sp>
        <p:nvSpPr>
          <p:cNvPr id="10" name="TextBox 19"/>
          <p:cNvSpPr txBox="1"/>
          <p:nvPr/>
        </p:nvSpPr>
        <p:spPr>
          <a:xfrm>
            <a:off x="6837377" y="2188994"/>
            <a:ext cx="739305" cy="748988"/>
          </a:xfrm>
          <a:prstGeom prst="rect">
            <a:avLst/>
          </a:prstGeom>
          <a:noFill/>
        </p:spPr>
        <p:txBody>
          <a:bodyPr wrap="none" rtlCol="0">
            <a:spAutoFit/>
          </a:bodyPr>
          <a:lstStyle/>
          <a:p>
            <a:r>
              <a:rPr lang="en-US" altLang="zh-CN" sz="4267" b="1" dirty="0">
                <a:solidFill>
                  <a:schemeClr val="bg1"/>
                </a:solidFill>
              </a:rPr>
              <a:t>03</a:t>
            </a:r>
            <a:endParaRPr lang="zh-CN" altLang="en-US" sz="4267" b="1" dirty="0">
              <a:solidFill>
                <a:schemeClr val="bg1"/>
              </a:solidFill>
            </a:endParaRPr>
          </a:p>
        </p:txBody>
      </p:sp>
      <p:sp>
        <p:nvSpPr>
          <p:cNvPr id="11" name="TextBox 20"/>
          <p:cNvSpPr txBox="1"/>
          <p:nvPr/>
        </p:nvSpPr>
        <p:spPr>
          <a:xfrm>
            <a:off x="9256744" y="2188994"/>
            <a:ext cx="739305" cy="748988"/>
          </a:xfrm>
          <a:prstGeom prst="rect">
            <a:avLst/>
          </a:prstGeom>
          <a:noFill/>
        </p:spPr>
        <p:txBody>
          <a:bodyPr wrap="none" rtlCol="0">
            <a:spAutoFit/>
          </a:bodyPr>
          <a:lstStyle/>
          <a:p>
            <a:r>
              <a:rPr lang="en-US" altLang="zh-CN" sz="4267" b="1" dirty="0">
                <a:solidFill>
                  <a:schemeClr val="bg1"/>
                </a:solidFill>
              </a:rPr>
              <a:t>04</a:t>
            </a:r>
            <a:endParaRPr lang="zh-CN" altLang="en-US" sz="4267" b="1" dirty="0">
              <a:solidFill>
                <a:schemeClr val="bg1"/>
              </a:solidFill>
            </a:endParaRPr>
          </a:p>
        </p:txBody>
      </p:sp>
      <p:cxnSp>
        <p:nvCxnSpPr>
          <p:cNvPr id="12" name="直接连接符 11"/>
          <p:cNvCxnSpPr/>
          <p:nvPr/>
        </p:nvCxnSpPr>
        <p:spPr>
          <a:xfrm>
            <a:off x="1654922" y="2890723"/>
            <a:ext cx="1713317"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012762" y="2890723"/>
            <a:ext cx="1713317"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347781" y="2890723"/>
            <a:ext cx="1713317"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694575" y="2890723"/>
            <a:ext cx="1912776"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6" name="TextBox 25"/>
          <p:cNvSpPr txBox="1"/>
          <p:nvPr/>
        </p:nvSpPr>
        <p:spPr>
          <a:xfrm>
            <a:off x="1455811" y="3032128"/>
            <a:ext cx="2329433" cy="528414"/>
          </a:xfrm>
          <a:prstGeom prst="rect">
            <a:avLst/>
          </a:prstGeom>
          <a:noFill/>
        </p:spPr>
        <p:txBody>
          <a:bodyPr wrap="square" rtlCol="0">
            <a:spAutoFit/>
          </a:bodyPr>
          <a:lstStyle/>
          <a:p>
            <a:pPr algn="just">
              <a:lnSpc>
                <a:spcPct val="125000"/>
              </a:lnSpc>
            </a:pPr>
            <a:r>
              <a:rPr lang="zh-CN" altLang="en-US" sz="2267" b="1" dirty="0">
                <a:solidFill>
                  <a:schemeClr val="bg1"/>
                </a:solidFill>
                <a:latin typeface="微软雅黑" pitchFamily="34" charset="-122"/>
                <a:ea typeface="微软雅黑" pitchFamily="34" charset="-122"/>
              </a:rPr>
              <a:t>点此输入标题</a:t>
            </a:r>
          </a:p>
        </p:txBody>
      </p:sp>
      <p:sp>
        <p:nvSpPr>
          <p:cNvPr id="17" name="TextBox 26"/>
          <p:cNvSpPr txBox="1"/>
          <p:nvPr/>
        </p:nvSpPr>
        <p:spPr>
          <a:xfrm>
            <a:off x="1484996" y="3447232"/>
            <a:ext cx="2329433" cy="451470"/>
          </a:xfrm>
          <a:prstGeom prst="rect">
            <a:avLst/>
          </a:prstGeom>
          <a:noFill/>
        </p:spPr>
        <p:txBody>
          <a:bodyPr wrap="square" rtlCol="0">
            <a:spAutoFit/>
          </a:bodyPr>
          <a:lstStyle/>
          <a:p>
            <a:pPr algn="just">
              <a:lnSpc>
                <a:spcPct val="125000"/>
              </a:lnSpc>
            </a:pPr>
            <a:r>
              <a:rPr lang="zh-CN" altLang="en-US" sz="1867" dirty="0">
                <a:solidFill>
                  <a:schemeClr val="bg1"/>
                </a:solidFill>
                <a:latin typeface="微软雅黑" pitchFamily="34" charset="-122"/>
                <a:ea typeface="微软雅黑" pitchFamily="34" charset="-122"/>
              </a:rPr>
              <a:t>点此输入文字</a:t>
            </a:r>
          </a:p>
        </p:txBody>
      </p:sp>
      <p:sp>
        <p:nvSpPr>
          <p:cNvPr id="18" name="TextBox 27"/>
          <p:cNvSpPr txBox="1"/>
          <p:nvPr/>
        </p:nvSpPr>
        <p:spPr>
          <a:xfrm>
            <a:off x="3819164" y="3032128"/>
            <a:ext cx="2329433" cy="528414"/>
          </a:xfrm>
          <a:prstGeom prst="rect">
            <a:avLst/>
          </a:prstGeom>
          <a:noFill/>
        </p:spPr>
        <p:txBody>
          <a:bodyPr wrap="square" rtlCol="0">
            <a:spAutoFit/>
          </a:bodyPr>
          <a:lstStyle/>
          <a:p>
            <a:pPr algn="just">
              <a:lnSpc>
                <a:spcPct val="125000"/>
              </a:lnSpc>
            </a:pPr>
            <a:r>
              <a:rPr lang="zh-CN" altLang="en-US" sz="2267" b="1" dirty="0">
                <a:solidFill>
                  <a:schemeClr val="bg1"/>
                </a:solidFill>
                <a:latin typeface="微软雅黑" pitchFamily="34" charset="-122"/>
                <a:ea typeface="微软雅黑" pitchFamily="34" charset="-122"/>
              </a:rPr>
              <a:t>点此输入标题</a:t>
            </a:r>
          </a:p>
        </p:txBody>
      </p:sp>
      <p:sp>
        <p:nvSpPr>
          <p:cNvPr id="19" name="TextBox 28"/>
          <p:cNvSpPr txBox="1"/>
          <p:nvPr/>
        </p:nvSpPr>
        <p:spPr>
          <a:xfrm>
            <a:off x="3848349" y="3447232"/>
            <a:ext cx="2329433" cy="451470"/>
          </a:xfrm>
          <a:prstGeom prst="rect">
            <a:avLst/>
          </a:prstGeom>
          <a:noFill/>
        </p:spPr>
        <p:txBody>
          <a:bodyPr wrap="square" rtlCol="0">
            <a:spAutoFit/>
          </a:bodyPr>
          <a:lstStyle/>
          <a:p>
            <a:pPr algn="just">
              <a:lnSpc>
                <a:spcPct val="125000"/>
              </a:lnSpc>
            </a:pPr>
            <a:r>
              <a:rPr lang="zh-CN" altLang="en-US" sz="1867" dirty="0">
                <a:solidFill>
                  <a:schemeClr val="bg1"/>
                </a:solidFill>
                <a:latin typeface="微软雅黑" pitchFamily="34" charset="-122"/>
                <a:ea typeface="微软雅黑" pitchFamily="34" charset="-122"/>
              </a:rPr>
              <a:t>点此输入文字</a:t>
            </a:r>
          </a:p>
        </p:txBody>
      </p:sp>
      <p:sp>
        <p:nvSpPr>
          <p:cNvPr id="20" name="TextBox 29"/>
          <p:cNvSpPr txBox="1"/>
          <p:nvPr/>
        </p:nvSpPr>
        <p:spPr>
          <a:xfrm>
            <a:off x="6163112" y="3032128"/>
            <a:ext cx="2329433" cy="528414"/>
          </a:xfrm>
          <a:prstGeom prst="rect">
            <a:avLst/>
          </a:prstGeom>
          <a:noFill/>
        </p:spPr>
        <p:txBody>
          <a:bodyPr wrap="square" rtlCol="0">
            <a:spAutoFit/>
          </a:bodyPr>
          <a:lstStyle/>
          <a:p>
            <a:pPr algn="just">
              <a:lnSpc>
                <a:spcPct val="125000"/>
              </a:lnSpc>
            </a:pPr>
            <a:r>
              <a:rPr lang="zh-CN" altLang="en-US" sz="2267" b="1" dirty="0">
                <a:solidFill>
                  <a:schemeClr val="bg1"/>
                </a:solidFill>
                <a:latin typeface="微软雅黑" pitchFamily="34" charset="-122"/>
                <a:ea typeface="微软雅黑" pitchFamily="34" charset="-122"/>
              </a:rPr>
              <a:t>点此输入标题</a:t>
            </a:r>
          </a:p>
        </p:txBody>
      </p:sp>
      <p:sp>
        <p:nvSpPr>
          <p:cNvPr id="21" name="TextBox 30"/>
          <p:cNvSpPr txBox="1"/>
          <p:nvPr/>
        </p:nvSpPr>
        <p:spPr>
          <a:xfrm>
            <a:off x="6192297" y="3447232"/>
            <a:ext cx="2329433" cy="451470"/>
          </a:xfrm>
          <a:prstGeom prst="rect">
            <a:avLst/>
          </a:prstGeom>
          <a:noFill/>
        </p:spPr>
        <p:txBody>
          <a:bodyPr wrap="square" rtlCol="0">
            <a:spAutoFit/>
          </a:bodyPr>
          <a:lstStyle/>
          <a:p>
            <a:pPr algn="just">
              <a:lnSpc>
                <a:spcPct val="125000"/>
              </a:lnSpc>
            </a:pPr>
            <a:r>
              <a:rPr lang="zh-CN" altLang="en-US" sz="1867" dirty="0">
                <a:solidFill>
                  <a:schemeClr val="bg1"/>
                </a:solidFill>
                <a:latin typeface="微软雅黑" pitchFamily="34" charset="-122"/>
                <a:ea typeface="微软雅黑" pitchFamily="34" charset="-122"/>
              </a:rPr>
              <a:t>点此输入文字</a:t>
            </a:r>
          </a:p>
        </p:txBody>
      </p:sp>
      <p:sp>
        <p:nvSpPr>
          <p:cNvPr id="22" name="TextBox 31"/>
          <p:cNvSpPr txBox="1"/>
          <p:nvPr/>
        </p:nvSpPr>
        <p:spPr>
          <a:xfrm>
            <a:off x="8565275" y="3066024"/>
            <a:ext cx="2329433" cy="528414"/>
          </a:xfrm>
          <a:prstGeom prst="rect">
            <a:avLst/>
          </a:prstGeom>
          <a:noFill/>
        </p:spPr>
        <p:txBody>
          <a:bodyPr wrap="square" rtlCol="0">
            <a:spAutoFit/>
          </a:bodyPr>
          <a:lstStyle/>
          <a:p>
            <a:pPr algn="just">
              <a:lnSpc>
                <a:spcPct val="125000"/>
              </a:lnSpc>
            </a:pPr>
            <a:r>
              <a:rPr lang="zh-CN" altLang="en-US" sz="2267" b="1" dirty="0">
                <a:solidFill>
                  <a:schemeClr val="bg1"/>
                </a:solidFill>
                <a:latin typeface="微软雅黑" pitchFamily="34" charset="-122"/>
                <a:ea typeface="微软雅黑" pitchFamily="34" charset="-122"/>
              </a:rPr>
              <a:t>点此输入标题</a:t>
            </a:r>
          </a:p>
        </p:txBody>
      </p:sp>
      <p:sp>
        <p:nvSpPr>
          <p:cNvPr id="23" name="TextBox 32"/>
          <p:cNvSpPr txBox="1"/>
          <p:nvPr/>
        </p:nvSpPr>
        <p:spPr>
          <a:xfrm>
            <a:off x="8594460" y="3481130"/>
            <a:ext cx="2329433" cy="451470"/>
          </a:xfrm>
          <a:prstGeom prst="rect">
            <a:avLst/>
          </a:prstGeom>
          <a:noFill/>
        </p:spPr>
        <p:txBody>
          <a:bodyPr wrap="square" rtlCol="0">
            <a:spAutoFit/>
          </a:bodyPr>
          <a:lstStyle/>
          <a:p>
            <a:pPr algn="just">
              <a:lnSpc>
                <a:spcPct val="125000"/>
              </a:lnSpc>
            </a:pPr>
            <a:r>
              <a:rPr lang="zh-CN" altLang="en-US" sz="1867" dirty="0">
                <a:solidFill>
                  <a:schemeClr val="bg1"/>
                </a:solidFill>
                <a:latin typeface="微软雅黑" pitchFamily="34" charset="-122"/>
                <a:ea typeface="微软雅黑" pitchFamily="34" charset="-122"/>
              </a:rPr>
              <a:t>点此输入文字</a:t>
            </a:r>
          </a:p>
        </p:txBody>
      </p:sp>
      <p:sp>
        <p:nvSpPr>
          <p:cNvPr id="24" name="等腰三角形 23"/>
          <p:cNvSpPr/>
          <p:nvPr/>
        </p:nvSpPr>
        <p:spPr>
          <a:xfrm rot="5400000">
            <a:off x="1214461" y="4928556"/>
            <a:ext cx="345639" cy="331072"/>
          </a:xfrm>
          <a:prstGeom prst="triangle">
            <a:avLst/>
          </a:pr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endParaRPr>
          </a:p>
        </p:txBody>
      </p:sp>
      <p:sp>
        <p:nvSpPr>
          <p:cNvPr id="25" name="TextBox 34"/>
          <p:cNvSpPr txBox="1"/>
          <p:nvPr/>
        </p:nvSpPr>
        <p:spPr>
          <a:xfrm>
            <a:off x="1598404" y="4834863"/>
            <a:ext cx="9608448" cy="1200329"/>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输入简单的文字概述里输入简单文字概述输入简单的文字概述里输入输入输入简单的文字概述里输入简单文字概述输入简单的文字概述里输入输入输入简单的文字概述里输入简单文字概述输入简单的文字概述里输入输入</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09626272"/>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250" fill="hold"/>
                                        <p:tgtEl>
                                          <p:spTgt spid="4"/>
                                        </p:tgtEl>
                                        <p:attrNameLst>
                                          <p:attrName>ppt_w</p:attrName>
                                        </p:attrNameLst>
                                      </p:cBhvr>
                                      <p:tavLst>
                                        <p:tav tm="0">
                                          <p:val>
                                            <p:strVal val="4*#ppt_w"/>
                                          </p:val>
                                        </p:tav>
                                        <p:tav tm="100000">
                                          <p:val>
                                            <p:strVal val="#ppt_w"/>
                                          </p:val>
                                        </p:tav>
                                      </p:tavLst>
                                    </p:anim>
                                    <p:anim calcmode="lin" valueType="num">
                                      <p:cBhvr>
                                        <p:cTn id="12" dur="250" fill="hold"/>
                                        <p:tgtEl>
                                          <p:spTgt spid="4"/>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50"/>
                                  </p:stCondLst>
                                  <p:childTnLst>
                                    <p:set>
                                      <p:cBhvr>
                                        <p:cTn id="14" dur="1" fill="hold">
                                          <p:stCondLst>
                                            <p:cond delay="0"/>
                                          </p:stCondLst>
                                        </p:cTn>
                                        <p:tgtEl>
                                          <p:spTgt spid="6"/>
                                        </p:tgtEl>
                                        <p:attrNameLst>
                                          <p:attrName>style.visibility</p:attrName>
                                        </p:attrNameLst>
                                      </p:cBhvr>
                                      <p:to>
                                        <p:strVal val="visible"/>
                                      </p:to>
                                    </p:set>
                                    <p:anim calcmode="lin" valueType="num">
                                      <p:cBhvr>
                                        <p:cTn id="15" dur="250" fill="hold"/>
                                        <p:tgtEl>
                                          <p:spTgt spid="6"/>
                                        </p:tgtEl>
                                        <p:attrNameLst>
                                          <p:attrName>ppt_w</p:attrName>
                                        </p:attrNameLst>
                                      </p:cBhvr>
                                      <p:tavLst>
                                        <p:tav tm="0">
                                          <p:val>
                                            <p:strVal val="4*#ppt_w"/>
                                          </p:val>
                                        </p:tav>
                                        <p:tav tm="100000">
                                          <p:val>
                                            <p:strVal val="#ppt_w"/>
                                          </p:val>
                                        </p:tav>
                                      </p:tavLst>
                                    </p:anim>
                                    <p:anim calcmode="lin" valueType="num">
                                      <p:cBhvr>
                                        <p:cTn id="16" dur="250" fill="hold"/>
                                        <p:tgtEl>
                                          <p:spTgt spid="6"/>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500"/>
                                  </p:stCondLst>
                                  <p:childTnLst>
                                    <p:set>
                                      <p:cBhvr>
                                        <p:cTn id="18" dur="1" fill="hold">
                                          <p:stCondLst>
                                            <p:cond delay="0"/>
                                          </p:stCondLst>
                                        </p:cTn>
                                        <p:tgtEl>
                                          <p:spTgt spid="7"/>
                                        </p:tgtEl>
                                        <p:attrNameLst>
                                          <p:attrName>style.visibility</p:attrName>
                                        </p:attrNameLst>
                                      </p:cBhvr>
                                      <p:to>
                                        <p:strVal val="visible"/>
                                      </p:to>
                                    </p:set>
                                    <p:anim calcmode="lin" valueType="num">
                                      <p:cBhvr>
                                        <p:cTn id="19" dur="250" fill="hold"/>
                                        <p:tgtEl>
                                          <p:spTgt spid="7"/>
                                        </p:tgtEl>
                                        <p:attrNameLst>
                                          <p:attrName>ppt_w</p:attrName>
                                        </p:attrNameLst>
                                      </p:cBhvr>
                                      <p:tavLst>
                                        <p:tav tm="0">
                                          <p:val>
                                            <p:strVal val="4*#ppt_w"/>
                                          </p:val>
                                        </p:tav>
                                        <p:tav tm="100000">
                                          <p:val>
                                            <p:strVal val="#ppt_w"/>
                                          </p:val>
                                        </p:tav>
                                      </p:tavLst>
                                    </p:anim>
                                    <p:anim calcmode="lin" valueType="num">
                                      <p:cBhvr>
                                        <p:cTn id="20" dur="250" fill="hold"/>
                                        <p:tgtEl>
                                          <p:spTgt spid="7"/>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750"/>
                                  </p:stCondLst>
                                  <p:childTnLst>
                                    <p:set>
                                      <p:cBhvr>
                                        <p:cTn id="22" dur="1" fill="hold">
                                          <p:stCondLst>
                                            <p:cond delay="0"/>
                                          </p:stCondLst>
                                        </p:cTn>
                                        <p:tgtEl>
                                          <p:spTgt spid="5"/>
                                        </p:tgtEl>
                                        <p:attrNameLst>
                                          <p:attrName>style.visibility</p:attrName>
                                        </p:attrNameLst>
                                      </p:cBhvr>
                                      <p:to>
                                        <p:strVal val="visible"/>
                                      </p:to>
                                    </p:set>
                                    <p:anim calcmode="lin" valueType="num">
                                      <p:cBhvr>
                                        <p:cTn id="23" dur="250" fill="hold"/>
                                        <p:tgtEl>
                                          <p:spTgt spid="5"/>
                                        </p:tgtEl>
                                        <p:attrNameLst>
                                          <p:attrName>ppt_w</p:attrName>
                                        </p:attrNameLst>
                                      </p:cBhvr>
                                      <p:tavLst>
                                        <p:tav tm="0">
                                          <p:val>
                                            <p:strVal val="4*#ppt_w"/>
                                          </p:val>
                                        </p:tav>
                                        <p:tav tm="100000">
                                          <p:val>
                                            <p:strVal val="#ppt_w"/>
                                          </p:val>
                                        </p:tav>
                                      </p:tavLst>
                                    </p:anim>
                                    <p:anim calcmode="lin" valueType="num">
                                      <p:cBhvr>
                                        <p:cTn id="24" dur="250" fill="hold"/>
                                        <p:tgtEl>
                                          <p:spTgt spid="5"/>
                                        </p:tgtEl>
                                        <p:attrNameLst>
                                          <p:attrName>ppt_h</p:attrName>
                                        </p:attrNameLst>
                                      </p:cBhvr>
                                      <p:tavLst>
                                        <p:tav tm="0">
                                          <p:val>
                                            <p:strVal val="4*#ppt_h"/>
                                          </p:val>
                                        </p:tav>
                                        <p:tav tm="100000">
                                          <p:val>
                                            <p:strVal val="#ppt_h"/>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22" presetClass="entr" presetSubtype="8" fill="hold" nodeType="withEffect">
                                  <p:stCondLst>
                                    <p:cond delay="2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22" presetClass="entr" presetSubtype="8" fill="hold" nodeType="withEffect">
                                  <p:stCondLst>
                                    <p:cond delay="25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par>
                                <p:cTn id="44" presetID="22" presetClass="entr" presetSubtype="8" fill="hold" nodeType="withEffect">
                                  <p:stCondLst>
                                    <p:cond delay="25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par>
                                <p:cTn id="47" presetID="22" presetClass="entr" presetSubtype="8" fill="hold" nodeType="withEffect">
                                  <p:stCondLst>
                                    <p:cond delay="250"/>
                                  </p:stCondLst>
                                  <p:childTnLst>
                                    <p:set>
                                      <p:cBhvr>
                                        <p:cTn id="48" dur="1" fill="hold">
                                          <p:stCondLst>
                                            <p:cond delay="0"/>
                                          </p:stCondLst>
                                        </p:cTn>
                                        <p:tgtEl>
                                          <p:spTgt spid="15"/>
                                        </p:tgtEl>
                                        <p:attrNameLst>
                                          <p:attrName>style.visibility</p:attrName>
                                        </p:attrNameLst>
                                      </p:cBhvr>
                                      <p:to>
                                        <p:strVal val="visible"/>
                                      </p:to>
                                    </p:set>
                                    <p:animEffect transition="in" filter="wipe(left)">
                                      <p:cBhvr>
                                        <p:cTn id="49" dur="500"/>
                                        <p:tgtEl>
                                          <p:spTgt spid="15"/>
                                        </p:tgtEl>
                                      </p:cBhvr>
                                    </p:animEffect>
                                  </p:childTnLst>
                                </p:cTn>
                              </p:par>
                            </p:childTnLst>
                          </p:cTn>
                        </p:par>
                        <p:par>
                          <p:cTn id="50" fill="hold">
                            <p:stCondLst>
                              <p:cond delay="22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7"/>
                                        </p:tgtEl>
                                        <p:attrNameLst>
                                          <p:attrName>ppt_y</p:attrName>
                                        </p:attrNameLst>
                                      </p:cBhvr>
                                      <p:tavLst>
                                        <p:tav tm="0">
                                          <p:val>
                                            <p:strVal val="#ppt_y"/>
                                          </p:val>
                                        </p:tav>
                                        <p:tav tm="100000">
                                          <p:val>
                                            <p:strVal val="#ppt_y"/>
                                          </p:val>
                                        </p:tav>
                                      </p:tavLst>
                                    </p:anim>
                                    <p:anim calcmode="lin" valueType="num">
                                      <p:cBhvr>
                                        <p:cTn id="55"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7"/>
                                        </p:tgtEl>
                                      </p:cBhvr>
                                    </p:animEffect>
                                  </p:childTnLst>
                                </p:cTn>
                              </p:par>
                              <p:par>
                                <p:cTn id="58" presetID="41" presetClass="entr" presetSubtype="0" fill="hold" grpId="0" nodeType="withEffect">
                                  <p:stCondLst>
                                    <p:cond delay="0"/>
                                  </p:stCondLst>
                                  <p:iterate type="lt">
                                    <p:tmPct val="10000"/>
                                  </p:iterate>
                                  <p:childTnLst>
                                    <p:set>
                                      <p:cBhvr>
                                        <p:cTn id="59" dur="1" fill="hold">
                                          <p:stCondLst>
                                            <p:cond delay="0"/>
                                          </p:stCondLst>
                                        </p:cTn>
                                        <p:tgtEl>
                                          <p:spTgt spid="16"/>
                                        </p:tgtEl>
                                        <p:attrNameLst>
                                          <p:attrName>style.visibility</p:attrName>
                                        </p:attrNameLst>
                                      </p:cBhvr>
                                      <p:to>
                                        <p:strVal val="visible"/>
                                      </p:to>
                                    </p:set>
                                    <p:anim calcmode="lin" valueType="num">
                                      <p:cBhvr>
                                        <p:cTn id="60"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16"/>
                                        </p:tgtEl>
                                        <p:attrNameLst>
                                          <p:attrName>ppt_y</p:attrName>
                                        </p:attrNameLst>
                                      </p:cBhvr>
                                      <p:tavLst>
                                        <p:tav tm="0">
                                          <p:val>
                                            <p:strVal val="#ppt_y"/>
                                          </p:val>
                                        </p:tav>
                                        <p:tav tm="100000">
                                          <p:val>
                                            <p:strVal val="#ppt_y"/>
                                          </p:val>
                                        </p:tav>
                                      </p:tavLst>
                                    </p:anim>
                                    <p:anim calcmode="lin" valueType="num">
                                      <p:cBhvr>
                                        <p:cTn id="62"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16"/>
                                        </p:tgtEl>
                                      </p:cBhvr>
                                    </p:animEffect>
                                  </p:childTnLst>
                                </p:cTn>
                              </p:par>
                            </p:childTnLst>
                          </p:cTn>
                        </p:par>
                        <p:par>
                          <p:cTn id="65" fill="hold">
                            <p:stCondLst>
                              <p:cond delay="30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19"/>
                                        </p:tgtEl>
                                        <p:attrNameLst>
                                          <p:attrName>style.visibility</p:attrName>
                                        </p:attrNameLst>
                                      </p:cBhvr>
                                      <p:to>
                                        <p:strVal val="visible"/>
                                      </p:to>
                                    </p:set>
                                    <p:anim calcmode="lin" valueType="num">
                                      <p:cBhvr>
                                        <p:cTn id="68"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19"/>
                                        </p:tgtEl>
                                        <p:attrNameLst>
                                          <p:attrName>ppt_y</p:attrName>
                                        </p:attrNameLst>
                                      </p:cBhvr>
                                      <p:tavLst>
                                        <p:tav tm="0">
                                          <p:val>
                                            <p:strVal val="#ppt_y"/>
                                          </p:val>
                                        </p:tav>
                                        <p:tav tm="100000">
                                          <p:val>
                                            <p:strVal val="#ppt_y"/>
                                          </p:val>
                                        </p:tav>
                                      </p:tavLst>
                                    </p:anim>
                                    <p:anim calcmode="lin" valueType="num">
                                      <p:cBhvr>
                                        <p:cTn id="70"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19"/>
                                        </p:tgtEl>
                                      </p:cBhvr>
                                    </p:animEffect>
                                  </p:childTnLst>
                                </p:cTn>
                              </p:par>
                              <p:par>
                                <p:cTn id="73" presetID="41" presetClass="entr" presetSubtype="0" fill="hold" grpId="0" nodeType="withEffect">
                                  <p:stCondLst>
                                    <p:cond delay="0"/>
                                  </p:stCondLst>
                                  <p:iterate type="lt">
                                    <p:tmPct val="10000"/>
                                  </p:iterate>
                                  <p:childTnLst>
                                    <p:set>
                                      <p:cBhvr>
                                        <p:cTn id="74" dur="1" fill="hold">
                                          <p:stCondLst>
                                            <p:cond delay="0"/>
                                          </p:stCondLst>
                                        </p:cTn>
                                        <p:tgtEl>
                                          <p:spTgt spid="18"/>
                                        </p:tgtEl>
                                        <p:attrNameLst>
                                          <p:attrName>style.visibility</p:attrName>
                                        </p:attrNameLst>
                                      </p:cBhvr>
                                      <p:to>
                                        <p:strVal val="visible"/>
                                      </p:to>
                                    </p:set>
                                    <p:anim calcmode="lin" valueType="num">
                                      <p:cBhvr>
                                        <p:cTn id="75"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18"/>
                                        </p:tgtEl>
                                        <p:attrNameLst>
                                          <p:attrName>ppt_y</p:attrName>
                                        </p:attrNameLst>
                                      </p:cBhvr>
                                      <p:tavLst>
                                        <p:tav tm="0">
                                          <p:val>
                                            <p:strVal val="#ppt_y"/>
                                          </p:val>
                                        </p:tav>
                                        <p:tav tm="100000">
                                          <p:val>
                                            <p:strVal val="#ppt_y"/>
                                          </p:val>
                                        </p:tav>
                                      </p:tavLst>
                                    </p:anim>
                                    <p:anim calcmode="lin" valueType="num">
                                      <p:cBhvr>
                                        <p:cTn id="77"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18"/>
                                        </p:tgtEl>
                                      </p:cBhvr>
                                    </p:animEffect>
                                  </p:childTnLst>
                                </p:cTn>
                              </p:par>
                            </p:childTnLst>
                          </p:cTn>
                        </p:par>
                        <p:par>
                          <p:cTn id="80" fill="hold">
                            <p:stCondLst>
                              <p:cond delay="375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21"/>
                                        </p:tgtEl>
                                        <p:attrNameLst>
                                          <p:attrName>style.visibility</p:attrName>
                                        </p:attrNameLst>
                                      </p:cBhvr>
                                      <p:to>
                                        <p:strVal val="visible"/>
                                      </p:to>
                                    </p:set>
                                    <p:anim calcmode="lin" valueType="num">
                                      <p:cBhvr>
                                        <p:cTn id="8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21"/>
                                        </p:tgtEl>
                                        <p:attrNameLst>
                                          <p:attrName>ppt_y</p:attrName>
                                        </p:attrNameLst>
                                      </p:cBhvr>
                                      <p:tavLst>
                                        <p:tav tm="0">
                                          <p:val>
                                            <p:strVal val="#ppt_y"/>
                                          </p:val>
                                        </p:tav>
                                        <p:tav tm="100000">
                                          <p:val>
                                            <p:strVal val="#ppt_y"/>
                                          </p:val>
                                        </p:tav>
                                      </p:tavLst>
                                    </p:anim>
                                    <p:anim calcmode="lin" valueType="num">
                                      <p:cBhvr>
                                        <p:cTn id="8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21"/>
                                        </p:tgtEl>
                                      </p:cBhvr>
                                    </p:animEffect>
                                  </p:childTnLst>
                                </p:cTn>
                              </p:par>
                              <p:par>
                                <p:cTn id="88" presetID="41" presetClass="entr" presetSubtype="0" fill="hold" grpId="0" nodeType="withEffect">
                                  <p:stCondLst>
                                    <p:cond delay="0"/>
                                  </p:stCondLst>
                                  <p:iterate type="lt">
                                    <p:tmPct val="10000"/>
                                  </p:iterate>
                                  <p:childTnLst>
                                    <p:set>
                                      <p:cBhvr>
                                        <p:cTn id="89" dur="1" fill="hold">
                                          <p:stCondLst>
                                            <p:cond delay="0"/>
                                          </p:stCondLst>
                                        </p:cTn>
                                        <p:tgtEl>
                                          <p:spTgt spid="20"/>
                                        </p:tgtEl>
                                        <p:attrNameLst>
                                          <p:attrName>style.visibility</p:attrName>
                                        </p:attrNameLst>
                                      </p:cBhvr>
                                      <p:to>
                                        <p:strVal val="visible"/>
                                      </p:to>
                                    </p:set>
                                    <p:anim calcmode="lin" valueType="num">
                                      <p:cBhvr>
                                        <p:cTn id="90"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91" dur="500" fill="hold"/>
                                        <p:tgtEl>
                                          <p:spTgt spid="20"/>
                                        </p:tgtEl>
                                        <p:attrNameLst>
                                          <p:attrName>ppt_y</p:attrName>
                                        </p:attrNameLst>
                                      </p:cBhvr>
                                      <p:tavLst>
                                        <p:tav tm="0">
                                          <p:val>
                                            <p:strVal val="#ppt_y"/>
                                          </p:val>
                                        </p:tav>
                                        <p:tav tm="100000">
                                          <p:val>
                                            <p:strVal val="#ppt_y"/>
                                          </p:val>
                                        </p:tav>
                                      </p:tavLst>
                                    </p:anim>
                                    <p:anim calcmode="lin" valueType="num">
                                      <p:cBhvr>
                                        <p:cTn id="92"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93"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94" dur="500" tmFilter="0,0; .5, 1; 1, 1"/>
                                        <p:tgtEl>
                                          <p:spTgt spid="20"/>
                                        </p:tgtEl>
                                      </p:cBhvr>
                                    </p:animEffect>
                                  </p:childTnLst>
                                </p:cTn>
                              </p:par>
                            </p:childTnLst>
                          </p:cTn>
                        </p:par>
                        <p:par>
                          <p:cTn id="95" fill="hold">
                            <p:stCondLst>
                              <p:cond delay="4500"/>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23"/>
                                        </p:tgtEl>
                                        <p:attrNameLst>
                                          <p:attrName>style.visibility</p:attrName>
                                        </p:attrNameLst>
                                      </p:cBhvr>
                                      <p:to>
                                        <p:strVal val="visible"/>
                                      </p:to>
                                    </p:set>
                                    <p:anim calcmode="lin" valueType="num">
                                      <p:cBhvr>
                                        <p:cTn id="98"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99" dur="500" fill="hold"/>
                                        <p:tgtEl>
                                          <p:spTgt spid="23"/>
                                        </p:tgtEl>
                                        <p:attrNameLst>
                                          <p:attrName>ppt_y</p:attrName>
                                        </p:attrNameLst>
                                      </p:cBhvr>
                                      <p:tavLst>
                                        <p:tav tm="0">
                                          <p:val>
                                            <p:strVal val="#ppt_y"/>
                                          </p:val>
                                        </p:tav>
                                        <p:tav tm="100000">
                                          <p:val>
                                            <p:strVal val="#ppt_y"/>
                                          </p:val>
                                        </p:tav>
                                      </p:tavLst>
                                    </p:anim>
                                    <p:anim calcmode="lin" valueType="num">
                                      <p:cBhvr>
                                        <p:cTn id="100"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01"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500" tmFilter="0,0; .5, 1; 1, 1"/>
                                        <p:tgtEl>
                                          <p:spTgt spid="23"/>
                                        </p:tgtEl>
                                      </p:cBhvr>
                                    </p:animEffect>
                                  </p:childTnLst>
                                </p:cTn>
                              </p:par>
                              <p:par>
                                <p:cTn id="103" presetID="41" presetClass="entr" presetSubtype="0" fill="hold" grpId="0" nodeType="withEffect">
                                  <p:stCondLst>
                                    <p:cond delay="0"/>
                                  </p:stCondLst>
                                  <p:iterate type="lt">
                                    <p:tmPct val="10000"/>
                                  </p:iterate>
                                  <p:childTnLst>
                                    <p:set>
                                      <p:cBhvr>
                                        <p:cTn id="104" dur="1" fill="hold">
                                          <p:stCondLst>
                                            <p:cond delay="0"/>
                                          </p:stCondLst>
                                        </p:cTn>
                                        <p:tgtEl>
                                          <p:spTgt spid="22"/>
                                        </p:tgtEl>
                                        <p:attrNameLst>
                                          <p:attrName>style.visibility</p:attrName>
                                        </p:attrNameLst>
                                      </p:cBhvr>
                                      <p:to>
                                        <p:strVal val="visible"/>
                                      </p:to>
                                    </p:set>
                                    <p:anim calcmode="lin" valueType="num">
                                      <p:cBhvr>
                                        <p:cTn id="105"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06" dur="500" fill="hold"/>
                                        <p:tgtEl>
                                          <p:spTgt spid="22"/>
                                        </p:tgtEl>
                                        <p:attrNameLst>
                                          <p:attrName>ppt_y</p:attrName>
                                        </p:attrNameLst>
                                      </p:cBhvr>
                                      <p:tavLst>
                                        <p:tav tm="0">
                                          <p:val>
                                            <p:strVal val="#ppt_y"/>
                                          </p:val>
                                        </p:tav>
                                        <p:tav tm="100000">
                                          <p:val>
                                            <p:strVal val="#ppt_y"/>
                                          </p:val>
                                        </p:tav>
                                      </p:tavLst>
                                    </p:anim>
                                    <p:anim calcmode="lin" valueType="num">
                                      <p:cBhvr>
                                        <p:cTn id="107"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08"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500" tmFilter="0,0; .5, 1; 1, 1"/>
                                        <p:tgtEl>
                                          <p:spTgt spid="22"/>
                                        </p:tgtEl>
                                      </p:cBhvr>
                                    </p:animEffect>
                                  </p:childTnLst>
                                </p:cTn>
                              </p:par>
                            </p:childTnLst>
                          </p:cTn>
                        </p:par>
                        <p:par>
                          <p:cTn id="110" fill="hold">
                            <p:stCondLst>
                              <p:cond delay="5250"/>
                            </p:stCondLst>
                            <p:childTnLst>
                              <p:par>
                                <p:cTn id="111" presetID="2" presetClass="entr" presetSubtype="8" fill="hold" grpId="0" nodeType="afterEffect">
                                  <p:stCondLst>
                                    <p:cond delay="0"/>
                                  </p:stCondLst>
                                  <p:childTnLst>
                                    <p:set>
                                      <p:cBhvr>
                                        <p:cTn id="112" dur="1" fill="hold">
                                          <p:stCondLst>
                                            <p:cond delay="0"/>
                                          </p:stCondLst>
                                        </p:cTn>
                                        <p:tgtEl>
                                          <p:spTgt spid="24"/>
                                        </p:tgtEl>
                                        <p:attrNameLst>
                                          <p:attrName>style.visibility</p:attrName>
                                        </p:attrNameLst>
                                      </p:cBhvr>
                                      <p:to>
                                        <p:strVal val="visible"/>
                                      </p:to>
                                    </p:set>
                                    <p:anim calcmode="lin" valueType="num">
                                      <p:cBhvr additive="base">
                                        <p:cTn id="113" dur="500" fill="hold"/>
                                        <p:tgtEl>
                                          <p:spTgt spid="24"/>
                                        </p:tgtEl>
                                        <p:attrNameLst>
                                          <p:attrName>ppt_x</p:attrName>
                                        </p:attrNameLst>
                                      </p:cBhvr>
                                      <p:tavLst>
                                        <p:tav tm="0">
                                          <p:val>
                                            <p:strVal val="0-#ppt_w/2"/>
                                          </p:val>
                                        </p:tav>
                                        <p:tav tm="100000">
                                          <p:val>
                                            <p:strVal val="#ppt_x"/>
                                          </p:val>
                                        </p:tav>
                                      </p:tavLst>
                                    </p:anim>
                                    <p:anim calcmode="lin" valueType="num">
                                      <p:cBhvr additive="base">
                                        <p:cTn id="114" dur="500" fill="hold"/>
                                        <p:tgtEl>
                                          <p:spTgt spid="24"/>
                                        </p:tgtEl>
                                        <p:attrNameLst>
                                          <p:attrName>ppt_y</p:attrName>
                                        </p:attrNameLst>
                                      </p:cBhvr>
                                      <p:tavLst>
                                        <p:tav tm="0">
                                          <p:val>
                                            <p:strVal val="#ppt_y"/>
                                          </p:val>
                                        </p:tav>
                                        <p:tav tm="100000">
                                          <p:val>
                                            <p:strVal val="#ppt_y"/>
                                          </p:val>
                                        </p:tav>
                                      </p:tavLst>
                                    </p:anim>
                                  </p:childTnLst>
                                </p:cTn>
                              </p:par>
                            </p:childTnLst>
                          </p:cTn>
                        </p:par>
                        <p:par>
                          <p:cTn id="115" fill="hold">
                            <p:stCondLst>
                              <p:cond delay="5750"/>
                            </p:stCondLst>
                            <p:childTnLst>
                              <p:par>
                                <p:cTn id="116" presetID="22" presetClass="entr" presetSubtype="1" fill="hold" grpId="0" nodeType="afterEffect">
                                  <p:stCondLst>
                                    <p:cond delay="0"/>
                                  </p:stCondLst>
                                  <p:childTnLst>
                                    <p:set>
                                      <p:cBhvr>
                                        <p:cTn id="117" dur="1" fill="hold">
                                          <p:stCondLst>
                                            <p:cond delay="0"/>
                                          </p:stCondLst>
                                        </p:cTn>
                                        <p:tgtEl>
                                          <p:spTgt spid="25"/>
                                        </p:tgtEl>
                                        <p:attrNameLst>
                                          <p:attrName>style.visibility</p:attrName>
                                        </p:attrNameLst>
                                      </p:cBhvr>
                                      <p:to>
                                        <p:strVal val="visible"/>
                                      </p:to>
                                    </p:set>
                                    <p:animEffect transition="in" filter="wipe(up)">
                                      <p:cBhvr>
                                        <p:cTn id="11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8" grpId="0"/>
      <p:bldP spid="9" grpId="0"/>
      <p:bldP spid="10" grpId="0"/>
      <p:bldP spid="11" grpId="0"/>
      <p:bldP spid="16" grpId="0"/>
      <p:bldP spid="17" grpId="0"/>
      <p:bldP spid="18" grpId="0"/>
      <p:bldP spid="19" grpId="0"/>
      <p:bldP spid="20" grpId="0"/>
      <p:bldP spid="21" grpId="0"/>
      <p:bldP spid="22" grpId="0"/>
      <p:bldP spid="23" grpId="0"/>
      <p:bldP spid="24" grpId="0" animBg="1"/>
      <p:bldP spid="2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1598" y="-220138"/>
            <a:ext cx="7137826" cy="2169997"/>
          </a:xfrm>
          <a:prstGeom prst="rect">
            <a:avLst/>
          </a:prstGeom>
        </p:spPr>
      </p:pic>
      <p:sp>
        <p:nvSpPr>
          <p:cNvPr id="2" name="矩形 1"/>
          <p:cNvSpPr/>
          <p:nvPr/>
        </p:nvSpPr>
        <p:spPr>
          <a:xfrm>
            <a:off x="4044533" y="135464"/>
            <a:ext cx="3877985" cy="830997"/>
          </a:xfrm>
          <a:prstGeom prst="rect">
            <a:avLst/>
          </a:prstGeom>
        </p:spPr>
        <p:txBody>
          <a:bodyPr wrap="none">
            <a:spAutoFit/>
          </a:bodyPr>
          <a:lstStyle/>
          <a:p>
            <a:r>
              <a:rPr lang="zh-CN" altLang="en-US" sz="4800" b="1" smtClean="0">
                <a:solidFill>
                  <a:srgbClr val="E40077"/>
                </a:solidFill>
                <a:latin typeface="微软雅黑" pitchFamily="34" charset="-122"/>
                <a:ea typeface="微软雅黑" pitchFamily="34" charset="-122"/>
              </a:rPr>
              <a:t>私人定制部份</a:t>
            </a:r>
            <a:endParaRPr lang="zh-CN" altLang="en-US" sz="4800" b="1" dirty="0">
              <a:solidFill>
                <a:srgbClr val="E40077"/>
              </a:solidFill>
              <a:latin typeface="微软雅黑" pitchFamily="34" charset="-122"/>
              <a:ea typeface="微软雅黑" pitchFamily="34" charset="-122"/>
            </a:endParaRPr>
          </a:p>
        </p:txBody>
      </p:sp>
      <p:sp>
        <p:nvSpPr>
          <p:cNvPr id="26" name="六边形 25"/>
          <p:cNvSpPr/>
          <p:nvPr/>
        </p:nvSpPr>
        <p:spPr>
          <a:xfrm rot="5400000">
            <a:off x="845441" y="2016529"/>
            <a:ext cx="966717" cy="833377"/>
          </a:xfrm>
          <a:prstGeom prst="hexagon">
            <a:avLst/>
          </a:pr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253"/>
          <p:cNvSpPr>
            <a:spLocks noEditPoints="1"/>
          </p:cNvSpPr>
          <p:nvPr/>
        </p:nvSpPr>
        <p:spPr bwMode="auto">
          <a:xfrm>
            <a:off x="1181797" y="2224397"/>
            <a:ext cx="301563" cy="418300"/>
          </a:xfrm>
          <a:custGeom>
            <a:avLst/>
            <a:gdLst>
              <a:gd name="T0" fmla="*/ 93 w 93"/>
              <a:gd name="T1" fmla="*/ 0 h 129"/>
              <a:gd name="T2" fmla="*/ 93 w 93"/>
              <a:gd name="T3" fmla="*/ 129 h 129"/>
              <a:gd name="T4" fmla="*/ 0 w 93"/>
              <a:gd name="T5" fmla="*/ 129 h 129"/>
              <a:gd name="T6" fmla="*/ 0 w 93"/>
              <a:gd name="T7" fmla="*/ 27 h 129"/>
              <a:gd name="T8" fmla="*/ 26 w 93"/>
              <a:gd name="T9" fmla="*/ 0 h 129"/>
              <a:gd name="T10" fmla="*/ 26 w 93"/>
              <a:gd name="T11" fmla="*/ 0 h 129"/>
              <a:gd name="T12" fmla="*/ 93 w 93"/>
              <a:gd name="T13" fmla="*/ 0 h 129"/>
              <a:gd name="T14" fmla="*/ 82 w 93"/>
              <a:gd name="T15" fmla="*/ 11 h 129"/>
              <a:gd name="T16" fmla="*/ 37 w 93"/>
              <a:gd name="T17" fmla="*/ 11 h 129"/>
              <a:gd name="T18" fmla="*/ 37 w 93"/>
              <a:gd name="T19" fmla="*/ 38 h 129"/>
              <a:gd name="T20" fmla="*/ 10 w 93"/>
              <a:gd name="T21" fmla="*/ 38 h 129"/>
              <a:gd name="T22" fmla="*/ 10 w 93"/>
              <a:gd name="T23" fmla="*/ 118 h 129"/>
              <a:gd name="T24" fmla="*/ 82 w 93"/>
              <a:gd name="T25" fmla="*/ 118 h 129"/>
              <a:gd name="T26" fmla="*/ 82 w 93"/>
              <a:gd name="T27" fmla="*/ 11 h 129"/>
              <a:gd name="T28" fmla="*/ 82 w 93"/>
              <a:gd name="T29" fmla="*/ 1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129">
                <a:moveTo>
                  <a:pt x="93" y="0"/>
                </a:moveTo>
                <a:lnTo>
                  <a:pt x="93" y="129"/>
                </a:lnTo>
                <a:lnTo>
                  <a:pt x="0" y="129"/>
                </a:lnTo>
                <a:lnTo>
                  <a:pt x="0" y="27"/>
                </a:lnTo>
                <a:lnTo>
                  <a:pt x="26" y="0"/>
                </a:lnTo>
                <a:lnTo>
                  <a:pt x="26" y="0"/>
                </a:lnTo>
                <a:lnTo>
                  <a:pt x="93" y="0"/>
                </a:lnTo>
                <a:close/>
                <a:moveTo>
                  <a:pt x="82" y="11"/>
                </a:moveTo>
                <a:lnTo>
                  <a:pt x="37" y="11"/>
                </a:lnTo>
                <a:lnTo>
                  <a:pt x="37" y="38"/>
                </a:lnTo>
                <a:lnTo>
                  <a:pt x="10" y="38"/>
                </a:lnTo>
                <a:lnTo>
                  <a:pt x="10" y="118"/>
                </a:lnTo>
                <a:lnTo>
                  <a:pt x="82" y="118"/>
                </a:lnTo>
                <a:lnTo>
                  <a:pt x="82" y="11"/>
                </a:lnTo>
                <a:lnTo>
                  <a:pt x="82" y="1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文本框 27"/>
          <p:cNvSpPr txBox="1"/>
          <p:nvPr/>
        </p:nvSpPr>
        <p:spPr>
          <a:xfrm>
            <a:off x="1886361" y="2001297"/>
            <a:ext cx="1861968"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单击添加</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29" name="文本框 28"/>
          <p:cNvSpPr txBox="1"/>
          <p:nvPr/>
        </p:nvSpPr>
        <p:spPr>
          <a:xfrm>
            <a:off x="1855881" y="2305677"/>
            <a:ext cx="3626034" cy="584775"/>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我们工作室致力于专业</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模板的</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发布，</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并为您提供专业的</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个性定制服务</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六边形 29"/>
          <p:cNvSpPr/>
          <p:nvPr/>
        </p:nvSpPr>
        <p:spPr>
          <a:xfrm rot="5400000">
            <a:off x="845441" y="3506286"/>
            <a:ext cx="966717" cy="833377"/>
          </a:xfrm>
          <a:prstGeom prst="hexagon">
            <a:avLst/>
          </a:pr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1886361" y="3491054"/>
            <a:ext cx="1861968"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单击添加</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32" name="文本框 31"/>
          <p:cNvSpPr txBox="1"/>
          <p:nvPr/>
        </p:nvSpPr>
        <p:spPr>
          <a:xfrm>
            <a:off x="1855881" y="3795434"/>
            <a:ext cx="3626034" cy="584775"/>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我们工作室致力于专业</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模板的</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发布，</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并为您提供专业的</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个性定制服务</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1181797" y="3723721"/>
            <a:ext cx="283312" cy="398506"/>
            <a:chOff x="3700463" y="2700338"/>
            <a:chExt cx="144462" cy="203200"/>
          </a:xfrm>
          <a:solidFill>
            <a:schemeClr val="bg1"/>
          </a:solidFill>
        </p:grpSpPr>
        <p:sp>
          <p:nvSpPr>
            <p:cNvPr id="34" name="Freeform 255"/>
            <p:cNvSpPr>
              <a:spLocks/>
            </p:cNvSpPr>
            <p:nvPr/>
          </p:nvSpPr>
          <p:spPr bwMode="auto">
            <a:xfrm>
              <a:off x="3714750" y="2784476"/>
              <a:ext cx="92075" cy="104775"/>
            </a:xfrm>
            <a:custGeom>
              <a:avLst/>
              <a:gdLst>
                <a:gd name="T0" fmla="*/ 5 w 58"/>
                <a:gd name="T1" fmla="*/ 0 h 66"/>
                <a:gd name="T2" fmla="*/ 0 w 58"/>
                <a:gd name="T3" fmla="*/ 0 h 66"/>
                <a:gd name="T4" fmla="*/ 0 w 58"/>
                <a:gd name="T5" fmla="*/ 66 h 66"/>
                <a:gd name="T6" fmla="*/ 58 w 58"/>
                <a:gd name="T7" fmla="*/ 66 h 66"/>
                <a:gd name="T8" fmla="*/ 58 w 58"/>
                <a:gd name="T9" fmla="*/ 53 h 66"/>
                <a:gd name="T10" fmla="*/ 5 w 58"/>
                <a:gd name="T11" fmla="*/ 53 h 66"/>
                <a:gd name="T12" fmla="*/ 5 w 58"/>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58" h="66">
                  <a:moveTo>
                    <a:pt x="5" y="0"/>
                  </a:moveTo>
                  <a:lnTo>
                    <a:pt x="0" y="0"/>
                  </a:lnTo>
                  <a:lnTo>
                    <a:pt x="0" y="66"/>
                  </a:lnTo>
                  <a:lnTo>
                    <a:pt x="58" y="66"/>
                  </a:lnTo>
                  <a:lnTo>
                    <a:pt x="58" y="53"/>
                  </a:lnTo>
                  <a:lnTo>
                    <a:pt x="5" y="53"/>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56"/>
            <p:cNvSpPr>
              <a:spLocks noEditPoints="1"/>
            </p:cNvSpPr>
            <p:nvPr/>
          </p:nvSpPr>
          <p:spPr bwMode="auto">
            <a:xfrm>
              <a:off x="3700463" y="2700338"/>
              <a:ext cx="144462" cy="203200"/>
            </a:xfrm>
            <a:custGeom>
              <a:avLst/>
              <a:gdLst>
                <a:gd name="T0" fmla="*/ 91 w 91"/>
                <a:gd name="T1" fmla="*/ 0 h 128"/>
                <a:gd name="T2" fmla="*/ 37 w 91"/>
                <a:gd name="T3" fmla="*/ 0 h 128"/>
                <a:gd name="T4" fmla="*/ 37 w 91"/>
                <a:gd name="T5" fmla="*/ 1 h 128"/>
                <a:gd name="T6" fmla="*/ 14 w 91"/>
                <a:gd name="T7" fmla="*/ 23 h 128"/>
                <a:gd name="T8" fmla="*/ 14 w 91"/>
                <a:gd name="T9" fmla="*/ 30 h 128"/>
                <a:gd name="T10" fmla="*/ 0 w 91"/>
                <a:gd name="T11" fmla="*/ 44 h 128"/>
                <a:gd name="T12" fmla="*/ 0 w 91"/>
                <a:gd name="T13" fmla="*/ 128 h 128"/>
                <a:gd name="T14" fmla="*/ 76 w 91"/>
                <a:gd name="T15" fmla="*/ 128 h 128"/>
                <a:gd name="T16" fmla="*/ 76 w 91"/>
                <a:gd name="T17" fmla="*/ 106 h 128"/>
                <a:gd name="T18" fmla="*/ 91 w 91"/>
                <a:gd name="T19" fmla="*/ 106 h 128"/>
                <a:gd name="T20" fmla="*/ 91 w 91"/>
                <a:gd name="T21" fmla="*/ 0 h 128"/>
                <a:gd name="T22" fmla="*/ 67 w 91"/>
                <a:gd name="T23" fmla="*/ 119 h 128"/>
                <a:gd name="T24" fmla="*/ 9 w 91"/>
                <a:gd name="T25" fmla="*/ 119 h 128"/>
                <a:gd name="T26" fmla="*/ 9 w 91"/>
                <a:gd name="T27" fmla="*/ 53 h 128"/>
                <a:gd name="T28" fmla="*/ 14 w 91"/>
                <a:gd name="T29" fmla="*/ 53 h 128"/>
                <a:gd name="T30" fmla="*/ 14 w 91"/>
                <a:gd name="T31" fmla="*/ 106 h 128"/>
                <a:gd name="T32" fmla="*/ 67 w 91"/>
                <a:gd name="T33" fmla="*/ 106 h 128"/>
                <a:gd name="T34" fmla="*/ 67 w 91"/>
                <a:gd name="T35" fmla="*/ 119 h 128"/>
                <a:gd name="T36" fmla="*/ 82 w 91"/>
                <a:gd name="T37" fmla="*/ 97 h 128"/>
                <a:gd name="T38" fmla="*/ 23 w 91"/>
                <a:gd name="T39" fmla="*/ 97 h 128"/>
                <a:gd name="T40" fmla="*/ 23 w 91"/>
                <a:gd name="T41" fmla="*/ 31 h 128"/>
                <a:gd name="T42" fmla="*/ 45 w 91"/>
                <a:gd name="T43" fmla="*/ 31 h 128"/>
                <a:gd name="T44" fmla="*/ 45 w 91"/>
                <a:gd name="T45" fmla="*/ 9 h 128"/>
                <a:gd name="T46" fmla="*/ 82 w 91"/>
                <a:gd name="T47" fmla="*/ 9 h 128"/>
                <a:gd name="T48" fmla="*/ 82 w 91"/>
                <a:gd name="T49" fmla="*/ 9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1" h="128">
                  <a:moveTo>
                    <a:pt x="91" y="0"/>
                  </a:moveTo>
                  <a:lnTo>
                    <a:pt x="37" y="0"/>
                  </a:lnTo>
                  <a:lnTo>
                    <a:pt x="37" y="1"/>
                  </a:lnTo>
                  <a:lnTo>
                    <a:pt x="14" y="23"/>
                  </a:lnTo>
                  <a:lnTo>
                    <a:pt x="14" y="30"/>
                  </a:lnTo>
                  <a:lnTo>
                    <a:pt x="0" y="44"/>
                  </a:lnTo>
                  <a:lnTo>
                    <a:pt x="0" y="128"/>
                  </a:lnTo>
                  <a:lnTo>
                    <a:pt x="76" y="128"/>
                  </a:lnTo>
                  <a:lnTo>
                    <a:pt x="76" y="106"/>
                  </a:lnTo>
                  <a:lnTo>
                    <a:pt x="91" y="106"/>
                  </a:lnTo>
                  <a:lnTo>
                    <a:pt x="91" y="0"/>
                  </a:lnTo>
                  <a:close/>
                  <a:moveTo>
                    <a:pt x="67" y="119"/>
                  </a:moveTo>
                  <a:lnTo>
                    <a:pt x="9" y="119"/>
                  </a:lnTo>
                  <a:lnTo>
                    <a:pt x="9" y="53"/>
                  </a:lnTo>
                  <a:lnTo>
                    <a:pt x="14" y="53"/>
                  </a:lnTo>
                  <a:lnTo>
                    <a:pt x="14" y="106"/>
                  </a:lnTo>
                  <a:lnTo>
                    <a:pt x="67" y="106"/>
                  </a:lnTo>
                  <a:lnTo>
                    <a:pt x="67" y="119"/>
                  </a:lnTo>
                  <a:close/>
                  <a:moveTo>
                    <a:pt x="82" y="97"/>
                  </a:moveTo>
                  <a:lnTo>
                    <a:pt x="23" y="97"/>
                  </a:lnTo>
                  <a:lnTo>
                    <a:pt x="23" y="31"/>
                  </a:lnTo>
                  <a:lnTo>
                    <a:pt x="45" y="31"/>
                  </a:lnTo>
                  <a:lnTo>
                    <a:pt x="45" y="9"/>
                  </a:lnTo>
                  <a:lnTo>
                    <a:pt x="82" y="9"/>
                  </a:lnTo>
                  <a:lnTo>
                    <a:pt x="82"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6" name="六边形 35"/>
          <p:cNvSpPr/>
          <p:nvPr/>
        </p:nvSpPr>
        <p:spPr>
          <a:xfrm rot="5400000">
            <a:off x="845441" y="4996043"/>
            <a:ext cx="966717" cy="833377"/>
          </a:xfrm>
          <a:prstGeom prst="hexagon">
            <a:avLst/>
          </a:pr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1886361" y="4980811"/>
            <a:ext cx="1861968"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单击添加</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38" name="文本框 37"/>
          <p:cNvSpPr txBox="1"/>
          <p:nvPr/>
        </p:nvSpPr>
        <p:spPr>
          <a:xfrm>
            <a:off x="1855881" y="5285191"/>
            <a:ext cx="3626034" cy="584775"/>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我们工作室致力于专业</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模板的</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发布，</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并为您提供专业的</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个性定制服务</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9" name="Freeform 457"/>
          <p:cNvSpPr>
            <a:spLocks/>
          </p:cNvSpPr>
          <p:nvPr/>
        </p:nvSpPr>
        <p:spPr bwMode="auto">
          <a:xfrm>
            <a:off x="1181797" y="5224063"/>
            <a:ext cx="272909" cy="378554"/>
          </a:xfrm>
          <a:custGeom>
            <a:avLst/>
            <a:gdLst>
              <a:gd name="T0" fmla="*/ 65 w 93"/>
              <a:gd name="T1" fmla="*/ 118 h 129"/>
              <a:gd name="T2" fmla="*/ 10 w 93"/>
              <a:gd name="T3" fmla="*/ 118 h 129"/>
              <a:gd name="T4" fmla="*/ 10 w 93"/>
              <a:gd name="T5" fmla="*/ 38 h 129"/>
              <a:gd name="T6" fmla="*/ 37 w 93"/>
              <a:gd name="T7" fmla="*/ 38 h 129"/>
              <a:gd name="T8" fmla="*/ 37 w 93"/>
              <a:gd name="T9" fmla="*/ 11 h 129"/>
              <a:gd name="T10" fmla="*/ 82 w 93"/>
              <a:gd name="T11" fmla="*/ 11 h 129"/>
              <a:gd name="T12" fmla="*/ 82 w 93"/>
              <a:gd name="T13" fmla="*/ 38 h 129"/>
              <a:gd name="T14" fmla="*/ 93 w 93"/>
              <a:gd name="T15" fmla="*/ 38 h 129"/>
              <a:gd name="T16" fmla="*/ 93 w 93"/>
              <a:gd name="T17" fmla="*/ 0 h 129"/>
              <a:gd name="T18" fmla="*/ 27 w 93"/>
              <a:gd name="T19" fmla="*/ 0 h 129"/>
              <a:gd name="T20" fmla="*/ 27 w 93"/>
              <a:gd name="T21" fmla="*/ 0 h 129"/>
              <a:gd name="T22" fmla="*/ 0 w 93"/>
              <a:gd name="T23" fmla="*/ 27 h 129"/>
              <a:gd name="T24" fmla="*/ 0 w 93"/>
              <a:gd name="T25" fmla="*/ 129 h 129"/>
              <a:gd name="T26" fmla="*/ 65 w 93"/>
              <a:gd name="T27" fmla="*/ 129 h 129"/>
              <a:gd name="T28" fmla="*/ 65 w 93"/>
              <a:gd name="T29" fmla="*/ 129 h 129"/>
              <a:gd name="T30" fmla="*/ 65 w 93"/>
              <a:gd name="T31" fmla="*/ 11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129">
                <a:moveTo>
                  <a:pt x="65" y="118"/>
                </a:moveTo>
                <a:lnTo>
                  <a:pt x="10" y="118"/>
                </a:lnTo>
                <a:lnTo>
                  <a:pt x="10" y="38"/>
                </a:lnTo>
                <a:lnTo>
                  <a:pt x="37" y="38"/>
                </a:lnTo>
                <a:lnTo>
                  <a:pt x="37" y="11"/>
                </a:lnTo>
                <a:lnTo>
                  <a:pt x="82" y="11"/>
                </a:lnTo>
                <a:lnTo>
                  <a:pt x="82" y="38"/>
                </a:lnTo>
                <a:lnTo>
                  <a:pt x="93" y="38"/>
                </a:lnTo>
                <a:lnTo>
                  <a:pt x="93" y="0"/>
                </a:lnTo>
                <a:lnTo>
                  <a:pt x="27" y="0"/>
                </a:lnTo>
                <a:lnTo>
                  <a:pt x="27" y="0"/>
                </a:lnTo>
                <a:lnTo>
                  <a:pt x="0" y="27"/>
                </a:lnTo>
                <a:lnTo>
                  <a:pt x="0" y="129"/>
                </a:lnTo>
                <a:lnTo>
                  <a:pt x="65" y="129"/>
                </a:lnTo>
                <a:lnTo>
                  <a:pt x="65" y="129"/>
                </a:lnTo>
                <a:lnTo>
                  <a:pt x="65" y="1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58"/>
          <p:cNvSpPr>
            <a:spLocks/>
          </p:cNvSpPr>
          <p:nvPr/>
        </p:nvSpPr>
        <p:spPr bwMode="auto">
          <a:xfrm>
            <a:off x="1319718" y="5367854"/>
            <a:ext cx="234762" cy="234762"/>
          </a:xfrm>
          <a:custGeom>
            <a:avLst/>
            <a:gdLst>
              <a:gd name="T0" fmla="*/ 52 w 80"/>
              <a:gd name="T1" fmla="*/ 0 h 80"/>
              <a:gd name="T2" fmla="*/ 29 w 80"/>
              <a:gd name="T3" fmla="*/ 0 h 80"/>
              <a:gd name="T4" fmla="*/ 29 w 80"/>
              <a:gd name="T5" fmla="*/ 28 h 80"/>
              <a:gd name="T6" fmla="*/ 0 w 80"/>
              <a:gd name="T7" fmla="*/ 28 h 80"/>
              <a:gd name="T8" fmla="*/ 0 w 80"/>
              <a:gd name="T9" fmla="*/ 51 h 80"/>
              <a:gd name="T10" fmla="*/ 29 w 80"/>
              <a:gd name="T11" fmla="*/ 51 h 80"/>
              <a:gd name="T12" fmla="*/ 29 w 80"/>
              <a:gd name="T13" fmla="*/ 80 h 80"/>
              <a:gd name="T14" fmla="*/ 52 w 80"/>
              <a:gd name="T15" fmla="*/ 80 h 80"/>
              <a:gd name="T16" fmla="*/ 52 w 80"/>
              <a:gd name="T17" fmla="*/ 51 h 80"/>
              <a:gd name="T18" fmla="*/ 80 w 80"/>
              <a:gd name="T19" fmla="*/ 51 h 80"/>
              <a:gd name="T20" fmla="*/ 80 w 80"/>
              <a:gd name="T21" fmla="*/ 28 h 80"/>
              <a:gd name="T22" fmla="*/ 52 w 80"/>
              <a:gd name="T23" fmla="*/ 28 h 80"/>
              <a:gd name="T24" fmla="*/ 52 w 80"/>
              <a:gd name="T2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0">
                <a:moveTo>
                  <a:pt x="52" y="0"/>
                </a:moveTo>
                <a:lnTo>
                  <a:pt x="29" y="0"/>
                </a:lnTo>
                <a:lnTo>
                  <a:pt x="29" y="28"/>
                </a:lnTo>
                <a:lnTo>
                  <a:pt x="0" y="28"/>
                </a:lnTo>
                <a:lnTo>
                  <a:pt x="0" y="51"/>
                </a:lnTo>
                <a:lnTo>
                  <a:pt x="29" y="51"/>
                </a:lnTo>
                <a:lnTo>
                  <a:pt x="29" y="80"/>
                </a:lnTo>
                <a:lnTo>
                  <a:pt x="52" y="80"/>
                </a:lnTo>
                <a:lnTo>
                  <a:pt x="52" y="51"/>
                </a:lnTo>
                <a:lnTo>
                  <a:pt x="80" y="51"/>
                </a:lnTo>
                <a:lnTo>
                  <a:pt x="80" y="28"/>
                </a:lnTo>
                <a:lnTo>
                  <a:pt x="52" y="28"/>
                </a:lnTo>
                <a:lnTo>
                  <a:pt x="5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六边形 40"/>
          <p:cNvSpPr/>
          <p:nvPr/>
        </p:nvSpPr>
        <p:spPr>
          <a:xfrm rot="5400000">
            <a:off x="6524881" y="3506286"/>
            <a:ext cx="966717" cy="833377"/>
          </a:xfrm>
          <a:prstGeom prst="hexagon">
            <a:avLst/>
          </a:pr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7565801" y="3491054"/>
            <a:ext cx="1861968"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单击添加</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43" name="文本框 42"/>
          <p:cNvSpPr txBox="1"/>
          <p:nvPr/>
        </p:nvSpPr>
        <p:spPr>
          <a:xfrm>
            <a:off x="7535321" y="3795434"/>
            <a:ext cx="3626034" cy="584775"/>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我们工作室致力于专业</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模板的</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发布，</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并为您提供专业的</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个性定制服务</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4" name="六边形 43"/>
          <p:cNvSpPr/>
          <p:nvPr/>
        </p:nvSpPr>
        <p:spPr>
          <a:xfrm rot="5400000">
            <a:off x="6524881" y="2016529"/>
            <a:ext cx="966717" cy="833377"/>
          </a:xfrm>
          <a:prstGeom prst="hexagon">
            <a:avLst/>
          </a:pr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7565801" y="2001297"/>
            <a:ext cx="1861968"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单击添加</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46" name="文本框 45"/>
          <p:cNvSpPr txBox="1"/>
          <p:nvPr/>
        </p:nvSpPr>
        <p:spPr>
          <a:xfrm>
            <a:off x="7535321" y="2305677"/>
            <a:ext cx="3626034" cy="584775"/>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我们工作室致力于专业</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模板的</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发布，</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并为您提供专业的</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个性定制服务</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6835759" y="2193017"/>
            <a:ext cx="419417" cy="432840"/>
            <a:chOff x="4487863" y="2698751"/>
            <a:chExt cx="198437" cy="204788"/>
          </a:xfrm>
          <a:solidFill>
            <a:schemeClr val="bg1"/>
          </a:solidFill>
        </p:grpSpPr>
        <p:sp>
          <p:nvSpPr>
            <p:cNvPr id="48" name="Freeform 454"/>
            <p:cNvSpPr>
              <a:spLocks/>
            </p:cNvSpPr>
            <p:nvPr/>
          </p:nvSpPr>
          <p:spPr bwMode="auto">
            <a:xfrm>
              <a:off x="4613275" y="2889251"/>
              <a:ext cx="23812" cy="14288"/>
            </a:xfrm>
            <a:custGeom>
              <a:avLst/>
              <a:gdLst>
                <a:gd name="T0" fmla="*/ 0 w 15"/>
                <a:gd name="T1" fmla="*/ 9 h 9"/>
                <a:gd name="T2" fmla="*/ 15 w 15"/>
                <a:gd name="T3" fmla="*/ 9 h 9"/>
                <a:gd name="T4" fmla="*/ 15 w 15"/>
                <a:gd name="T5" fmla="*/ 5 h 9"/>
                <a:gd name="T6" fmla="*/ 9 w 15"/>
                <a:gd name="T7" fmla="*/ 0 h 9"/>
                <a:gd name="T8" fmla="*/ 0 w 15"/>
                <a:gd name="T9" fmla="*/ 9 h 9"/>
              </a:gdLst>
              <a:ahLst/>
              <a:cxnLst>
                <a:cxn ang="0">
                  <a:pos x="T0" y="T1"/>
                </a:cxn>
                <a:cxn ang="0">
                  <a:pos x="T2" y="T3"/>
                </a:cxn>
                <a:cxn ang="0">
                  <a:pos x="T4" y="T5"/>
                </a:cxn>
                <a:cxn ang="0">
                  <a:pos x="T6" y="T7"/>
                </a:cxn>
                <a:cxn ang="0">
                  <a:pos x="T8" y="T9"/>
                </a:cxn>
              </a:cxnLst>
              <a:rect l="0" t="0" r="r" b="b"/>
              <a:pathLst>
                <a:path w="15" h="9">
                  <a:moveTo>
                    <a:pt x="0" y="9"/>
                  </a:moveTo>
                  <a:lnTo>
                    <a:pt x="15" y="9"/>
                  </a:lnTo>
                  <a:lnTo>
                    <a:pt x="15" y="5"/>
                  </a:lnTo>
                  <a:lnTo>
                    <a:pt x="9"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55"/>
            <p:cNvSpPr>
              <a:spLocks/>
            </p:cNvSpPr>
            <p:nvPr/>
          </p:nvSpPr>
          <p:spPr bwMode="auto">
            <a:xfrm>
              <a:off x="4487863" y="2698751"/>
              <a:ext cx="149225" cy="204788"/>
            </a:xfrm>
            <a:custGeom>
              <a:avLst/>
              <a:gdLst>
                <a:gd name="T0" fmla="*/ 11 w 94"/>
                <a:gd name="T1" fmla="*/ 118 h 129"/>
                <a:gd name="T2" fmla="*/ 11 w 94"/>
                <a:gd name="T3" fmla="*/ 38 h 129"/>
                <a:gd name="T4" fmla="*/ 38 w 94"/>
                <a:gd name="T5" fmla="*/ 38 h 129"/>
                <a:gd name="T6" fmla="*/ 38 w 94"/>
                <a:gd name="T7" fmla="*/ 11 h 129"/>
                <a:gd name="T8" fmla="*/ 83 w 94"/>
                <a:gd name="T9" fmla="*/ 11 h 129"/>
                <a:gd name="T10" fmla="*/ 83 w 94"/>
                <a:gd name="T11" fmla="*/ 52 h 129"/>
                <a:gd name="T12" fmla="*/ 88 w 94"/>
                <a:gd name="T13" fmla="*/ 57 h 129"/>
                <a:gd name="T14" fmla="*/ 94 w 94"/>
                <a:gd name="T15" fmla="*/ 52 h 129"/>
                <a:gd name="T16" fmla="*/ 94 w 94"/>
                <a:gd name="T17" fmla="*/ 0 h 129"/>
                <a:gd name="T18" fmla="*/ 28 w 94"/>
                <a:gd name="T19" fmla="*/ 0 h 129"/>
                <a:gd name="T20" fmla="*/ 28 w 94"/>
                <a:gd name="T21" fmla="*/ 1 h 129"/>
                <a:gd name="T22" fmla="*/ 0 w 94"/>
                <a:gd name="T23" fmla="*/ 28 h 129"/>
                <a:gd name="T24" fmla="*/ 0 w 94"/>
                <a:gd name="T25" fmla="*/ 129 h 129"/>
                <a:gd name="T26" fmla="*/ 57 w 94"/>
                <a:gd name="T27" fmla="*/ 129 h 129"/>
                <a:gd name="T28" fmla="*/ 46 w 94"/>
                <a:gd name="T29" fmla="*/ 118 h 129"/>
                <a:gd name="T30" fmla="*/ 11 w 94"/>
                <a:gd name="T31" fmla="*/ 11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4" h="129">
                  <a:moveTo>
                    <a:pt x="11" y="118"/>
                  </a:moveTo>
                  <a:lnTo>
                    <a:pt x="11" y="38"/>
                  </a:lnTo>
                  <a:lnTo>
                    <a:pt x="38" y="38"/>
                  </a:lnTo>
                  <a:lnTo>
                    <a:pt x="38" y="11"/>
                  </a:lnTo>
                  <a:lnTo>
                    <a:pt x="83" y="11"/>
                  </a:lnTo>
                  <a:lnTo>
                    <a:pt x="83" y="52"/>
                  </a:lnTo>
                  <a:lnTo>
                    <a:pt x="88" y="57"/>
                  </a:lnTo>
                  <a:lnTo>
                    <a:pt x="94" y="52"/>
                  </a:lnTo>
                  <a:lnTo>
                    <a:pt x="94" y="0"/>
                  </a:lnTo>
                  <a:lnTo>
                    <a:pt x="28" y="0"/>
                  </a:lnTo>
                  <a:lnTo>
                    <a:pt x="28" y="1"/>
                  </a:lnTo>
                  <a:lnTo>
                    <a:pt x="0" y="28"/>
                  </a:lnTo>
                  <a:lnTo>
                    <a:pt x="0" y="129"/>
                  </a:lnTo>
                  <a:lnTo>
                    <a:pt x="57" y="129"/>
                  </a:lnTo>
                  <a:lnTo>
                    <a:pt x="46" y="118"/>
                  </a:lnTo>
                  <a:lnTo>
                    <a:pt x="11"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56"/>
            <p:cNvSpPr>
              <a:spLocks/>
            </p:cNvSpPr>
            <p:nvPr/>
          </p:nvSpPr>
          <p:spPr bwMode="auto">
            <a:xfrm>
              <a:off x="4570413" y="2781301"/>
              <a:ext cx="115887" cy="115888"/>
            </a:xfrm>
            <a:custGeom>
              <a:avLst/>
              <a:gdLst>
                <a:gd name="T0" fmla="*/ 57 w 73"/>
                <a:gd name="T1" fmla="*/ 73 h 73"/>
                <a:gd name="T2" fmla="*/ 73 w 73"/>
                <a:gd name="T3" fmla="*/ 57 h 73"/>
                <a:gd name="T4" fmla="*/ 52 w 73"/>
                <a:gd name="T5" fmla="*/ 37 h 73"/>
                <a:gd name="T6" fmla="*/ 73 w 73"/>
                <a:gd name="T7" fmla="*/ 16 h 73"/>
                <a:gd name="T8" fmla="*/ 57 w 73"/>
                <a:gd name="T9" fmla="*/ 0 h 73"/>
                <a:gd name="T10" fmla="*/ 36 w 73"/>
                <a:gd name="T11" fmla="*/ 21 h 73"/>
                <a:gd name="T12" fmla="*/ 16 w 73"/>
                <a:gd name="T13" fmla="*/ 0 h 73"/>
                <a:gd name="T14" fmla="*/ 0 w 73"/>
                <a:gd name="T15" fmla="*/ 16 h 73"/>
                <a:gd name="T16" fmla="*/ 20 w 73"/>
                <a:gd name="T17" fmla="*/ 37 h 73"/>
                <a:gd name="T18" fmla="*/ 0 w 73"/>
                <a:gd name="T19" fmla="*/ 57 h 73"/>
                <a:gd name="T20" fmla="*/ 16 w 73"/>
                <a:gd name="T21" fmla="*/ 73 h 73"/>
                <a:gd name="T22" fmla="*/ 36 w 73"/>
                <a:gd name="T23" fmla="*/ 53 h 73"/>
                <a:gd name="T24" fmla="*/ 57 w 73"/>
                <a:gd name="T25" fmla="*/ 7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 h="73">
                  <a:moveTo>
                    <a:pt x="57" y="73"/>
                  </a:moveTo>
                  <a:lnTo>
                    <a:pt x="73" y="57"/>
                  </a:lnTo>
                  <a:lnTo>
                    <a:pt x="52" y="37"/>
                  </a:lnTo>
                  <a:lnTo>
                    <a:pt x="73" y="16"/>
                  </a:lnTo>
                  <a:lnTo>
                    <a:pt x="57" y="0"/>
                  </a:lnTo>
                  <a:lnTo>
                    <a:pt x="36" y="21"/>
                  </a:lnTo>
                  <a:lnTo>
                    <a:pt x="16" y="0"/>
                  </a:lnTo>
                  <a:lnTo>
                    <a:pt x="0" y="16"/>
                  </a:lnTo>
                  <a:lnTo>
                    <a:pt x="20" y="37"/>
                  </a:lnTo>
                  <a:lnTo>
                    <a:pt x="0" y="57"/>
                  </a:lnTo>
                  <a:lnTo>
                    <a:pt x="16" y="73"/>
                  </a:lnTo>
                  <a:lnTo>
                    <a:pt x="36" y="53"/>
                  </a:lnTo>
                  <a:lnTo>
                    <a:pt x="57"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1" name="Freeform 459"/>
          <p:cNvSpPr>
            <a:spLocks/>
          </p:cNvSpPr>
          <p:nvPr/>
        </p:nvSpPr>
        <p:spPr bwMode="auto">
          <a:xfrm>
            <a:off x="6843453" y="3723721"/>
            <a:ext cx="281321" cy="388346"/>
          </a:xfrm>
          <a:custGeom>
            <a:avLst/>
            <a:gdLst>
              <a:gd name="T0" fmla="*/ 10 w 92"/>
              <a:gd name="T1" fmla="*/ 117 h 127"/>
              <a:gd name="T2" fmla="*/ 10 w 92"/>
              <a:gd name="T3" fmla="*/ 37 h 127"/>
              <a:gd name="T4" fmla="*/ 37 w 92"/>
              <a:gd name="T5" fmla="*/ 37 h 127"/>
              <a:gd name="T6" fmla="*/ 37 w 92"/>
              <a:gd name="T7" fmla="*/ 11 h 127"/>
              <a:gd name="T8" fmla="*/ 81 w 92"/>
              <a:gd name="T9" fmla="*/ 11 h 127"/>
              <a:gd name="T10" fmla="*/ 81 w 92"/>
              <a:gd name="T11" fmla="*/ 33 h 127"/>
              <a:gd name="T12" fmla="*/ 88 w 92"/>
              <a:gd name="T13" fmla="*/ 40 h 127"/>
              <a:gd name="T14" fmla="*/ 92 w 92"/>
              <a:gd name="T15" fmla="*/ 43 h 127"/>
              <a:gd name="T16" fmla="*/ 92 w 92"/>
              <a:gd name="T17" fmla="*/ 0 h 127"/>
              <a:gd name="T18" fmla="*/ 27 w 92"/>
              <a:gd name="T19" fmla="*/ 0 h 127"/>
              <a:gd name="T20" fmla="*/ 27 w 92"/>
              <a:gd name="T21" fmla="*/ 0 h 127"/>
              <a:gd name="T22" fmla="*/ 0 w 92"/>
              <a:gd name="T23" fmla="*/ 27 h 127"/>
              <a:gd name="T24" fmla="*/ 0 w 92"/>
              <a:gd name="T25" fmla="*/ 127 h 127"/>
              <a:gd name="T26" fmla="*/ 71 w 92"/>
              <a:gd name="T27" fmla="*/ 127 h 127"/>
              <a:gd name="T28" fmla="*/ 71 w 92"/>
              <a:gd name="T29" fmla="*/ 117 h 127"/>
              <a:gd name="T30" fmla="*/ 10 w 92"/>
              <a:gd name="T31" fmla="*/ 11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127">
                <a:moveTo>
                  <a:pt x="10" y="117"/>
                </a:moveTo>
                <a:lnTo>
                  <a:pt x="10" y="37"/>
                </a:lnTo>
                <a:lnTo>
                  <a:pt x="37" y="37"/>
                </a:lnTo>
                <a:lnTo>
                  <a:pt x="37" y="11"/>
                </a:lnTo>
                <a:lnTo>
                  <a:pt x="81" y="11"/>
                </a:lnTo>
                <a:lnTo>
                  <a:pt x="81" y="33"/>
                </a:lnTo>
                <a:lnTo>
                  <a:pt x="88" y="40"/>
                </a:lnTo>
                <a:lnTo>
                  <a:pt x="92" y="43"/>
                </a:lnTo>
                <a:lnTo>
                  <a:pt x="92" y="0"/>
                </a:lnTo>
                <a:lnTo>
                  <a:pt x="27" y="0"/>
                </a:lnTo>
                <a:lnTo>
                  <a:pt x="27" y="0"/>
                </a:lnTo>
                <a:lnTo>
                  <a:pt x="0" y="27"/>
                </a:lnTo>
                <a:lnTo>
                  <a:pt x="0" y="127"/>
                </a:lnTo>
                <a:lnTo>
                  <a:pt x="71" y="127"/>
                </a:lnTo>
                <a:lnTo>
                  <a:pt x="71" y="117"/>
                </a:lnTo>
                <a:lnTo>
                  <a:pt x="10" y="1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60"/>
          <p:cNvSpPr>
            <a:spLocks/>
          </p:cNvSpPr>
          <p:nvPr/>
        </p:nvSpPr>
        <p:spPr bwMode="auto">
          <a:xfrm>
            <a:off x="6959651" y="3870497"/>
            <a:ext cx="275205" cy="241570"/>
          </a:xfrm>
          <a:custGeom>
            <a:avLst/>
            <a:gdLst>
              <a:gd name="T0" fmla="*/ 44 w 90"/>
              <a:gd name="T1" fmla="*/ 0 h 79"/>
              <a:gd name="T2" fmla="*/ 44 w 90"/>
              <a:gd name="T3" fmla="*/ 29 h 79"/>
              <a:gd name="T4" fmla="*/ 0 w 90"/>
              <a:gd name="T5" fmla="*/ 29 h 79"/>
              <a:gd name="T6" fmla="*/ 0 w 90"/>
              <a:gd name="T7" fmla="*/ 49 h 79"/>
              <a:gd name="T8" fmla="*/ 44 w 90"/>
              <a:gd name="T9" fmla="*/ 49 h 79"/>
              <a:gd name="T10" fmla="*/ 44 w 90"/>
              <a:gd name="T11" fmla="*/ 79 h 79"/>
              <a:gd name="T12" fmla="*/ 90 w 90"/>
              <a:gd name="T13" fmla="*/ 40 h 79"/>
              <a:gd name="T14" fmla="*/ 44 w 90"/>
              <a:gd name="T15" fmla="*/ 0 h 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 h="79">
                <a:moveTo>
                  <a:pt x="44" y="0"/>
                </a:moveTo>
                <a:lnTo>
                  <a:pt x="44" y="29"/>
                </a:lnTo>
                <a:lnTo>
                  <a:pt x="0" y="29"/>
                </a:lnTo>
                <a:lnTo>
                  <a:pt x="0" y="49"/>
                </a:lnTo>
                <a:lnTo>
                  <a:pt x="44" y="49"/>
                </a:lnTo>
                <a:lnTo>
                  <a:pt x="44" y="79"/>
                </a:lnTo>
                <a:lnTo>
                  <a:pt x="90" y="40"/>
                </a:lnTo>
                <a:lnTo>
                  <a:pt x="4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六边形 52"/>
          <p:cNvSpPr/>
          <p:nvPr/>
        </p:nvSpPr>
        <p:spPr>
          <a:xfrm rot="5400000">
            <a:off x="6524881" y="4996043"/>
            <a:ext cx="966717" cy="833377"/>
          </a:xfrm>
          <a:prstGeom prst="hexagon">
            <a:avLst/>
          </a:pr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7565801" y="4980811"/>
            <a:ext cx="1861968"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单击添加</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55" name="文本框 54"/>
          <p:cNvSpPr txBox="1"/>
          <p:nvPr/>
        </p:nvSpPr>
        <p:spPr>
          <a:xfrm>
            <a:off x="7535321" y="5285191"/>
            <a:ext cx="3626034" cy="584775"/>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我们工作室致力于专业</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模板的</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发布，</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并为您提供专业的</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个性定制服务</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6" name="Freeform 423"/>
          <p:cNvSpPr>
            <a:spLocks/>
          </p:cNvSpPr>
          <p:nvPr/>
        </p:nvSpPr>
        <p:spPr bwMode="auto">
          <a:xfrm>
            <a:off x="6863773" y="5248052"/>
            <a:ext cx="281334" cy="344404"/>
          </a:xfrm>
          <a:custGeom>
            <a:avLst/>
            <a:gdLst>
              <a:gd name="T0" fmla="*/ 82 w 93"/>
              <a:gd name="T1" fmla="*/ 118 h 129"/>
              <a:gd name="T2" fmla="*/ 11 w 93"/>
              <a:gd name="T3" fmla="*/ 118 h 129"/>
              <a:gd name="T4" fmla="*/ 11 w 93"/>
              <a:gd name="T5" fmla="*/ 38 h 129"/>
              <a:gd name="T6" fmla="*/ 37 w 93"/>
              <a:gd name="T7" fmla="*/ 38 h 129"/>
              <a:gd name="T8" fmla="*/ 37 w 93"/>
              <a:gd name="T9" fmla="*/ 11 h 129"/>
              <a:gd name="T10" fmla="*/ 82 w 93"/>
              <a:gd name="T11" fmla="*/ 11 h 129"/>
              <a:gd name="T12" fmla="*/ 82 w 93"/>
              <a:gd name="T13" fmla="*/ 22 h 129"/>
              <a:gd name="T14" fmla="*/ 92 w 93"/>
              <a:gd name="T15" fmla="*/ 12 h 129"/>
              <a:gd name="T16" fmla="*/ 93 w 93"/>
              <a:gd name="T17" fmla="*/ 12 h 129"/>
              <a:gd name="T18" fmla="*/ 93 w 93"/>
              <a:gd name="T19" fmla="*/ 0 h 129"/>
              <a:gd name="T20" fmla="*/ 27 w 93"/>
              <a:gd name="T21" fmla="*/ 0 h 129"/>
              <a:gd name="T22" fmla="*/ 27 w 93"/>
              <a:gd name="T23" fmla="*/ 0 h 129"/>
              <a:gd name="T24" fmla="*/ 0 w 93"/>
              <a:gd name="T25" fmla="*/ 27 h 129"/>
              <a:gd name="T26" fmla="*/ 0 w 93"/>
              <a:gd name="T27" fmla="*/ 129 h 129"/>
              <a:gd name="T28" fmla="*/ 93 w 93"/>
              <a:gd name="T29" fmla="*/ 129 h 129"/>
              <a:gd name="T30" fmla="*/ 93 w 93"/>
              <a:gd name="T31" fmla="*/ 81 h 129"/>
              <a:gd name="T32" fmla="*/ 82 w 93"/>
              <a:gd name="T33" fmla="*/ 91 h 129"/>
              <a:gd name="T34" fmla="*/ 82 w 93"/>
              <a:gd name="T35" fmla="*/ 11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 h="129">
                <a:moveTo>
                  <a:pt x="82" y="118"/>
                </a:moveTo>
                <a:lnTo>
                  <a:pt x="11" y="118"/>
                </a:lnTo>
                <a:lnTo>
                  <a:pt x="11" y="38"/>
                </a:lnTo>
                <a:lnTo>
                  <a:pt x="37" y="38"/>
                </a:lnTo>
                <a:lnTo>
                  <a:pt x="37" y="11"/>
                </a:lnTo>
                <a:lnTo>
                  <a:pt x="82" y="11"/>
                </a:lnTo>
                <a:lnTo>
                  <a:pt x="82" y="22"/>
                </a:lnTo>
                <a:lnTo>
                  <a:pt x="92" y="12"/>
                </a:lnTo>
                <a:lnTo>
                  <a:pt x="93" y="12"/>
                </a:lnTo>
                <a:lnTo>
                  <a:pt x="93" y="0"/>
                </a:lnTo>
                <a:lnTo>
                  <a:pt x="27" y="0"/>
                </a:lnTo>
                <a:lnTo>
                  <a:pt x="27" y="0"/>
                </a:lnTo>
                <a:lnTo>
                  <a:pt x="0" y="27"/>
                </a:lnTo>
                <a:lnTo>
                  <a:pt x="0" y="129"/>
                </a:lnTo>
                <a:lnTo>
                  <a:pt x="93" y="129"/>
                </a:lnTo>
                <a:lnTo>
                  <a:pt x="93" y="81"/>
                </a:lnTo>
                <a:lnTo>
                  <a:pt x="82" y="91"/>
                </a:lnTo>
                <a:lnTo>
                  <a:pt x="82" y="1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24"/>
          <p:cNvSpPr>
            <a:spLocks noEditPoints="1"/>
          </p:cNvSpPr>
          <p:nvPr/>
        </p:nvSpPr>
        <p:spPr bwMode="auto">
          <a:xfrm>
            <a:off x="6978727" y="5301448"/>
            <a:ext cx="245033" cy="216254"/>
          </a:xfrm>
          <a:custGeom>
            <a:avLst/>
            <a:gdLst>
              <a:gd name="T0" fmla="*/ 10 w 81"/>
              <a:gd name="T1" fmla="*/ 52 h 81"/>
              <a:gd name="T2" fmla="*/ 10 w 81"/>
              <a:gd name="T3" fmla="*/ 52 h 81"/>
              <a:gd name="T4" fmla="*/ 10 w 81"/>
              <a:gd name="T5" fmla="*/ 52 h 81"/>
              <a:gd name="T6" fmla="*/ 10 w 81"/>
              <a:gd name="T7" fmla="*/ 52 h 81"/>
              <a:gd name="T8" fmla="*/ 0 w 81"/>
              <a:gd name="T9" fmla="*/ 81 h 81"/>
              <a:gd name="T10" fmla="*/ 29 w 81"/>
              <a:gd name="T11" fmla="*/ 71 h 81"/>
              <a:gd name="T12" fmla="*/ 29 w 81"/>
              <a:gd name="T13" fmla="*/ 71 h 81"/>
              <a:gd name="T14" fmla="*/ 29 w 81"/>
              <a:gd name="T15" fmla="*/ 71 h 81"/>
              <a:gd name="T16" fmla="*/ 29 w 81"/>
              <a:gd name="T17" fmla="*/ 71 h 81"/>
              <a:gd name="T18" fmla="*/ 81 w 81"/>
              <a:gd name="T19" fmla="*/ 19 h 81"/>
              <a:gd name="T20" fmla="*/ 62 w 81"/>
              <a:gd name="T21" fmla="*/ 0 h 81"/>
              <a:gd name="T22" fmla="*/ 10 w 81"/>
              <a:gd name="T23" fmla="*/ 52 h 81"/>
              <a:gd name="T24" fmla="*/ 10 w 81"/>
              <a:gd name="T25" fmla="*/ 52 h 81"/>
              <a:gd name="T26" fmla="*/ 27 w 81"/>
              <a:gd name="T27" fmla="*/ 67 h 81"/>
              <a:gd name="T28" fmla="*/ 7 w 81"/>
              <a:gd name="T29" fmla="*/ 74 h 81"/>
              <a:gd name="T30" fmla="*/ 14 w 81"/>
              <a:gd name="T31" fmla="*/ 54 h 81"/>
              <a:gd name="T32" fmla="*/ 27 w 81"/>
              <a:gd name="T33" fmla="*/ 6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1" h="81">
                <a:moveTo>
                  <a:pt x="10" y="52"/>
                </a:moveTo>
                <a:lnTo>
                  <a:pt x="10" y="52"/>
                </a:lnTo>
                <a:lnTo>
                  <a:pt x="10" y="52"/>
                </a:lnTo>
                <a:lnTo>
                  <a:pt x="10" y="52"/>
                </a:lnTo>
                <a:lnTo>
                  <a:pt x="0" y="81"/>
                </a:lnTo>
                <a:lnTo>
                  <a:pt x="29" y="71"/>
                </a:lnTo>
                <a:lnTo>
                  <a:pt x="29" y="71"/>
                </a:lnTo>
                <a:lnTo>
                  <a:pt x="29" y="71"/>
                </a:lnTo>
                <a:lnTo>
                  <a:pt x="29" y="71"/>
                </a:lnTo>
                <a:lnTo>
                  <a:pt x="81" y="19"/>
                </a:lnTo>
                <a:lnTo>
                  <a:pt x="62" y="0"/>
                </a:lnTo>
                <a:lnTo>
                  <a:pt x="10" y="52"/>
                </a:lnTo>
                <a:lnTo>
                  <a:pt x="10" y="52"/>
                </a:lnTo>
                <a:close/>
                <a:moveTo>
                  <a:pt x="27" y="67"/>
                </a:moveTo>
                <a:lnTo>
                  <a:pt x="7" y="74"/>
                </a:lnTo>
                <a:lnTo>
                  <a:pt x="14" y="54"/>
                </a:lnTo>
                <a:lnTo>
                  <a:pt x="27" y="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735756327"/>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106" y="3606800"/>
            <a:ext cx="4711700" cy="4711700"/>
          </a:xfrm>
          <a:prstGeom prst="rect">
            <a:avLst/>
          </a:prstGeom>
        </p:spPr>
      </p:pic>
      <p:sp>
        <p:nvSpPr>
          <p:cNvPr id="3" name="梯形 2"/>
          <p:cNvSpPr/>
          <p:nvPr/>
        </p:nvSpPr>
        <p:spPr>
          <a:xfrm>
            <a:off x="3567194" y="2372883"/>
            <a:ext cx="1560000" cy="288032"/>
          </a:xfrm>
          <a:prstGeom prst="trapezoid">
            <a:avLst>
              <a:gd name="adj" fmla="val 40432"/>
            </a:avLst>
          </a:prstGeom>
          <a:solidFill>
            <a:srgbClr val="E83A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 name="矩形 3"/>
          <p:cNvSpPr/>
          <p:nvPr/>
        </p:nvSpPr>
        <p:spPr>
          <a:xfrm>
            <a:off x="2961708" y="2547771"/>
            <a:ext cx="9245600" cy="1676156"/>
          </a:xfrm>
          <a:prstGeom prst="rect">
            <a:avLst/>
          </a:prstGeom>
          <a:solidFill>
            <a:srgbClr val="E40077"/>
          </a:solidFill>
          <a:ln w="12700" cap="flat" cmpd="sng" algn="ctr">
            <a:noFill/>
            <a:prstDash val="solid"/>
            <a:miter lim="800000"/>
          </a:ln>
          <a:effectLst/>
        </p:spPr>
        <p:txBody>
          <a:bodyPr lIns="1488000" tIns="0" bIns="48000" anchor="ctr"/>
          <a:lstStyle/>
          <a:p>
            <a:pPr algn="just">
              <a:defRPr/>
            </a:pPr>
            <a:endParaRPr lang="zh-CN" altLang="en-US" sz="4800" b="1" dirty="0">
              <a:solidFill>
                <a:srgbClr val="00A28B"/>
              </a:solidFill>
              <a:latin typeface="华文中宋" panose="02010600040101010101" pitchFamily="2" charset="-122"/>
              <a:ea typeface="华文中宋" panose="02010600040101010101" pitchFamily="2" charset="-122"/>
              <a:cs typeface="+mj-cs"/>
            </a:endParaRPr>
          </a:p>
        </p:txBody>
      </p:sp>
      <p:sp>
        <p:nvSpPr>
          <p:cNvPr id="5" name="任意多边形 8"/>
          <p:cNvSpPr>
            <a:spLocks/>
          </p:cNvSpPr>
          <p:nvPr/>
        </p:nvSpPr>
        <p:spPr bwMode="auto">
          <a:xfrm>
            <a:off x="3685682" y="2372883"/>
            <a:ext cx="1325033" cy="1348316"/>
          </a:xfrm>
          <a:custGeom>
            <a:avLst/>
            <a:gdLst>
              <a:gd name="T0" fmla="*/ 0 w 993531"/>
              <a:gd name="T1" fmla="*/ 0 h 1011115"/>
              <a:gd name="T2" fmla="*/ 993775 w 993531"/>
              <a:gd name="T3" fmla="*/ 0 h 1011115"/>
              <a:gd name="T4" fmla="*/ 496888 w 993531"/>
              <a:gd name="T5" fmla="*/ 1011237 h 1011115"/>
              <a:gd name="T6" fmla="*/ 0 60000 65536"/>
              <a:gd name="T7" fmla="*/ 0 60000 65536"/>
              <a:gd name="T8" fmla="*/ 0 60000 65536"/>
              <a:gd name="T9" fmla="*/ 0 w 993531"/>
              <a:gd name="T10" fmla="*/ 0 h 1011115"/>
              <a:gd name="T11" fmla="*/ 993531 w 993531"/>
              <a:gd name="T12" fmla="*/ 1011115 h 1011115"/>
            </a:gdLst>
            <a:ahLst/>
            <a:cxnLst>
              <a:cxn ang="T6">
                <a:pos x="T0" y="T1"/>
              </a:cxn>
              <a:cxn ang="T7">
                <a:pos x="T2" y="T3"/>
              </a:cxn>
              <a:cxn ang="T8">
                <a:pos x="T4" y="T5"/>
              </a:cxn>
            </a:cxnLst>
            <a:rect l="T9" t="T10" r="T11" b="T12"/>
            <a:pathLst>
              <a:path w="993531" h="1011115">
                <a:moveTo>
                  <a:pt x="0" y="0"/>
                </a:moveTo>
                <a:lnTo>
                  <a:pt x="993531" y="0"/>
                </a:lnTo>
                <a:lnTo>
                  <a:pt x="496766" y="1011115"/>
                </a:lnTo>
                <a:lnTo>
                  <a:pt x="0" y="0"/>
                </a:lnTo>
                <a:close/>
              </a:path>
            </a:pathLst>
          </a:custGeom>
          <a:solidFill>
            <a:schemeClr val="bg1"/>
          </a:solidFill>
          <a:ln w="12700" algn="ctr">
            <a:noFill/>
            <a:miter lim="800000"/>
            <a:headEnd/>
            <a:tailEnd/>
          </a:ln>
        </p:spPr>
        <p:txBody>
          <a:bodyPr tIns="0" bIns="480000" anchor="ctr"/>
          <a:lstStyle/>
          <a:p>
            <a:pPr algn="ctr">
              <a:spcBef>
                <a:spcPts val="3200"/>
              </a:spcBef>
              <a:buClr>
                <a:schemeClr val="accent1"/>
              </a:buClr>
              <a:buSzPct val="60000"/>
            </a:pPr>
            <a:r>
              <a:rPr lang="en-US" altLang="zh-CN" sz="4267" b="1" dirty="0">
                <a:solidFill>
                  <a:srgbClr val="E40077"/>
                </a:solidFill>
                <a:latin typeface="微软雅黑" pitchFamily="34" charset="-122"/>
                <a:ea typeface="微软雅黑" pitchFamily="34" charset="-122"/>
                <a:cs typeface="Arial Unicode MS" pitchFamily="34" charset="-122"/>
              </a:rPr>
              <a:t>01</a:t>
            </a:r>
            <a:endParaRPr lang="zh-CN" altLang="en-US" sz="4267" b="1" dirty="0">
              <a:solidFill>
                <a:srgbClr val="E40077"/>
              </a:solidFill>
              <a:latin typeface="微软雅黑" pitchFamily="34" charset="-122"/>
              <a:ea typeface="微软雅黑" pitchFamily="34" charset="-122"/>
              <a:cs typeface="Arial Unicode MS" pitchFamily="34" charset="-122"/>
            </a:endParaRPr>
          </a:p>
        </p:txBody>
      </p:sp>
      <p:sp>
        <p:nvSpPr>
          <p:cNvPr id="6" name="文本框 5"/>
          <p:cNvSpPr txBox="1">
            <a:spLocks noChangeArrowheads="1"/>
          </p:cNvSpPr>
          <p:nvPr/>
        </p:nvSpPr>
        <p:spPr bwMode="auto">
          <a:xfrm>
            <a:off x="4735017" y="4265918"/>
            <a:ext cx="6930396" cy="904222"/>
          </a:xfrm>
          <a:prstGeom prst="rect">
            <a:avLst/>
          </a:prstGeom>
          <a:noFill/>
          <a:ln w="9525">
            <a:noFill/>
            <a:miter lim="800000"/>
            <a:headEnd/>
            <a:tailEnd/>
          </a:ln>
        </p:spPr>
        <p:txBody>
          <a:bodyPr wrap="square">
            <a:spAutoFit/>
          </a:bodyPr>
          <a:lstStyle/>
          <a:p>
            <a:pPr eaLnBrk="1" hangingPunct="1">
              <a:lnSpc>
                <a:spcPct val="130000"/>
              </a:lnSpc>
            </a:pPr>
            <a:r>
              <a:rPr lang="zh-CN" altLang="en-US" sz="2133" dirty="0">
                <a:solidFill>
                  <a:schemeClr val="tx1">
                    <a:lumMod val="75000"/>
                    <a:lumOff val="25000"/>
                  </a:schemeClr>
                </a:solidFill>
                <a:latin typeface="微软雅黑" pitchFamily="34" charset="-122"/>
                <a:ea typeface="微软雅黑" pitchFamily="34" charset="-122"/>
              </a:rPr>
              <a:t>此处添加或多或少的文字对第一部分的整体内容进行简单的说明，也可以添加小标题。</a:t>
            </a:r>
          </a:p>
        </p:txBody>
      </p:sp>
      <p:sp>
        <p:nvSpPr>
          <p:cNvPr id="7" name="矩形 6"/>
          <p:cNvSpPr/>
          <p:nvPr/>
        </p:nvSpPr>
        <p:spPr>
          <a:xfrm>
            <a:off x="5232699" y="2951269"/>
            <a:ext cx="2646878" cy="830997"/>
          </a:xfrm>
          <a:prstGeom prst="rect">
            <a:avLst/>
          </a:prstGeom>
        </p:spPr>
        <p:txBody>
          <a:bodyPr wrap="none">
            <a:spAutoFit/>
          </a:bodyPr>
          <a:lstStyle/>
          <a:p>
            <a:r>
              <a:rPr lang="zh-CN" altLang="en-US" sz="4800" b="1" smtClean="0">
                <a:solidFill>
                  <a:schemeClr val="bg1"/>
                </a:solidFill>
                <a:latin typeface="微软雅黑" pitchFamily="34" charset="-122"/>
                <a:ea typeface="微软雅黑" pitchFamily="34" charset="-122"/>
              </a:rPr>
              <a:t>场地分析</a:t>
            </a:r>
            <a:endParaRPr lang="zh-CN" altLang="en-US" sz="4800" b="1" dirty="0">
              <a:solidFill>
                <a:schemeClr val="bg1"/>
              </a:solidFill>
              <a:latin typeface="微软雅黑" pitchFamily="34" charset="-122"/>
              <a:ea typeface="微软雅黑" pitchFamily="34" charset="-122"/>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07250" y="162553"/>
            <a:ext cx="3383287" cy="3444247"/>
          </a:xfrm>
          <a:prstGeom prst="rect">
            <a:avLst/>
          </a:prstGeom>
        </p:spPr>
      </p:pic>
    </p:spTree>
    <p:extLst>
      <p:ext uri="{BB962C8B-B14F-4D97-AF65-F5344CB8AC3E}">
        <p14:creationId xmlns:p14="http://schemas.microsoft.com/office/powerpoint/2010/main" val="540170532"/>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750"/>
                                        <p:tgtEl>
                                          <p:spTgt spid="3"/>
                                        </p:tgtEl>
                                      </p:cBhvr>
                                    </p:animEffect>
                                  </p:childTnLst>
                                </p:cTn>
                              </p:par>
                            </p:childTnLst>
                          </p:cTn>
                        </p:par>
                        <p:par>
                          <p:cTn id="12" fill="hold">
                            <p:stCondLst>
                              <p:cond delay="125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par>
                          <p:cTn id="16" fill="hold">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25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88796" y="673100"/>
            <a:ext cx="3970904" cy="4707917"/>
          </a:xfrm>
          <a:prstGeom prst="rect">
            <a:avLst/>
          </a:prstGeom>
        </p:spPr>
      </p:pic>
      <p:sp>
        <p:nvSpPr>
          <p:cNvPr id="6" name="文本框 5"/>
          <p:cNvSpPr txBox="1"/>
          <p:nvPr/>
        </p:nvSpPr>
        <p:spPr>
          <a:xfrm>
            <a:off x="10637560" y="3987800"/>
            <a:ext cx="1046440" cy="2273300"/>
          </a:xfrm>
          <a:prstGeom prst="rect">
            <a:avLst/>
          </a:prstGeom>
          <a:noFill/>
        </p:spPr>
        <p:txBody>
          <a:bodyPr vert="eaVert" wrap="square" rtlCol="0">
            <a:spAutoFit/>
          </a:bodyPr>
          <a:lstStyle/>
          <a:p>
            <a:r>
              <a:rPr lang="zh-CN" altLang="en-US" sz="2800" smtClean="0">
                <a:solidFill>
                  <a:srgbClr val="E40077"/>
                </a:solidFill>
                <a:latin typeface="方正经黑简体" panose="02000000000000000000" pitchFamily="2" charset="-122"/>
                <a:ea typeface="方正经黑简体" panose="02000000000000000000" pitchFamily="2" charset="-122"/>
              </a:rPr>
              <a:t>新郎</a:t>
            </a:r>
            <a:r>
              <a:rPr lang="en-US" altLang="zh-CN" sz="2800" smtClean="0">
                <a:solidFill>
                  <a:srgbClr val="E40077"/>
                </a:solidFill>
                <a:latin typeface="方正经黑简体" panose="02000000000000000000" pitchFamily="2" charset="-122"/>
                <a:ea typeface="方正经黑简体" panose="02000000000000000000" pitchFamily="2" charset="-122"/>
              </a:rPr>
              <a:t>:</a:t>
            </a:r>
            <a:r>
              <a:rPr lang="zh-CN" altLang="en-US" sz="2800" smtClean="0">
                <a:solidFill>
                  <a:srgbClr val="E40077"/>
                </a:solidFill>
                <a:latin typeface="方正经黑简体" panose="02000000000000000000" pitchFamily="2" charset="-122"/>
                <a:ea typeface="方正经黑简体" panose="02000000000000000000" pitchFamily="2" charset="-122"/>
              </a:rPr>
              <a:t>高富帅</a:t>
            </a:r>
            <a:endParaRPr lang="en-US" altLang="zh-CN" sz="2800" smtClean="0">
              <a:solidFill>
                <a:srgbClr val="E40077"/>
              </a:solidFill>
              <a:latin typeface="方正经黑简体" panose="02000000000000000000" pitchFamily="2" charset="-122"/>
              <a:ea typeface="方正经黑简体" panose="02000000000000000000" pitchFamily="2" charset="-122"/>
            </a:endParaRPr>
          </a:p>
          <a:p>
            <a:r>
              <a:rPr lang="zh-CN" altLang="en-US" sz="2800" smtClean="0">
                <a:solidFill>
                  <a:srgbClr val="E40077"/>
                </a:solidFill>
                <a:latin typeface="方正经黑简体" panose="02000000000000000000" pitchFamily="2" charset="-122"/>
                <a:ea typeface="方正经黑简体" panose="02000000000000000000" pitchFamily="2" charset="-122"/>
              </a:rPr>
              <a:t>新娘</a:t>
            </a:r>
            <a:r>
              <a:rPr lang="en-US" altLang="zh-CN" sz="2800" smtClean="0">
                <a:solidFill>
                  <a:srgbClr val="E40077"/>
                </a:solidFill>
                <a:latin typeface="方正经黑简体" panose="02000000000000000000" pitchFamily="2" charset="-122"/>
                <a:ea typeface="方正经黑简体" panose="02000000000000000000" pitchFamily="2" charset="-122"/>
              </a:rPr>
              <a:t>:</a:t>
            </a:r>
            <a:r>
              <a:rPr lang="zh-CN" altLang="en-US" sz="2800" smtClean="0">
                <a:solidFill>
                  <a:srgbClr val="E40077"/>
                </a:solidFill>
                <a:latin typeface="方正经黑简体" panose="02000000000000000000" pitchFamily="2" charset="-122"/>
                <a:ea typeface="方正经黑简体" panose="02000000000000000000" pitchFamily="2" charset="-122"/>
              </a:rPr>
              <a:t>白富美</a:t>
            </a:r>
            <a:endParaRPr lang="zh-CN" altLang="en-US" sz="2800">
              <a:solidFill>
                <a:srgbClr val="E40077"/>
              </a:solidFill>
              <a:latin typeface="方正经黑简体" panose="02000000000000000000" pitchFamily="2" charset="-122"/>
              <a:ea typeface="方正经黑简体" panose="02000000000000000000" pitchFamily="2" charset="-122"/>
            </a:endParaRPr>
          </a:p>
        </p:txBody>
      </p:sp>
      <p:sp>
        <p:nvSpPr>
          <p:cNvPr id="7" name="TextBox 131"/>
          <p:cNvSpPr txBox="1">
            <a:spLocks noChangeArrowheads="1"/>
          </p:cNvSpPr>
          <p:nvPr/>
        </p:nvSpPr>
        <p:spPr bwMode="auto">
          <a:xfrm>
            <a:off x="3143126" y="5642401"/>
            <a:ext cx="679451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3738" fontAlgn="base">
              <a:spcBef>
                <a:spcPct val="0"/>
              </a:spcBef>
              <a:spcAft>
                <a:spcPct val="0"/>
              </a:spcAft>
              <a:buFontTx/>
              <a:buNone/>
            </a:pPr>
            <a:r>
              <a:rPr lang="zh-CN" altLang="en-US" sz="4800" b="1" smtClean="0">
                <a:solidFill>
                  <a:srgbClr val="E40077"/>
                </a:solidFill>
                <a:latin typeface="微软雅黑" panose="020B0503020204020204" pitchFamily="34" charset="-122"/>
              </a:rPr>
              <a:t>汇报完毕</a:t>
            </a:r>
            <a:r>
              <a:rPr lang="en-US" altLang="zh-CN" sz="4800" b="1" smtClean="0">
                <a:solidFill>
                  <a:srgbClr val="E40077"/>
                </a:solidFill>
                <a:latin typeface="微软雅黑" panose="020B0503020204020204" pitchFamily="34" charset="-122"/>
              </a:rPr>
              <a:t>,</a:t>
            </a:r>
            <a:r>
              <a:rPr lang="zh-CN" altLang="en-US" sz="4800" b="1" smtClean="0">
                <a:solidFill>
                  <a:srgbClr val="E40077"/>
                </a:solidFill>
                <a:latin typeface="微软雅黑" panose="020B0503020204020204" pitchFamily="34" charset="-122"/>
              </a:rPr>
              <a:t>感谢收看</a:t>
            </a:r>
            <a:endParaRPr lang="zh-CN" altLang="en-US" sz="4800" b="1">
              <a:solidFill>
                <a:srgbClr val="E40077"/>
              </a:solidFill>
              <a:latin typeface="微软雅黑" panose="020B0503020204020204" pitchFamily="34" charset="-122"/>
            </a:endParaRPr>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9765" y="3027058"/>
            <a:ext cx="4038600" cy="4038600"/>
          </a:xfrm>
          <a:prstGeom prst="rect">
            <a:avLst/>
          </a:prstGeom>
        </p:spPr>
      </p:pic>
    </p:spTree>
    <p:extLst>
      <p:ext uri="{BB962C8B-B14F-4D97-AF65-F5344CB8AC3E}">
        <p14:creationId xmlns:p14="http://schemas.microsoft.com/office/powerpoint/2010/main" val="1225897483"/>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7"/>
                                        </p:tgtEl>
                                        <p:attrNameLst>
                                          <p:attrName>ppt_y</p:attrName>
                                        </p:attrNameLst>
                                      </p:cBhvr>
                                      <p:tavLst>
                                        <p:tav tm="0">
                                          <p:val>
                                            <p:strVal val="#ppt_y"/>
                                          </p:val>
                                        </p:tav>
                                        <p:tav tm="100000">
                                          <p:val>
                                            <p:strVal val="#ppt_y"/>
                                          </p:val>
                                        </p:tav>
                                      </p:tavLst>
                                    </p:anim>
                                    <p:anim calcmode="lin" valueType="num">
                                      <p:cBhvr>
                                        <p:cTn id="2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1598" y="-220138"/>
            <a:ext cx="7137826" cy="2169997"/>
          </a:xfrm>
          <a:prstGeom prst="rect">
            <a:avLst/>
          </a:prstGeom>
        </p:spPr>
      </p:pic>
      <p:sp>
        <p:nvSpPr>
          <p:cNvPr id="2" name="矩形 1"/>
          <p:cNvSpPr/>
          <p:nvPr/>
        </p:nvSpPr>
        <p:spPr>
          <a:xfrm>
            <a:off x="4717633" y="135464"/>
            <a:ext cx="2646878" cy="830997"/>
          </a:xfrm>
          <a:prstGeom prst="rect">
            <a:avLst/>
          </a:prstGeom>
        </p:spPr>
        <p:txBody>
          <a:bodyPr wrap="none">
            <a:spAutoFit/>
          </a:bodyPr>
          <a:lstStyle/>
          <a:p>
            <a:r>
              <a:rPr lang="zh-CN" altLang="en-US" sz="4800" b="1" smtClean="0">
                <a:solidFill>
                  <a:srgbClr val="E40077"/>
                </a:solidFill>
                <a:latin typeface="微软雅黑" pitchFamily="34" charset="-122"/>
                <a:ea typeface="微软雅黑" pitchFamily="34" charset="-122"/>
              </a:rPr>
              <a:t>场地分析</a:t>
            </a:r>
            <a:endParaRPr lang="zh-CN" altLang="en-US" sz="4800" b="1" dirty="0">
              <a:solidFill>
                <a:srgbClr val="E40077"/>
              </a:solidFill>
              <a:latin typeface="微软雅黑" pitchFamily="34" charset="-122"/>
              <a:ea typeface="微软雅黑" pitchFamily="34" charset="-122"/>
            </a:endParaRPr>
          </a:p>
        </p:txBody>
      </p:sp>
      <p:sp>
        <p:nvSpPr>
          <p:cNvPr id="4" name="矩形 3"/>
          <p:cNvSpPr/>
          <p:nvPr/>
        </p:nvSpPr>
        <p:spPr>
          <a:xfrm>
            <a:off x="2350266" y="2043851"/>
            <a:ext cx="6602209" cy="523220"/>
          </a:xfrm>
          <a:prstGeom prst="rect">
            <a:avLst/>
          </a:prstGeom>
          <a:ln>
            <a:noFill/>
          </a:ln>
        </p:spPr>
        <p:txBody>
          <a:bodyPr wrap="square">
            <a:spAutoFit/>
          </a:bodyPr>
          <a:lstStyle/>
          <a:p>
            <a:pPr defTabSz="914400"/>
            <a:r>
              <a:rPr lang="en-US" altLang="zh-CN" sz="1400" dirty="0">
                <a:solidFill>
                  <a:prstClr val="black"/>
                </a:solidFill>
                <a:latin typeface="微软雅黑" panose="020B0503020204020204" pitchFamily="34" charset="-122"/>
                <a:sym typeface="微软雅黑" panose="020B0503020204020204" pitchFamily="34" charset="-122"/>
              </a:rPr>
              <a:t>YY-</a:t>
            </a:r>
            <a:r>
              <a:rPr lang="zh-CN" altLang="en-US" sz="1400" dirty="0">
                <a:solidFill>
                  <a:prstClr val="black"/>
                </a:solidFill>
                <a:latin typeface="微软雅黑" panose="020B0503020204020204" pitchFamily="34" charset="-122"/>
                <a:sym typeface="微软雅黑" panose="020B0503020204020204" pitchFamily="34" charset="-122"/>
              </a:rPr>
              <a:t>工作室专业制作</a:t>
            </a:r>
            <a:r>
              <a:rPr lang="en-US" altLang="zh-CN" sz="1400" dirty="0">
                <a:solidFill>
                  <a:prstClr val="black"/>
                </a:solidFill>
                <a:latin typeface="微软雅黑" panose="020B0503020204020204" pitchFamily="34" charset="-122"/>
                <a:sym typeface="微软雅黑" panose="020B0503020204020204" pitchFamily="34" charset="-122"/>
              </a:rPr>
              <a:t>ppt</a:t>
            </a:r>
            <a:r>
              <a:rPr lang="zh-CN" altLang="en-US" sz="1400" dirty="0">
                <a:solidFill>
                  <a:prstClr val="black"/>
                </a:solidFill>
                <a:latin typeface="微软雅黑" panose="020B0503020204020204" pitchFamily="34" charset="-122"/>
                <a:sym typeface="微软雅黑" panose="020B0503020204020204" pitchFamily="34" charset="-122"/>
              </a:rPr>
              <a:t>，为您提供各种实用模板，门类之繁多，用途之广泛，总有一个属于你。情注</a:t>
            </a:r>
            <a:r>
              <a:rPr lang="en-US" altLang="zh-CN" sz="1400" dirty="0">
                <a:solidFill>
                  <a:prstClr val="black"/>
                </a:solidFill>
                <a:latin typeface="微软雅黑" panose="020B0503020204020204" pitchFamily="34" charset="-122"/>
                <a:sym typeface="微软雅黑" panose="020B0503020204020204" pitchFamily="34" charset="-122"/>
              </a:rPr>
              <a:t>ppt</a:t>
            </a:r>
            <a:r>
              <a:rPr lang="zh-CN" altLang="en-US" sz="1400" dirty="0">
                <a:solidFill>
                  <a:prstClr val="black"/>
                </a:solidFill>
                <a:latin typeface="微软雅黑" panose="020B0503020204020204" pitchFamily="34" charset="-122"/>
                <a:sym typeface="微软雅黑" panose="020B0503020204020204" pitchFamily="34" charset="-122"/>
              </a:rPr>
              <a:t>，只因热爱</a:t>
            </a:r>
            <a:r>
              <a:rPr lang="zh-CN" altLang="en-US" sz="1400" dirty="0" smtClean="0">
                <a:solidFill>
                  <a:prstClr val="black"/>
                </a:solidFill>
                <a:latin typeface="微软雅黑" panose="020B0503020204020204" pitchFamily="34" charset="-122"/>
                <a:sym typeface="微软雅黑" panose="020B0503020204020204" pitchFamily="34" charset="-122"/>
              </a:rPr>
              <a:t>。</a:t>
            </a:r>
            <a:endParaRPr lang="en-US" altLang="zh-CN" sz="1400" dirty="0">
              <a:solidFill>
                <a:prstClr val="black"/>
              </a:solidFill>
              <a:latin typeface="微软雅黑" panose="020B0503020204020204" pitchFamily="34" charset="-122"/>
            </a:endParaRPr>
          </a:p>
        </p:txBody>
      </p:sp>
      <p:sp>
        <p:nvSpPr>
          <p:cNvPr id="5" name="矩形 4"/>
          <p:cNvSpPr/>
          <p:nvPr/>
        </p:nvSpPr>
        <p:spPr>
          <a:xfrm>
            <a:off x="4288249" y="3403842"/>
            <a:ext cx="6602209" cy="523220"/>
          </a:xfrm>
          <a:prstGeom prst="rect">
            <a:avLst/>
          </a:prstGeom>
          <a:ln>
            <a:noFill/>
          </a:ln>
        </p:spPr>
        <p:txBody>
          <a:bodyPr wrap="square">
            <a:spAutoFit/>
          </a:bodyPr>
          <a:lstStyle/>
          <a:p>
            <a:pPr defTabSz="914400"/>
            <a:r>
              <a:rPr lang="en-US" altLang="zh-CN" sz="1400" dirty="0">
                <a:solidFill>
                  <a:prstClr val="black"/>
                </a:solidFill>
                <a:latin typeface="微软雅黑" panose="020B0503020204020204" pitchFamily="34" charset="-122"/>
                <a:sym typeface="微软雅黑" panose="020B0503020204020204" pitchFamily="34" charset="-122"/>
              </a:rPr>
              <a:t>YY-</a:t>
            </a:r>
            <a:r>
              <a:rPr lang="zh-CN" altLang="en-US" sz="1400" dirty="0">
                <a:solidFill>
                  <a:prstClr val="black"/>
                </a:solidFill>
                <a:latin typeface="微软雅黑" panose="020B0503020204020204" pitchFamily="34" charset="-122"/>
                <a:sym typeface="微软雅黑" panose="020B0503020204020204" pitchFamily="34" charset="-122"/>
              </a:rPr>
              <a:t>工作室专业制作</a:t>
            </a:r>
            <a:r>
              <a:rPr lang="en-US" altLang="zh-CN" sz="1400" dirty="0">
                <a:solidFill>
                  <a:prstClr val="black"/>
                </a:solidFill>
                <a:latin typeface="微软雅黑" panose="020B0503020204020204" pitchFamily="34" charset="-122"/>
                <a:sym typeface="微软雅黑" panose="020B0503020204020204" pitchFamily="34" charset="-122"/>
              </a:rPr>
              <a:t>ppt</a:t>
            </a:r>
            <a:r>
              <a:rPr lang="zh-CN" altLang="en-US" sz="1400" dirty="0">
                <a:solidFill>
                  <a:prstClr val="black"/>
                </a:solidFill>
                <a:latin typeface="微软雅黑" panose="020B0503020204020204" pitchFamily="34" charset="-122"/>
                <a:sym typeface="微软雅黑" panose="020B0503020204020204" pitchFamily="34" charset="-122"/>
              </a:rPr>
              <a:t>，为您提供各种实用模板，门类之繁多，用途之广泛，总有一个属于你。情注</a:t>
            </a:r>
            <a:r>
              <a:rPr lang="en-US" altLang="zh-CN" sz="1400" dirty="0">
                <a:solidFill>
                  <a:prstClr val="black"/>
                </a:solidFill>
                <a:latin typeface="微软雅黑" panose="020B0503020204020204" pitchFamily="34" charset="-122"/>
                <a:sym typeface="微软雅黑" panose="020B0503020204020204" pitchFamily="34" charset="-122"/>
              </a:rPr>
              <a:t>ppt</a:t>
            </a:r>
            <a:r>
              <a:rPr lang="zh-CN" altLang="en-US" sz="1400" dirty="0">
                <a:solidFill>
                  <a:prstClr val="black"/>
                </a:solidFill>
                <a:latin typeface="微软雅黑" panose="020B0503020204020204" pitchFamily="34" charset="-122"/>
                <a:sym typeface="微软雅黑" panose="020B0503020204020204" pitchFamily="34" charset="-122"/>
              </a:rPr>
              <a:t>，只因热爱</a:t>
            </a:r>
            <a:r>
              <a:rPr lang="zh-CN" altLang="en-US" sz="1400" dirty="0" smtClean="0">
                <a:solidFill>
                  <a:prstClr val="black"/>
                </a:solidFill>
                <a:latin typeface="微软雅黑" panose="020B0503020204020204" pitchFamily="34" charset="-122"/>
                <a:sym typeface="微软雅黑" panose="020B0503020204020204" pitchFamily="34" charset="-122"/>
              </a:rPr>
              <a:t>。</a:t>
            </a:r>
            <a:endParaRPr lang="en-US" altLang="zh-CN" sz="1400" dirty="0">
              <a:solidFill>
                <a:prstClr val="black"/>
              </a:solidFill>
              <a:latin typeface="微软雅黑" panose="020B0503020204020204" pitchFamily="34" charset="-122"/>
            </a:endParaRPr>
          </a:p>
        </p:txBody>
      </p:sp>
      <p:sp>
        <p:nvSpPr>
          <p:cNvPr id="6" name="矩形 5"/>
          <p:cNvSpPr/>
          <p:nvPr/>
        </p:nvSpPr>
        <p:spPr>
          <a:xfrm>
            <a:off x="2350266" y="4642560"/>
            <a:ext cx="6602209" cy="523220"/>
          </a:xfrm>
          <a:prstGeom prst="rect">
            <a:avLst/>
          </a:prstGeom>
          <a:ln>
            <a:noFill/>
          </a:ln>
        </p:spPr>
        <p:txBody>
          <a:bodyPr wrap="square">
            <a:spAutoFit/>
          </a:bodyPr>
          <a:lstStyle/>
          <a:p>
            <a:pPr defTabSz="914400"/>
            <a:r>
              <a:rPr lang="en-US" altLang="zh-CN" sz="1400" dirty="0">
                <a:solidFill>
                  <a:prstClr val="black"/>
                </a:solidFill>
                <a:latin typeface="微软雅黑" panose="020B0503020204020204" pitchFamily="34" charset="-122"/>
                <a:sym typeface="微软雅黑" panose="020B0503020204020204" pitchFamily="34" charset="-122"/>
              </a:rPr>
              <a:t>YY-</a:t>
            </a:r>
            <a:r>
              <a:rPr lang="zh-CN" altLang="en-US" sz="1400" dirty="0">
                <a:solidFill>
                  <a:prstClr val="black"/>
                </a:solidFill>
                <a:latin typeface="微软雅黑" panose="020B0503020204020204" pitchFamily="34" charset="-122"/>
                <a:sym typeface="微软雅黑" panose="020B0503020204020204" pitchFamily="34" charset="-122"/>
              </a:rPr>
              <a:t>工作室专业制作</a:t>
            </a:r>
            <a:r>
              <a:rPr lang="en-US" altLang="zh-CN" sz="1400" dirty="0">
                <a:solidFill>
                  <a:prstClr val="black"/>
                </a:solidFill>
                <a:latin typeface="微软雅黑" panose="020B0503020204020204" pitchFamily="34" charset="-122"/>
                <a:sym typeface="微软雅黑" panose="020B0503020204020204" pitchFamily="34" charset="-122"/>
              </a:rPr>
              <a:t>ppt</a:t>
            </a:r>
            <a:r>
              <a:rPr lang="zh-CN" altLang="en-US" sz="1400" dirty="0">
                <a:solidFill>
                  <a:prstClr val="black"/>
                </a:solidFill>
                <a:latin typeface="微软雅黑" panose="020B0503020204020204" pitchFamily="34" charset="-122"/>
                <a:sym typeface="微软雅黑" panose="020B0503020204020204" pitchFamily="34" charset="-122"/>
              </a:rPr>
              <a:t>，为您提供各种实用模板，门类之繁多，用途之广泛，总有一个属于你。情注</a:t>
            </a:r>
            <a:r>
              <a:rPr lang="en-US" altLang="zh-CN" sz="1400" dirty="0">
                <a:solidFill>
                  <a:prstClr val="black"/>
                </a:solidFill>
                <a:latin typeface="微软雅黑" panose="020B0503020204020204" pitchFamily="34" charset="-122"/>
                <a:sym typeface="微软雅黑" panose="020B0503020204020204" pitchFamily="34" charset="-122"/>
              </a:rPr>
              <a:t>ppt</a:t>
            </a:r>
            <a:r>
              <a:rPr lang="zh-CN" altLang="en-US" sz="1400" dirty="0">
                <a:solidFill>
                  <a:prstClr val="black"/>
                </a:solidFill>
                <a:latin typeface="微软雅黑" panose="020B0503020204020204" pitchFamily="34" charset="-122"/>
                <a:sym typeface="微软雅黑" panose="020B0503020204020204" pitchFamily="34" charset="-122"/>
              </a:rPr>
              <a:t>，只因热爱</a:t>
            </a:r>
            <a:r>
              <a:rPr lang="zh-CN" altLang="en-US" sz="1400" dirty="0" smtClean="0">
                <a:solidFill>
                  <a:prstClr val="black"/>
                </a:solidFill>
                <a:latin typeface="微软雅黑" panose="020B0503020204020204" pitchFamily="34" charset="-122"/>
                <a:sym typeface="微软雅黑" panose="020B0503020204020204" pitchFamily="34" charset="-122"/>
              </a:rPr>
              <a:t>。</a:t>
            </a:r>
            <a:endParaRPr lang="en-US" altLang="zh-CN" sz="1400" dirty="0">
              <a:solidFill>
                <a:prstClr val="black"/>
              </a:solidFill>
              <a:latin typeface="微软雅黑" panose="020B0503020204020204" pitchFamily="34" charset="-122"/>
            </a:endParaRPr>
          </a:p>
        </p:txBody>
      </p:sp>
      <p:sp>
        <p:nvSpPr>
          <p:cNvPr id="7" name="矩形 6"/>
          <p:cNvSpPr/>
          <p:nvPr/>
        </p:nvSpPr>
        <p:spPr>
          <a:xfrm>
            <a:off x="4321285" y="6141243"/>
            <a:ext cx="6602209" cy="523220"/>
          </a:xfrm>
          <a:prstGeom prst="rect">
            <a:avLst/>
          </a:prstGeom>
          <a:ln>
            <a:noFill/>
          </a:ln>
        </p:spPr>
        <p:txBody>
          <a:bodyPr wrap="square">
            <a:spAutoFit/>
          </a:bodyPr>
          <a:lstStyle/>
          <a:p>
            <a:pPr defTabSz="914400"/>
            <a:r>
              <a:rPr lang="en-US" altLang="zh-CN" sz="1400" dirty="0">
                <a:solidFill>
                  <a:prstClr val="black"/>
                </a:solidFill>
                <a:latin typeface="微软雅黑" panose="020B0503020204020204" pitchFamily="34" charset="-122"/>
                <a:sym typeface="微软雅黑" panose="020B0503020204020204" pitchFamily="34" charset="-122"/>
              </a:rPr>
              <a:t>YY-</a:t>
            </a:r>
            <a:r>
              <a:rPr lang="zh-CN" altLang="en-US" sz="1400" dirty="0">
                <a:solidFill>
                  <a:prstClr val="black"/>
                </a:solidFill>
                <a:latin typeface="微软雅黑" panose="020B0503020204020204" pitchFamily="34" charset="-122"/>
                <a:sym typeface="微软雅黑" panose="020B0503020204020204" pitchFamily="34" charset="-122"/>
              </a:rPr>
              <a:t>工作室专业制作</a:t>
            </a:r>
            <a:r>
              <a:rPr lang="en-US" altLang="zh-CN" sz="1400" dirty="0">
                <a:solidFill>
                  <a:prstClr val="black"/>
                </a:solidFill>
                <a:latin typeface="微软雅黑" panose="020B0503020204020204" pitchFamily="34" charset="-122"/>
                <a:sym typeface="微软雅黑" panose="020B0503020204020204" pitchFamily="34" charset="-122"/>
              </a:rPr>
              <a:t>ppt</a:t>
            </a:r>
            <a:r>
              <a:rPr lang="zh-CN" altLang="en-US" sz="1400" dirty="0">
                <a:solidFill>
                  <a:prstClr val="black"/>
                </a:solidFill>
                <a:latin typeface="微软雅黑" panose="020B0503020204020204" pitchFamily="34" charset="-122"/>
                <a:sym typeface="微软雅黑" panose="020B0503020204020204" pitchFamily="34" charset="-122"/>
              </a:rPr>
              <a:t>，为您提供各种实用模板，门类之繁多，用途之广泛，总有一个属于你。情注</a:t>
            </a:r>
            <a:r>
              <a:rPr lang="en-US" altLang="zh-CN" sz="1400" dirty="0">
                <a:solidFill>
                  <a:prstClr val="black"/>
                </a:solidFill>
                <a:latin typeface="微软雅黑" panose="020B0503020204020204" pitchFamily="34" charset="-122"/>
                <a:sym typeface="微软雅黑" panose="020B0503020204020204" pitchFamily="34" charset="-122"/>
              </a:rPr>
              <a:t>ppt</a:t>
            </a:r>
            <a:r>
              <a:rPr lang="zh-CN" altLang="en-US" sz="1400" dirty="0">
                <a:solidFill>
                  <a:prstClr val="black"/>
                </a:solidFill>
                <a:latin typeface="微软雅黑" panose="020B0503020204020204" pitchFamily="34" charset="-122"/>
                <a:sym typeface="微软雅黑" panose="020B0503020204020204" pitchFamily="34" charset="-122"/>
              </a:rPr>
              <a:t>，只因热爱</a:t>
            </a:r>
            <a:r>
              <a:rPr lang="zh-CN" altLang="en-US" sz="1400" dirty="0" smtClean="0">
                <a:solidFill>
                  <a:prstClr val="black"/>
                </a:solidFill>
                <a:latin typeface="微软雅黑" panose="020B0503020204020204" pitchFamily="34" charset="-122"/>
                <a:sym typeface="微软雅黑" panose="020B0503020204020204" pitchFamily="34" charset="-122"/>
              </a:rPr>
              <a:t>。</a:t>
            </a:r>
            <a:endParaRPr lang="en-US" altLang="zh-CN" sz="1400" dirty="0">
              <a:solidFill>
                <a:prstClr val="black"/>
              </a:solidFill>
              <a:latin typeface="微软雅黑" panose="020B0503020204020204" pitchFamily="34" charset="-122"/>
            </a:endParaRPr>
          </a:p>
        </p:txBody>
      </p:sp>
      <p:pic>
        <p:nvPicPr>
          <p:cNvPr id="8" name="图片 7"/>
          <p:cNvPicPr>
            <a:picLocks noChangeAspect="1"/>
          </p:cNvPicPr>
          <p:nvPr/>
        </p:nvPicPr>
        <p:blipFill>
          <a:blip r:embed="rId3"/>
          <a:stretch>
            <a:fillRect/>
          </a:stretch>
        </p:blipFill>
        <p:spPr>
          <a:xfrm flipH="1">
            <a:off x="1591018" y="1186235"/>
            <a:ext cx="719375" cy="978255"/>
          </a:xfrm>
          <a:prstGeom prst="rect">
            <a:avLst/>
          </a:prstGeom>
        </p:spPr>
      </p:pic>
      <p:pic>
        <p:nvPicPr>
          <p:cNvPr id="9" name="图片 8"/>
          <p:cNvPicPr>
            <a:picLocks noChangeAspect="1"/>
          </p:cNvPicPr>
          <p:nvPr/>
        </p:nvPicPr>
        <p:blipFill>
          <a:blip r:embed="rId3"/>
          <a:stretch>
            <a:fillRect/>
          </a:stretch>
        </p:blipFill>
        <p:spPr>
          <a:xfrm flipH="1">
            <a:off x="3578747" y="2608593"/>
            <a:ext cx="719375" cy="978255"/>
          </a:xfrm>
          <a:prstGeom prst="rect">
            <a:avLst/>
          </a:prstGeom>
        </p:spPr>
      </p:pic>
      <p:pic>
        <p:nvPicPr>
          <p:cNvPr id="10" name="图片 9"/>
          <p:cNvPicPr>
            <a:picLocks noChangeAspect="1"/>
          </p:cNvPicPr>
          <p:nvPr/>
        </p:nvPicPr>
        <p:blipFill>
          <a:blip r:embed="rId3"/>
          <a:stretch>
            <a:fillRect/>
          </a:stretch>
        </p:blipFill>
        <p:spPr>
          <a:xfrm flipH="1">
            <a:off x="1630891" y="3789925"/>
            <a:ext cx="719375" cy="978255"/>
          </a:xfrm>
          <a:prstGeom prst="rect">
            <a:avLst/>
          </a:prstGeom>
        </p:spPr>
      </p:pic>
      <p:pic>
        <p:nvPicPr>
          <p:cNvPr id="11" name="图片 10"/>
          <p:cNvPicPr>
            <a:picLocks noChangeAspect="1"/>
          </p:cNvPicPr>
          <p:nvPr/>
        </p:nvPicPr>
        <p:blipFill>
          <a:blip r:embed="rId3"/>
          <a:stretch>
            <a:fillRect/>
          </a:stretch>
        </p:blipFill>
        <p:spPr>
          <a:xfrm flipH="1">
            <a:off x="3597063" y="5283627"/>
            <a:ext cx="719375" cy="978255"/>
          </a:xfrm>
          <a:prstGeom prst="rect">
            <a:avLst/>
          </a:prstGeom>
        </p:spPr>
      </p:pic>
      <p:grpSp>
        <p:nvGrpSpPr>
          <p:cNvPr id="12" name="组合 11"/>
          <p:cNvGrpSpPr/>
          <p:nvPr/>
        </p:nvGrpSpPr>
        <p:grpSpPr>
          <a:xfrm>
            <a:off x="2459448" y="1429703"/>
            <a:ext cx="4098997" cy="491320"/>
            <a:chOff x="2033516" y="1528550"/>
            <a:chExt cx="4098997" cy="491320"/>
          </a:xfrm>
        </p:grpSpPr>
        <p:sp>
          <p:nvSpPr>
            <p:cNvPr id="13" name="矩形 12"/>
            <p:cNvSpPr/>
            <p:nvPr/>
          </p:nvSpPr>
          <p:spPr>
            <a:xfrm>
              <a:off x="2033516" y="1528550"/>
              <a:ext cx="4098997" cy="491320"/>
            </a:xfrm>
            <a:prstGeom prst="rect">
              <a:avLst/>
            </a:prstGeom>
            <a:solidFill>
              <a:srgbClr val="C41C6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4" name="文本框 13"/>
            <p:cNvSpPr txBox="1"/>
            <p:nvPr/>
          </p:nvSpPr>
          <p:spPr>
            <a:xfrm>
              <a:off x="2793300" y="1571323"/>
              <a:ext cx="2961565"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chemeClr val="bg1"/>
                  </a:solidFill>
                  <a:effectLst/>
                  <a:uLnTx/>
                  <a:uFillTx/>
                  <a:latin typeface="微软雅黑" panose="020B0503020204020204" pitchFamily="34" charset="-122"/>
                </a:rPr>
                <a:t>单击此处添加标题</a:t>
              </a:r>
            </a:p>
          </p:txBody>
        </p:sp>
      </p:grpSp>
      <p:grpSp>
        <p:nvGrpSpPr>
          <p:cNvPr id="15" name="组合 14"/>
          <p:cNvGrpSpPr/>
          <p:nvPr/>
        </p:nvGrpSpPr>
        <p:grpSpPr>
          <a:xfrm>
            <a:off x="4397431" y="2789694"/>
            <a:ext cx="4098997" cy="491320"/>
            <a:chOff x="3971499" y="2888541"/>
            <a:chExt cx="4098997" cy="491320"/>
          </a:xfrm>
        </p:grpSpPr>
        <p:sp>
          <p:nvSpPr>
            <p:cNvPr id="16" name="矩形 15"/>
            <p:cNvSpPr/>
            <p:nvPr/>
          </p:nvSpPr>
          <p:spPr>
            <a:xfrm>
              <a:off x="3971499" y="2888541"/>
              <a:ext cx="4098997" cy="491320"/>
            </a:xfrm>
            <a:prstGeom prst="rect">
              <a:avLst/>
            </a:prstGeom>
            <a:solidFill>
              <a:srgbClr val="C41C6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7" name="文本框 16"/>
            <p:cNvSpPr txBox="1"/>
            <p:nvPr/>
          </p:nvSpPr>
          <p:spPr>
            <a:xfrm>
              <a:off x="4799521" y="2951741"/>
              <a:ext cx="2961565"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chemeClr val="bg1"/>
                  </a:solidFill>
                  <a:effectLst/>
                  <a:uLnTx/>
                  <a:uFillTx/>
                  <a:latin typeface="微软雅黑" panose="020B0503020204020204" pitchFamily="34" charset="-122"/>
                </a:rPr>
                <a:t>单击此处添加标题</a:t>
              </a:r>
            </a:p>
          </p:txBody>
        </p:sp>
      </p:grpSp>
      <p:grpSp>
        <p:nvGrpSpPr>
          <p:cNvPr id="18" name="组合 17"/>
          <p:cNvGrpSpPr/>
          <p:nvPr/>
        </p:nvGrpSpPr>
        <p:grpSpPr>
          <a:xfrm>
            <a:off x="2459448" y="4028412"/>
            <a:ext cx="4098997" cy="491320"/>
            <a:chOff x="2033516" y="4127259"/>
            <a:chExt cx="4098997" cy="491320"/>
          </a:xfrm>
        </p:grpSpPr>
        <p:sp>
          <p:nvSpPr>
            <p:cNvPr id="19" name="矩形 18"/>
            <p:cNvSpPr/>
            <p:nvPr/>
          </p:nvSpPr>
          <p:spPr>
            <a:xfrm>
              <a:off x="2033516" y="4127259"/>
              <a:ext cx="4098997" cy="491320"/>
            </a:xfrm>
            <a:prstGeom prst="rect">
              <a:avLst/>
            </a:prstGeom>
            <a:solidFill>
              <a:srgbClr val="C41C6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20" name="文本框 19"/>
            <p:cNvSpPr txBox="1"/>
            <p:nvPr/>
          </p:nvSpPr>
          <p:spPr>
            <a:xfrm>
              <a:off x="2779655" y="4172079"/>
              <a:ext cx="2961565"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chemeClr val="bg1"/>
                  </a:solidFill>
                  <a:effectLst/>
                  <a:uLnTx/>
                  <a:uFillTx/>
                  <a:latin typeface="微软雅黑" panose="020B0503020204020204" pitchFamily="34" charset="-122"/>
                </a:rPr>
                <a:t>单击此处添加标题</a:t>
              </a:r>
            </a:p>
          </p:txBody>
        </p:sp>
      </p:grpSp>
      <p:grpSp>
        <p:nvGrpSpPr>
          <p:cNvPr id="21" name="组合 20"/>
          <p:cNvGrpSpPr/>
          <p:nvPr/>
        </p:nvGrpSpPr>
        <p:grpSpPr>
          <a:xfrm>
            <a:off x="4430467" y="5527095"/>
            <a:ext cx="4098997" cy="491320"/>
            <a:chOff x="4004535" y="5625942"/>
            <a:chExt cx="4098997" cy="491320"/>
          </a:xfrm>
        </p:grpSpPr>
        <p:sp>
          <p:nvSpPr>
            <p:cNvPr id="22" name="矩形 21"/>
            <p:cNvSpPr/>
            <p:nvPr/>
          </p:nvSpPr>
          <p:spPr>
            <a:xfrm>
              <a:off x="4004535" y="5625942"/>
              <a:ext cx="4098997" cy="491320"/>
            </a:xfrm>
            <a:prstGeom prst="rect">
              <a:avLst/>
            </a:prstGeom>
            <a:solidFill>
              <a:srgbClr val="C41C6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23" name="文本框 22"/>
            <p:cNvSpPr txBox="1"/>
            <p:nvPr/>
          </p:nvSpPr>
          <p:spPr>
            <a:xfrm>
              <a:off x="4772230" y="5690046"/>
              <a:ext cx="2961565"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chemeClr val="bg1"/>
                  </a:solidFill>
                  <a:effectLst/>
                  <a:uLnTx/>
                  <a:uFillTx/>
                  <a:latin typeface="微软雅黑" panose="020B0503020204020204" pitchFamily="34" charset="-122"/>
                </a:rPr>
                <a:t>单击此处添加标题</a:t>
              </a:r>
            </a:p>
          </p:txBody>
        </p:sp>
      </p:grpSp>
    </p:spTree>
    <p:extLst>
      <p:ext uri="{BB962C8B-B14F-4D97-AF65-F5344CB8AC3E}">
        <p14:creationId xmlns:p14="http://schemas.microsoft.com/office/powerpoint/2010/main" val="1390916020"/>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p:stCondLst>
                              <p:cond delay="1500"/>
                            </p:stCondLst>
                            <p:childTnLst>
                              <p:par>
                                <p:cTn id="19" presetID="52"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Scale>
                                      <p:cBhvr>
                                        <p:cTn id="21"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4"/>
                                        </p:tgtEl>
                                        <p:attrNameLst>
                                          <p:attrName>ppt_x</p:attrName>
                                          <p:attrName>ppt_y</p:attrName>
                                        </p:attrNameLst>
                                      </p:cBhvr>
                                    </p:animMotion>
                                    <p:animEffect transition="in" filter="fade">
                                      <p:cBhvr>
                                        <p:cTn id="23" dur="1000"/>
                                        <p:tgtEl>
                                          <p:spTgt spid="4"/>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500"/>
                                        <p:tgtEl>
                                          <p:spTgt spid="15"/>
                                        </p:tgtEl>
                                      </p:cBhvr>
                                    </p:animEffect>
                                  </p:childTnLst>
                                </p:cTn>
                              </p:par>
                            </p:childTnLst>
                          </p:cTn>
                        </p:par>
                        <p:par>
                          <p:cTn id="34" fill="hold">
                            <p:stCondLst>
                              <p:cond delay="3500"/>
                            </p:stCondLst>
                            <p:childTnLst>
                              <p:par>
                                <p:cTn id="35" presetID="52"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Scale>
                                      <p:cBhvr>
                                        <p:cTn id="3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5"/>
                                        </p:tgtEl>
                                        <p:attrNameLst>
                                          <p:attrName>ppt_x</p:attrName>
                                          <p:attrName>ppt_y</p:attrName>
                                        </p:attrNameLst>
                                      </p:cBhvr>
                                    </p:animMotion>
                                    <p:animEffect transition="in" filter="fade">
                                      <p:cBhvr>
                                        <p:cTn id="39" dur="1000"/>
                                        <p:tgtEl>
                                          <p:spTgt spid="5"/>
                                        </p:tgtEl>
                                      </p:cBhvr>
                                    </p:animEffect>
                                  </p:childTnLst>
                                </p:cTn>
                              </p:par>
                            </p:childTnLst>
                          </p:cTn>
                        </p:par>
                        <p:par>
                          <p:cTn id="40" fill="hold">
                            <p:stCondLst>
                              <p:cond delay="4500"/>
                            </p:stCondLst>
                            <p:childTnLst>
                              <p:par>
                                <p:cTn id="41" presetID="53" presetClass="entr" presetSubtype="16"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fltVal val="0"/>
                                          </p:val>
                                        </p:tav>
                                        <p:tav tm="100000">
                                          <p:val>
                                            <p:strVal val="#ppt_h"/>
                                          </p:val>
                                        </p:tav>
                                      </p:tavLst>
                                    </p:anim>
                                    <p:animEffect transition="in" filter="fade">
                                      <p:cBhvr>
                                        <p:cTn id="45" dur="500"/>
                                        <p:tgtEl>
                                          <p:spTgt spid="10"/>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par>
                          <p:cTn id="50" fill="hold">
                            <p:stCondLst>
                              <p:cond delay="5500"/>
                            </p:stCondLst>
                            <p:childTnLst>
                              <p:par>
                                <p:cTn id="51" presetID="52" presetClass="entr" presetSubtype="0"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Scale>
                                      <p:cBhvr>
                                        <p:cTn id="5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6"/>
                                        </p:tgtEl>
                                        <p:attrNameLst>
                                          <p:attrName>ppt_x</p:attrName>
                                          <p:attrName>ppt_y</p:attrName>
                                        </p:attrNameLst>
                                      </p:cBhvr>
                                    </p:animMotion>
                                    <p:animEffect transition="in" filter="fade">
                                      <p:cBhvr>
                                        <p:cTn id="55" dur="1000"/>
                                        <p:tgtEl>
                                          <p:spTgt spid="6"/>
                                        </p:tgtEl>
                                      </p:cBhvr>
                                    </p:animEffect>
                                  </p:childTnLst>
                                </p:cTn>
                              </p:par>
                            </p:childTnLst>
                          </p:cTn>
                        </p:par>
                        <p:par>
                          <p:cTn id="56" fill="hold">
                            <p:stCondLst>
                              <p:cond delay="6500"/>
                            </p:stCondLst>
                            <p:childTnLst>
                              <p:par>
                                <p:cTn id="57" presetID="53" presetClass="entr" presetSubtype="16" fill="hold"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500" fill="hold"/>
                                        <p:tgtEl>
                                          <p:spTgt spid="11"/>
                                        </p:tgtEl>
                                        <p:attrNameLst>
                                          <p:attrName>ppt_w</p:attrName>
                                        </p:attrNameLst>
                                      </p:cBhvr>
                                      <p:tavLst>
                                        <p:tav tm="0">
                                          <p:val>
                                            <p:fltVal val="0"/>
                                          </p:val>
                                        </p:tav>
                                        <p:tav tm="100000">
                                          <p:val>
                                            <p:strVal val="#ppt_w"/>
                                          </p:val>
                                        </p:tav>
                                      </p:tavLst>
                                    </p:anim>
                                    <p:anim calcmode="lin" valueType="num">
                                      <p:cBhvr>
                                        <p:cTn id="60" dur="500" fill="hold"/>
                                        <p:tgtEl>
                                          <p:spTgt spid="11"/>
                                        </p:tgtEl>
                                        <p:attrNameLst>
                                          <p:attrName>ppt_h</p:attrName>
                                        </p:attrNameLst>
                                      </p:cBhvr>
                                      <p:tavLst>
                                        <p:tav tm="0">
                                          <p:val>
                                            <p:fltVal val="0"/>
                                          </p:val>
                                        </p:tav>
                                        <p:tav tm="100000">
                                          <p:val>
                                            <p:strVal val="#ppt_h"/>
                                          </p:val>
                                        </p:tav>
                                      </p:tavLst>
                                    </p:anim>
                                    <p:animEffect transition="in" filter="fade">
                                      <p:cBhvr>
                                        <p:cTn id="61" dur="500"/>
                                        <p:tgtEl>
                                          <p:spTgt spid="11"/>
                                        </p:tgtEl>
                                      </p:cBhvr>
                                    </p:animEffect>
                                  </p:childTnLst>
                                </p:cTn>
                              </p:par>
                            </p:childTnLst>
                          </p:cTn>
                        </p:par>
                        <p:par>
                          <p:cTn id="62" fill="hold">
                            <p:stCondLst>
                              <p:cond delay="7000"/>
                            </p:stCondLst>
                            <p:childTnLst>
                              <p:par>
                                <p:cTn id="63" presetID="22" presetClass="entr" presetSubtype="8" fill="hold"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wipe(left)">
                                      <p:cBhvr>
                                        <p:cTn id="65" dur="500"/>
                                        <p:tgtEl>
                                          <p:spTgt spid="21"/>
                                        </p:tgtEl>
                                      </p:cBhvr>
                                    </p:animEffect>
                                  </p:childTnLst>
                                </p:cTn>
                              </p:par>
                            </p:childTnLst>
                          </p:cTn>
                        </p:par>
                        <p:par>
                          <p:cTn id="66" fill="hold">
                            <p:stCondLst>
                              <p:cond delay="7500"/>
                            </p:stCondLst>
                            <p:childTnLst>
                              <p:par>
                                <p:cTn id="67" presetID="52" presetClass="entr" presetSubtype="0" fill="hold" grpId="0" nodeType="afterEffect">
                                  <p:stCondLst>
                                    <p:cond delay="0"/>
                                  </p:stCondLst>
                                  <p:childTnLst>
                                    <p:set>
                                      <p:cBhvr>
                                        <p:cTn id="68" dur="1" fill="hold">
                                          <p:stCondLst>
                                            <p:cond delay="0"/>
                                          </p:stCondLst>
                                        </p:cTn>
                                        <p:tgtEl>
                                          <p:spTgt spid="7"/>
                                        </p:tgtEl>
                                        <p:attrNameLst>
                                          <p:attrName>style.visibility</p:attrName>
                                        </p:attrNameLst>
                                      </p:cBhvr>
                                      <p:to>
                                        <p:strVal val="visible"/>
                                      </p:to>
                                    </p:set>
                                    <p:animScale>
                                      <p:cBhvr>
                                        <p:cTn id="69"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7"/>
                                        </p:tgtEl>
                                        <p:attrNameLst>
                                          <p:attrName>ppt_x</p:attrName>
                                          <p:attrName>ppt_y</p:attrName>
                                        </p:attrNameLst>
                                      </p:cBhvr>
                                    </p:animMotion>
                                    <p:animEffect transition="in" filter="fade">
                                      <p:cBhvr>
                                        <p:cTn id="7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1598" y="-220138"/>
            <a:ext cx="7137826" cy="2169997"/>
          </a:xfrm>
          <a:prstGeom prst="rect">
            <a:avLst/>
          </a:prstGeom>
        </p:spPr>
      </p:pic>
      <p:sp>
        <p:nvSpPr>
          <p:cNvPr id="2" name="矩形 1"/>
          <p:cNvSpPr/>
          <p:nvPr/>
        </p:nvSpPr>
        <p:spPr>
          <a:xfrm>
            <a:off x="4717633" y="135464"/>
            <a:ext cx="2646878" cy="830997"/>
          </a:xfrm>
          <a:prstGeom prst="rect">
            <a:avLst/>
          </a:prstGeom>
        </p:spPr>
        <p:txBody>
          <a:bodyPr wrap="none">
            <a:spAutoFit/>
          </a:bodyPr>
          <a:lstStyle/>
          <a:p>
            <a:r>
              <a:rPr lang="zh-CN" altLang="en-US" sz="4800" b="1" smtClean="0">
                <a:solidFill>
                  <a:srgbClr val="E40077"/>
                </a:solidFill>
                <a:latin typeface="微软雅黑" pitchFamily="34" charset="-122"/>
                <a:ea typeface="微软雅黑" pitchFamily="34" charset="-122"/>
              </a:rPr>
              <a:t>场地分析</a:t>
            </a:r>
            <a:endParaRPr lang="zh-CN" altLang="en-US" sz="4800" b="1" dirty="0">
              <a:solidFill>
                <a:srgbClr val="E40077"/>
              </a:solidFill>
              <a:latin typeface="微软雅黑" pitchFamily="34" charset="-122"/>
              <a:ea typeface="微软雅黑" pitchFamily="34" charset="-122"/>
            </a:endParaRPr>
          </a:p>
        </p:txBody>
      </p:sp>
      <p:grpSp>
        <p:nvGrpSpPr>
          <p:cNvPr id="4" name="组合 3"/>
          <p:cNvGrpSpPr/>
          <p:nvPr/>
        </p:nvGrpSpPr>
        <p:grpSpPr>
          <a:xfrm>
            <a:off x="4495904" y="2575555"/>
            <a:ext cx="1570567" cy="1475316"/>
            <a:chOff x="3352279" y="1617341"/>
            <a:chExt cx="1177925" cy="1106487"/>
          </a:xfrm>
        </p:grpSpPr>
        <p:sp>
          <p:nvSpPr>
            <p:cNvPr id="5" name="对角圆角矩形 4"/>
            <p:cNvSpPr/>
            <p:nvPr/>
          </p:nvSpPr>
          <p:spPr>
            <a:xfrm flipH="1">
              <a:off x="3352279" y="1617341"/>
              <a:ext cx="1047750" cy="1047750"/>
            </a:xfrm>
            <a:prstGeom prst="round2DiagRect">
              <a:avLst>
                <a:gd name="adj1" fmla="val 31271"/>
                <a:gd name="adj2"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464">
                <a:defRPr/>
              </a:pPr>
              <a:endParaRPr lang="zh-CN" altLang="en-US" sz="3200">
                <a:solidFill>
                  <a:prstClr val="white"/>
                </a:solidFill>
                <a:latin typeface="微软雅黑" pitchFamily="34" charset="-122"/>
                <a:ea typeface="微软雅黑" pitchFamily="34" charset="-122"/>
              </a:endParaRPr>
            </a:p>
          </p:txBody>
        </p:sp>
        <p:sp>
          <p:nvSpPr>
            <p:cNvPr id="6" name="对角圆角矩形 5"/>
            <p:cNvSpPr/>
            <p:nvPr/>
          </p:nvSpPr>
          <p:spPr>
            <a:xfrm flipH="1">
              <a:off x="3482454" y="1676078"/>
              <a:ext cx="1047750" cy="1047750"/>
            </a:xfrm>
            <a:prstGeom prst="round2DiagRect">
              <a:avLst>
                <a:gd name="adj1" fmla="val 31271"/>
                <a:gd name="adj2" fmla="val 0"/>
              </a:avLst>
            </a:pr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464">
                <a:defRPr/>
              </a:pPr>
              <a:r>
                <a:rPr lang="zh-CN" altLang="en-US" sz="3200" dirty="0">
                  <a:solidFill>
                    <a:prstClr val="white"/>
                  </a:solidFill>
                  <a:latin typeface="微软雅黑" pitchFamily="34" charset="-122"/>
                  <a:ea typeface="微软雅黑" pitchFamily="34" charset="-122"/>
                </a:rPr>
                <a:t>标题</a:t>
              </a:r>
            </a:p>
          </p:txBody>
        </p:sp>
      </p:grpSp>
      <p:grpSp>
        <p:nvGrpSpPr>
          <p:cNvPr id="7" name="组合 6"/>
          <p:cNvGrpSpPr/>
          <p:nvPr/>
        </p:nvGrpSpPr>
        <p:grpSpPr>
          <a:xfrm>
            <a:off x="6163835" y="2575555"/>
            <a:ext cx="1568451" cy="1475316"/>
            <a:chOff x="4603229" y="1617341"/>
            <a:chExt cx="1176338" cy="1106487"/>
          </a:xfrm>
        </p:grpSpPr>
        <p:sp>
          <p:nvSpPr>
            <p:cNvPr id="8" name="对角圆角矩形 7"/>
            <p:cNvSpPr/>
            <p:nvPr/>
          </p:nvSpPr>
          <p:spPr>
            <a:xfrm>
              <a:off x="4731817" y="1617341"/>
              <a:ext cx="1047750" cy="1047750"/>
            </a:xfrm>
            <a:prstGeom prst="round2DiagRect">
              <a:avLst>
                <a:gd name="adj1" fmla="val 31271"/>
                <a:gd name="adj2"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464">
                <a:defRPr/>
              </a:pPr>
              <a:endParaRPr lang="zh-CN" altLang="en-US" sz="3200">
                <a:solidFill>
                  <a:prstClr val="white"/>
                </a:solidFill>
                <a:latin typeface="微软雅黑" pitchFamily="34" charset="-122"/>
                <a:ea typeface="微软雅黑" pitchFamily="34" charset="-122"/>
              </a:endParaRPr>
            </a:p>
          </p:txBody>
        </p:sp>
        <p:sp>
          <p:nvSpPr>
            <p:cNvPr id="9" name="对角圆角矩形 8"/>
            <p:cNvSpPr/>
            <p:nvPr/>
          </p:nvSpPr>
          <p:spPr>
            <a:xfrm>
              <a:off x="4603229" y="1676078"/>
              <a:ext cx="1047750" cy="1047750"/>
            </a:xfrm>
            <a:prstGeom prst="round2DiagRect">
              <a:avLst>
                <a:gd name="adj1" fmla="val 31271"/>
                <a:gd name="adj2" fmla="val 0"/>
              </a:avLst>
            </a:pr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464">
                <a:defRPr/>
              </a:pPr>
              <a:r>
                <a:rPr lang="zh-CN" altLang="en-US" sz="3200" dirty="0">
                  <a:solidFill>
                    <a:prstClr val="white"/>
                  </a:solidFill>
                  <a:latin typeface="微软雅黑" pitchFamily="34" charset="-122"/>
                  <a:ea typeface="微软雅黑" pitchFamily="34" charset="-122"/>
                </a:rPr>
                <a:t>标题</a:t>
              </a:r>
            </a:p>
          </p:txBody>
        </p:sp>
      </p:grpSp>
      <p:grpSp>
        <p:nvGrpSpPr>
          <p:cNvPr id="10" name="组合 9"/>
          <p:cNvGrpSpPr/>
          <p:nvPr/>
        </p:nvGrpSpPr>
        <p:grpSpPr>
          <a:xfrm>
            <a:off x="6163835" y="4150355"/>
            <a:ext cx="1568451" cy="1475316"/>
            <a:chOff x="4603229" y="2798441"/>
            <a:chExt cx="1176338" cy="1106487"/>
          </a:xfrm>
        </p:grpSpPr>
        <p:sp>
          <p:nvSpPr>
            <p:cNvPr id="11" name="对角圆角矩形 10"/>
            <p:cNvSpPr/>
            <p:nvPr/>
          </p:nvSpPr>
          <p:spPr>
            <a:xfrm flipV="1">
              <a:off x="4731817" y="2857178"/>
              <a:ext cx="1047750" cy="1047750"/>
            </a:xfrm>
            <a:prstGeom prst="round2DiagRect">
              <a:avLst>
                <a:gd name="adj1" fmla="val 31271"/>
                <a:gd name="adj2"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464">
                <a:defRPr/>
              </a:pPr>
              <a:endParaRPr lang="zh-CN" altLang="en-US" sz="3200">
                <a:solidFill>
                  <a:prstClr val="white"/>
                </a:solidFill>
                <a:latin typeface="微软雅黑" pitchFamily="34" charset="-122"/>
                <a:ea typeface="微软雅黑" pitchFamily="34" charset="-122"/>
              </a:endParaRPr>
            </a:p>
          </p:txBody>
        </p:sp>
        <p:sp>
          <p:nvSpPr>
            <p:cNvPr id="12" name="任意多边形 11"/>
            <p:cNvSpPr/>
            <p:nvPr/>
          </p:nvSpPr>
          <p:spPr>
            <a:xfrm>
              <a:off x="4603229" y="2798441"/>
              <a:ext cx="1047750" cy="1047750"/>
            </a:xfrm>
            <a:custGeom>
              <a:avLst/>
              <a:gdLst>
                <a:gd name="connsiteX0" fmla="*/ 0 w 1047750"/>
                <a:gd name="connsiteY0" fmla="*/ 0 h 1047750"/>
                <a:gd name="connsiteX1" fmla="*/ 720108 w 1047750"/>
                <a:gd name="connsiteY1" fmla="*/ 0 h 1047750"/>
                <a:gd name="connsiteX2" fmla="*/ 1047750 w 1047750"/>
                <a:gd name="connsiteY2" fmla="*/ 327642 h 1047750"/>
                <a:gd name="connsiteX3" fmla="*/ 1047750 w 1047750"/>
                <a:gd name="connsiteY3" fmla="*/ 1047750 h 1047750"/>
                <a:gd name="connsiteX4" fmla="*/ 327642 w 1047750"/>
                <a:gd name="connsiteY4" fmla="*/ 1047750 h 1047750"/>
                <a:gd name="connsiteX5" fmla="*/ 0 w 1047750"/>
                <a:gd name="connsiteY5" fmla="*/ 720108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0" h="1047750">
                  <a:moveTo>
                    <a:pt x="0" y="0"/>
                  </a:moveTo>
                  <a:lnTo>
                    <a:pt x="720108" y="0"/>
                  </a:lnTo>
                  <a:cubicBezTo>
                    <a:pt x="901060" y="0"/>
                    <a:pt x="1047750" y="146690"/>
                    <a:pt x="1047750" y="327642"/>
                  </a:cubicBezTo>
                  <a:lnTo>
                    <a:pt x="1047750" y="1047750"/>
                  </a:lnTo>
                  <a:lnTo>
                    <a:pt x="327642" y="1047750"/>
                  </a:lnTo>
                  <a:cubicBezTo>
                    <a:pt x="146690" y="1047750"/>
                    <a:pt x="0" y="901060"/>
                    <a:pt x="0" y="720108"/>
                  </a:cubicBezTo>
                  <a:close/>
                </a:path>
              </a:pathLst>
            </a:cu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464">
                <a:defRPr/>
              </a:pPr>
              <a:r>
                <a:rPr lang="zh-CN" altLang="en-US" sz="3200" dirty="0">
                  <a:solidFill>
                    <a:prstClr val="white"/>
                  </a:solidFill>
                  <a:latin typeface="微软雅黑" pitchFamily="34" charset="-122"/>
                  <a:ea typeface="微软雅黑" pitchFamily="34" charset="-122"/>
                </a:rPr>
                <a:t>标题</a:t>
              </a:r>
            </a:p>
          </p:txBody>
        </p:sp>
      </p:grpSp>
      <p:grpSp>
        <p:nvGrpSpPr>
          <p:cNvPr id="13" name="组合 12"/>
          <p:cNvGrpSpPr/>
          <p:nvPr/>
        </p:nvGrpSpPr>
        <p:grpSpPr>
          <a:xfrm>
            <a:off x="4495904" y="4150355"/>
            <a:ext cx="1570567" cy="1475316"/>
            <a:chOff x="3352279" y="2798441"/>
            <a:chExt cx="1177925" cy="1106487"/>
          </a:xfrm>
        </p:grpSpPr>
        <p:sp>
          <p:nvSpPr>
            <p:cNvPr id="14" name="对角圆角矩形 13"/>
            <p:cNvSpPr/>
            <p:nvPr/>
          </p:nvSpPr>
          <p:spPr>
            <a:xfrm flipH="1" flipV="1">
              <a:off x="3352279" y="2857178"/>
              <a:ext cx="1047750" cy="1047750"/>
            </a:xfrm>
            <a:prstGeom prst="round2DiagRect">
              <a:avLst>
                <a:gd name="adj1" fmla="val 31271"/>
                <a:gd name="adj2"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464">
                <a:defRPr/>
              </a:pPr>
              <a:endParaRPr lang="zh-CN" altLang="en-US" sz="3200">
                <a:solidFill>
                  <a:prstClr val="white"/>
                </a:solidFill>
                <a:latin typeface="微软雅黑" pitchFamily="34" charset="-122"/>
                <a:ea typeface="微软雅黑" pitchFamily="34" charset="-122"/>
              </a:endParaRPr>
            </a:p>
          </p:txBody>
        </p:sp>
        <p:sp>
          <p:nvSpPr>
            <p:cNvPr id="15" name="任意多边形 14"/>
            <p:cNvSpPr/>
            <p:nvPr/>
          </p:nvSpPr>
          <p:spPr>
            <a:xfrm>
              <a:off x="3482454" y="2798441"/>
              <a:ext cx="1047750" cy="1047750"/>
            </a:xfrm>
            <a:custGeom>
              <a:avLst/>
              <a:gdLst>
                <a:gd name="connsiteX0" fmla="*/ 327642 w 1047750"/>
                <a:gd name="connsiteY0" fmla="*/ 0 h 1047750"/>
                <a:gd name="connsiteX1" fmla="*/ 1047750 w 1047750"/>
                <a:gd name="connsiteY1" fmla="*/ 0 h 1047750"/>
                <a:gd name="connsiteX2" fmla="*/ 1047750 w 1047750"/>
                <a:gd name="connsiteY2" fmla="*/ 720108 h 1047750"/>
                <a:gd name="connsiteX3" fmla="*/ 720108 w 1047750"/>
                <a:gd name="connsiteY3" fmla="*/ 1047750 h 1047750"/>
                <a:gd name="connsiteX4" fmla="*/ 0 w 1047750"/>
                <a:gd name="connsiteY4" fmla="*/ 1047750 h 1047750"/>
                <a:gd name="connsiteX5" fmla="*/ 0 w 1047750"/>
                <a:gd name="connsiteY5" fmla="*/ 327642 h 1047750"/>
                <a:gd name="connsiteX6" fmla="*/ 327642 w 1047750"/>
                <a:gd name="connsiteY6" fmla="*/ 0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7750" h="1047750">
                  <a:moveTo>
                    <a:pt x="327642" y="0"/>
                  </a:moveTo>
                  <a:lnTo>
                    <a:pt x="1047750" y="0"/>
                  </a:lnTo>
                  <a:lnTo>
                    <a:pt x="1047750" y="720108"/>
                  </a:lnTo>
                  <a:cubicBezTo>
                    <a:pt x="1047750" y="901060"/>
                    <a:pt x="901060" y="1047750"/>
                    <a:pt x="720108" y="1047750"/>
                  </a:cubicBezTo>
                  <a:lnTo>
                    <a:pt x="0" y="1047750"/>
                  </a:lnTo>
                  <a:lnTo>
                    <a:pt x="0" y="327642"/>
                  </a:lnTo>
                  <a:cubicBezTo>
                    <a:pt x="0" y="146690"/>
                    <a:pt x="146690" y="0"/>
                    <a:pt x="327642" y="0"/>
                  </a:cubicBezTo>
                  <a:close/>
                </a:path>
              </a:pathLst>
            </a:custGeom>
            <a:solidFill>
              <a:srgbClr val="E4007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464">
                <a:defRPr/>
              </a:pPr>
              <a:r>
                <a:rPr lang="zh-CN" altLang="en-US" sz="3200" dirty="0">
                  <a:solidFill>
                    <a:prstClr val="white"/>
                  </a:solidFill>
                  <a:latin typeface="微软雅黑" pitchFamily="34" charset="-122"/>
                  <a:ea typeface="微软雅黑" pitchFamily="34" charset="-122"/>
                </a:rPr>
                <a:t>标题</a:t>
              </a:r>
            </a:p>
          </p:txBody>
        </p:sp>
      </p:grpSp>
      <p:sp>
        <p:nvSpPr>
          <p:cNvPr id="16" name="文本框 112"/>
          <p:cNvSpPr txBox="1"/>
          <p:nvPr/>
        </p:nvSpPr>
        <p:spPr>
          <a:xfrm>
            <a:off x="7732283" y="2575558"/>
            <a:ext cx="2681816" cy="1243539"/>
          </a:xfrm>
          <a:prstGeom prst="rect">
            <a:avLst/>
          </a:prstGeom>
          <a:noFill/>
        </p:spPr>
        <p:txBody>
          <a:bodyPr lIns="121851" tIns="60925" rIns="121851" bIns="60925">
            <a:spAutoFit/>
          </a:bodyPr>
          <a:lstStyle/>
          <a:p>
            <a:pPr algn="r" defTabSz="1218464">
              <a:lnSpc>
                <a:spcPct val="130000"/>
              </a:lnSpc>
              <a:defRPr/>
            </a:pPr>
            <a:r>
              <a:rPr lang="zh-CN" altLang="en-US" sz="1867" b="1" dirty="0">
                <a:solidFill>
                  <a:schemeClr val="tx1">
                    <a:lumMod val="75000"/>
                    <a:lumOff val="25000"/>
                  </a:schemeClr>
                </a:solidFill>
                <a:latin typeface="微软雅黑" panose="020B0503020204020204" pitchFamily="34" charset="-122"/>
                <a:ea typeface="微软雅黑" panose="020B0503020204020204" pitchFamily="34" charset="-122"/>
              </a:rPr>
              <a:t>此处输入小标题</a:t>
            </a:r>
            <a:endParaRPr lang="en-US" altLang="zh-CN" sz="1867"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r" defTabSz="1218464">
              <a:lnSpc>
                <a:spcPct val="130000"/>
              </a:lnSpc>
              <a:defRPr/>
            </a:pPr>
            <a:r>
              <a:rPr lang="zh-CN" altLang="en-US" sz="1867"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867" dirty="0">
              <a:solidFill>
                <a:schemeClr val="tx1">
                  <a:lumMod val="75000"/>
                  <a:lumOff val="25000"/>
                </a:schemeClr>
              </a:solidFill>
              <a:latin typeface="微软雅黑" panose="020B0503020204020204" pitchFamily="34" charset="-122"/>
              <a:ea typeface="微软雅黑" panose="020B0503020204020204" pitchFamily="34" charset="-122"/>
            </a:endParaRPr>
          </a:p>
          <a:p>
            <a:pPr algn="r" defTabSz="1218464">
              <a:lnSpc>
                <a:spcPct val="130000"/>
              </a:lnSpc>
              <a:defRPr/>
            </a:pPr>
            <a:r>
              <a:rPr lang="zh-CN" altLang="en-US" sz="1867"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p>
        </p:txBody>
      </p:sp>
      <p:sp>
        <p:nvSpPr>
          <p:cNvPr id="17" name="文本框 113"/>
          <p:cNvSpPr txBox="1"/>
          <p:nvPr/>
        </p:nvSpPr>
        <p:spPr>
          <a:xfrm>
            <a:off x="7732283" y="4302758"/>
            <a:ext cx="2681816" cy="1243539"/>
          </a:xfrm>
          <a:prstGeom prst="rect">
            <a:avLst/>
          </a:prstGeom>
          <a:noFill/>
        </p:spPr>
        <p:txBody>
          <a:bodyPr lIns="121851" tIns="60925" rIns="121851" bIns="60925">
            <a:spAutoFit/>
          </a:bodyPr>
          <a:lstStyle/>
          <a:p>
            <a:pPr algn="r" defTabSz="1218464">
              <a:lnSpc>
                <a:spcPct val="130000"/>
              </a:lnSpc>
              <a:defRPr/>
            </a:pPr>
            <a:r>
              <a:rPr lang="zh-CN" altLang="en-US" sz="1867" b="1" dirty="0">
                <a:solidFill>
                  <a:schemeClr val="tx1">
                    <a:lumMod val="75000"/>
                    <a:lumOff val="25000"/>
                  </a:schemeClr>
                </a:solidFill>
                <a:latin typeface="微软雅黑" panose="020B0503020204020204" pitchFamily="34" charset="-122"/>
                <a:ea typeface="微软雅黑" panose="020B0503020204020204" pitchFamily="34" charset="-122"/>
              </a:rPr>
              <a:t>此处输入小标题</a:t>
            </a:r>
            <a:endParaRPr lang="en-US" altLang="zh-CN" sz="1867"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r" defTabSz="1218464">
              <a:lnSpc>
                <a:spcPct val="130000"/>
              </a:lnSpc>
              <a:defRPr/>
            </a:pPr>
            <a:r>
              <a:rPr lang="zh-CN" altLang="en-US" sz="1867"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867" dirty="0">
              <a:solidFill>
                <a:schemeClr val="tx1">
                  <a:lumMod val="75000"/>
                  <a:lumOff val="25000"/>
                </a:schemeClr>
              </a:solidFill>
              <a:latin typeface="微软雅黑" panose="020B0503020204020204" pitchFamily="34" charset="-122"/>
              <a:ea typeface="微软雅黑" panose="020B0503020204020204" pitchFamily="34" charset="-122"/>
            </a:endParaRPr>
          </a:p>
          <a:p>
            <a:pPr algn="r" defTabSz="1218464">
              <a:lnSpc>
                <a:spcPct val="130000"/>
              </a:lnSpc>
              <a:defRPr/>
            </a:pPr>
            <a:r>
              <a:rPr lang="zh-CN" altLang="en-US" sz="1867"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p>
        </p:txBody>
      </p:sp>
      <p:sp>
        <p:nvSpPr>
          <p:cNvPr id="18" name="文本框 114"/>
          <p:cNvSpPr txBox="1"/>
          <p:nvPr/>
        </p:nvSpPr>
        <p:spPr>
          <a:xfrm>
            <a:off x="1805931" y="2595158"/>
            <a:ext cx="2679700" cy="1243539"/>
          </a:xfrm>
          <a:prstGeom prst="rect">
            <a:avLst/>
          </a:prstGeom>
          <a:noFill/>
        </p:spPr>
        <p:txBody>
          <a:bodyPr lIns="121851" tIns="60925" rIns="121851" bIns="60925">
            <a:spAutoFit/>
          </a:bodyPr>
          <a:lstStyle/>
          <a:p>
            <a:pPr defTabSz="1218464">
              <a:lnSpc>
                <a:spcPct val="130000"/>
              </a:lnSpc>
              <a:defRPr/>
            </a:pPr>
            <a:r>
              <a:rPr lang="zh-CN" altLang="en-US" sz="1867" b="1" dirty="0">
                <a:solidFill>
                  <a:schemeClr val="tx1">
                    <a:lumMod val="75000"/>
                    <a:lumOff val="25000"/>
                  </a:schemeClr>
                </a:solidFill>
                <a:latin typeface="微软雅黑" panose="020B0503020204020204" pitchFamily="34" charset="-122"/>
                <a:ea typeface="微软雅黑" panose="020B0503020204020204" pitchFamily="34" charset="-122"/>
              </a:rPr>
              <a:t>此处输入小标题</a:t>
            </a:r>
            <a:endParaRPr lang="en-US" altLang="zh-CN" sz="1867" b="1" dirty="0">
              <a:solidFill>
                <a:schemeClr val="tx1">
                  <a:lumMod val="75000"/>
                  <a:lumOff val="25000"/>
                </a:schemeClr>
              </a:solidFill>
              <a:latin typeface="微软雅黑" panose="020B0503020204020204" pitchFamily="34" charset="-122"/>
              <a:ea typeface="微软雅黑" panose="020B0503020204020204" pitchFamily="34" charset="-122"/>
            </a:endParaRPr>
          </a:p>
          <a:p>
            <a:pPr defTabSz="1218464">
              <a:lnSpc>
                <a:spcPct val="130000"/>
              </a:lnSpc>
              <a:defRPr/>
            </a:pPr>
            <a:r>
              <a:rPr lang="zh-CN" altLang="en-US" sz="1867"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867" dirty="0">
              <a:solidFill>
                <a:schemeClr val="tx1">
                  <a:lumMod val="75000"/>
                  <a:lumOff val="25000"/>
                </a:schemeClr>
              </a:solidFill>
              <a:latin typeface="微软雅黑" panose="020B0503020204020204" pitchFamily="34" charset="-122"/>
              <a:ea typeface="微软雅黑" panose="020B0503020204020204" pitchFamily="34" charset="-122"/>
            </a:endParaRPr>
          </a:p>
          <a:p>
            <a:pPr defTabSz="1218464">
              <a:lnSpc>
                <a:spcPct val="130000"/>
              </a:lnSpc>
              <a:defRPr/>
            </a:pPr>
            <a:r>
              <a:rPr lang="zh-CN" altLang="en-US" sz="1867"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p>
        </p:txBody>
      </p:sp>
      <p:sp>
        <p:nvSpPr>
          <p:cNvPr id="19" name="文本框 115"/>
          <p:cNvSpPr txBox="1"/>
          <p:nvPr/>
        </p:nvSpPr>
        <p:spPr>
          <a:xfrm>
            <a:off x="1801391" y="4302758"/>
            <a:ext cx="2679700" cy="1243539"/>
          </a:xfrm>
          <a:prstGeom prst="rect">
            <a:avLst/>
          </a:prstGeom>
          <a:noFill/>
        </p:spPr>
        <p:txBody>
          <a:bodyPr lIns="121851" tIns="60925" rIns="121851" bIns="60925">
            <a:spAutoFit/>
          </a:bodyPr>
          <a:lstStyle/>
          <a:p>
            <a:pPr defTabSz="1218464">
              <a:lnSpc>
                <a:spcPct val="130000"/>
              </a:lnSpc>
              <a:defRPr/>
            </a:pPr>
            <a:r>
              <a:rPr lang="zh-CN" altLang="en-US" sz="1867" b="1" dirty="0">
                <a:solidFill>
                  <a:schemeClr val="tx1">
                    <a:lumMod val="75000"/>
                    <a:lumOff val="25000"/>
                  </a:schemeClr>
                </a:solidFill>
                <a:latin typeface="微软雅黑" panose="020B0503020204020204" pitchFamily="34" charset="-122"/>
                <a:ea typeface="微软雅黑" panose="020B0503020204020204" pitchFamily="34" charset="-122"/>
              </a:rPr>
              <a:t>此处输入小标题</a:t>
            </a:r>
            <a:endParaRPr lang="en-US" altLang="zh-CN" sz="1867" b="1" dirty="0">
              <a:solidFill>
                <a:schemeClr val="tx1">
                  <a:lumMod val="75000"/>
                  <a:lumOff val="25000"/>
                </a:schemeClr>
              </a:solidFill>
              <a:latin typeface="微软雅黑" panose="020B0503020204020204" pitchFamily="34" charset="-122"/>
              <a:ea typeface="微软雅黑" panose="020B0503020204020204" pitchFamily="34" charset="-122"/>
            </a:endParaRPr>
          </a:p>
          <a:p>
            <a:pPr defTabSz="1218464">
              <a:lnSpc>
                <a:spcPct val="130000"/>
              </a:lnSpc>
              <a:defRPr/>
            </a:pPr>
            <a:r>
              <a:rPr lang="zh-CN" altLang="en-US" sz="1867"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867" dirty="0">
              <a:solidFill>
                <a:schemeClr val="tx1">
                  <a:lumMod val="75000"/>
                  <a:lumOff val="25000"/>
                </a:schemeClr>
              </a:solidFill>
              <a:latin typeface="微软雅黑" panose="020B0503020204020204" pitchFamily="34" charset="-122"/>
              <a:ea typeface="微软雅黑" panose="020B0503020204020204" pitchFamily="34" charset="-122"/>
            </a:endParaRPr>
          </a:p>
          <a:p>
            <a:pPr defTabSz="1218464">
              <a:lnSpc>
                <a:spcPct val="130000"/>
              </a:lnSpc>
              <a:defRPr/>
            </a:pPr>
            <a:r>
              <a:rPr lang="zh-CN" altLang="en-US" sz="1867"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p>
        </p:txBody>
      </p:sp>
    </p:spTree>
    <p:extLst>
      <p:ext uri="{BB962C8B-B14F-4D97-AF65-F5344CB8AC3E}">
        <p14:creationId xmlns:p14="http://schemas.microsoft.com/office/powerpoint/2010/main" val="674890893"/>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9"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0-#ppt_w/2"/>
                                          </p:val>
                                        </p:tav>
                                        <p:tav tm="100000">
                                          <p:val>
                                            <p:strVal val="#ppt_x"/>
                                          </p:val>
                                        </p:tav>
                                      </p:tavLst>
                                    </p:anim>
                                    <p:anim calcmode="lin" valueType="num">
                                      <p:cBhvr additive="base">
                                        <p:cTn id="12" dur="10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000" fill="hold"/>
                                        <p:tgtEl>
                                          <p:spTgt spid="10"/>
                                        </p:tgtEl>
                                        <p:attrNameLst>
                                          <p:attrName>ppt_x</p:attrName>
                                        </p:attrNameLst>
                                      </p:cBhvr>
                                      <p:tavLst>
                                        <p:tav tm="0">
                                          <p:val>
                                            <p:strVal val="1+#ppt_w/2"/>
                                          </p:val>
                                        </p:tav>
                                        <p:tav tm="100000">
                                          <p:val>
                                            <p:strVal val="#ppt_x"/>
                                          </p:val>
                                        </p:tav>
                                      </p:tavLst>
                                    </p:anim>
                                    <p:anim calcmode="lin" valueType="num">
                                      <p:cBhvr additive="base">
                                        <p:cTn id="16" dur="10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1+#ppt_w/2"/>
                                          </p:val>
                                        </p:tav>
                                        <p:tav tm="100000">
                                          <p:val>
                                            <p:strVal val="#ppt_x"/>
                                          </p:val>
                                        </p:tav>
                                      </p:tavLst>
                                    </p:anim>
                                    <p:anim calcmode="lin" valueType="num">
                                      <p:cBhvr additive="base">
                                        <p:cTn id="20" dur="10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1000" fill="hold"/>
                                        <p:tgtEl>
                                          <p:spTgt spid="13"/>
                                        </p:tgtEl>
                                        <p:attrNameLst>
                                          <p:attrName>ppt_x</p:attrName>
                                        </p:attrNameLst>
                                      </p:cBhvr>
                                      <p:tavLst>
                                        <p:tav tm="0">
                                          <p:val>
                                            <p:strVal val="0-#ppt_w/2"/>
                                          </p:val>
                                        </p:tav>
                                        <p:tav tm="100000">
                                          <p:val>
                                            <p:strVal val="#ppt_x"/>
                                          </p:val>
                                        </p:tav>
                                      </p:tavLst>
                                    </p:anim>
                                    <p:anim calcmode="lin" valueType="num">
                                      <p:cBhvr additive="base">
                                        <p:cTn id="24" dur="1000" fill="hold"/>
                                        <p:tgtEl>
                                          <p:spTgt spid="13"/>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2" presetClass="entr" presetSubtype="2"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right)">
                                      <p:cBhvr>
                                        <p:cTn id="28" dur="500"/>
                                        <p:tgtEl>
                                          <p:spTgt spid="18"/>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childTnLst>
                          </p:cTn>
                        </p:par>
                        <p:par>
                          <p:cTn id="33" fill="hold">
                            <p:stCondLst>
                              <p:cond delay="2500"/>
                            </p:stCondLst>
                            <p:childTnLst>
                              <p:par>
                                <p:cTn id="34" presetID="22" presetClass="entr" presetSubtype="2"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right)">
                                      <p:cBhvr>
                                        <p:cTn id="36" dur="500"/>
                                        <p:tgtEl>
                                          <p:spTgt spid="19"/>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left)">
                                      <p:cBhvr>
                                        <p:cTn id="4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P spid="17" grpId="0"/>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106" y="3606800"/>
            <a:ext cx="4711700" cy="4711700"/>
          </a:xfrm>
          <a:prstGeom prst="rect">
            <a:avLst/>
          </a:prstGeom>
        </p:spPr>
      </p:pic>
      <p:sp>
        <p:nvSpPr>
          <p:cNvPr id="3" name="梯形 2"/>
          <p:cNvSpPr/>
          <p:nvPr/>
        </p:nvSpPr>
        <p:spPr>
          <a:xfrm>
            <a:off x="3567194" y="2372883"/>
            <a:ext cx="1560000" cy="288032"/>
          </a:xfrm>
          <a:prstGeom prst="trapezoid">
            <a:avLst>
              <a:gd name="adj" fmla="val 40432"/>
            </a:avLst>
          </a:prstGeom>
          <a:solidFill>
            <a:srgbClr val="E83A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 name="矩形 3"/>
          <p:cNvSpPr/>
          <p:nvPr/>
        </p:nvSpPr>
        <p:spPr>
          <a:xfrm>
            <a:off x="2961708" y="2547771"/>
            <a:ext cx="9245600" cy="1676156"/>
          </a:xfrm>
          <a:prstGeom prst="rect">
            <a:avLst/>
          </a:prstGeom>
          <a:solidFill>
            <a:srgbClr val="E40077"/>
          </a:solidFill>
          <a:ln w="12700" cap="flat" cmpd="sng" algn="ctr">
            <a:noFill/>
            <a:prstDash val="solid"/>
            <a:miter lim="800000"/>
          </a:ln>
          <a:effectLst/>
        </p:spPr>
        <p:txBody>
          <a:bodyPr lIns="1488000" tIns="0" bIns="48000" anchor="ctr"/>
          <a:lstStyle/>
          <a:p>
            <a:pPr algn="just">
              <a:defRPr/>
            </a:pPr>
            <a:endParaRPr lang="zh-CN" altLang="en-US" sz="4800" b="1" dirty="0">
              <a:solidFill>
                <a:srgbClr val="00A28B"/>
              </a:solidFill>
              <a:latin typeface="华文中宋" panose="02010600040101010101" pitchFamily="2" charset="-122"/>
              <a:ea typeface="华文中宋" panose="02010600040101010101" pitchFamily="2" charset="-122"/>
              <a:cs typeface="+mj-cs"/>
            </a:endParaRPr>
          </a:p>
        </p:txBody>
      </p:sp>
      <p:sp>
        <p:nvSpPr>
          <p:cNvPr id="5" name="任意多边形 8"/>
          <p:cNvSpPr>
            <a:spLocks/>
          </p:cNvSpPr>
          <p:nvPr/>
        </p:nvSpPr>
        <p:spPr bwMode="auto">
          <a:xfrm>
            <a:off x="3685682" y="2372883"/>
            <a:ext cx="1325033" cy="1348316"/>
          </a:xfrm>
          <a:custGeom>
            <a:avLst/>
            <a:gdLst>
              <a:gd name="T0" fmla="*/ 0 w 993531"/>
              <a:gd name="T1" fmla="*/ 0 h 1011115"/>
              <a:gd name="T2" fmla="*/ 993775 w 993531"/>
              <a:gd name="T3" fmla="*/ 0 h 1011115"/>
              <a:gd name="T4" fmla="*/ 496888 w 993531"/>
              <a:gd name="T5" fmla="*/ 1011237 h 1011115"/>
              <a:gd name="T6" fmla="*/ 0 60000 65536"/>
              <a:gd name="T7" fmla="*/ 0 60000 65536"/>
              <a:gd name="T8" fmla="*/ 0 60000 65536"/>
              <a:gd name="T9" fmla="*/ 0 w 993531"/>
              <a:gd name="T10" fmla="*/ 0 h 1011115"/>
              <a:gd name="T11" fmla="*/ 993531 w 993531"/>
              <a:gd name="T12" fmla="*/ 1011115 h 1011115"/>
            </a:gdLst>
            <a:ahLst/>
            <a:cxnLst>
              <a:cxn ang="T6">
                <a:pos x="T0" y="T1"/>
              </a:cxn>
              <a:cxn ang="T7">
                <a:pos x="T2" y="T3"/>
              </a:cxn>
              <a:cxn ang="T8">
                <a:pos x="T4" y="T5"/>
              </a:cxn>
            </a:cxnLst>
            <a:rect l="T9" t="T10" r="T11" b="T12"/>
            <a:pathLst>
              <a:path w="993531" h="1011115">
                <a:moveTo>
                  <a:pt x="0" y="0"/>
                </a:moveTo>
                <a:lnTo>
                  <a:pt x="993531" y="0"/>
                </a:lnTo>
                <a:lnTo>
                  <a:pt x="496766" y="1011115"/>
                </a:lnTo>
                <a:lnTo>
                  <a:pt x="0" y="0"/>
                </a:lnTo>
                <a:close/>
              </a:path>
            </a:pathLst>
          </a:custGeom>
          <a:solidFill>
            <a:schemeClr val="bg1"/>
          </a:solidFill>
          <a:ln w="12700" algn="ctr">
            <a:noFill/>
            <a:miter lim="800000"/>
            <a:headEnd/>
            <a:tailEnd/>
          </a:ln>
        </p:spPr>
        <p:txBody>
          <a:bodyPr tIns="0" bIns="480000" anchor="ctr"/>
          <a:lstStyle/>
          <a:p>
            <a:pPr algn="ctr">
              <a:spcBef>
                <a:spcPts val="3200"/>
              </a:spcBef>
              <a:buClr>
                <a:schemeClr val="accent1"/>
              </a:buClr>
              <a:buSzPct val="60000"/>
            </a:pPr>
            <a:r>
              <a:rPr lang="en-US" altLang="zh-CN" sz="4267" b="1" smtClean="0">
                <a:solidFill>
                  <a:srgbClr val="E40077"/>
                </a:solidFill>
                <a:latin typeface="微软雅黑" pitchFamily="34" charset="-122"/>
                <a:ea typeface="微软雅黑" pitchFamily="34" charset="-122"/>
                <a:cs typeface="Arial Unicode MS" pitchFamily="34" charset="-122"/>
              </a:rPr>
              <a:t>02</a:t>
            </a:r>
            <a:endParaRPr lang="zh-CN" altLang="en-US" sz="4267" b="1" dirty="0">
              <a:solidFill>
                <a:srgbClr val="E40077"/>
              </a:solidFill>
              <a:latin typeface="微软雅黑" pitchFamily="34" charset="-122"/>
              <a:ea typeface="微软雅黑" pitchFamily="34" charset="-122"/>
              <a:cs typeface="Arial Unicode MS" pitchFamily="34" charset="-122"/>
            </a:endParaRPr>
          </a:p>
        </p:txBody>
      </p:sp>
      <p:sp>
        <p:nvSpPr>
          <p:cNvPr id="6" name="文本框 5"/>
          <p:cNvSpPr txBox="1">
            <a:spLocks noChangeArrowheads="1"/>
          </p:cNvSpPr>
          <p:nvPr/>
        </p:nvSpPr>
        <p:spPr bwMode="auto">
          <a:xfrm>
            <a:off x="4735017" y="4265918"/>
            <a:ext cx="6930396" cy="904222"/>
          </a:xfrm>
          <a:prstGeom prst="rect">
            <a:avLst/>
          </a:prstGeom>
          <a:noFill/>
          <a:ln w="9525">
            <a:noFill/>
            <a:miter lim="800000"/>
            <a:headEnd/>
            <a:tailEnd/>
          </a:ln>
        </p:spPr>
        <p:txBody>
          <a:bodyPr wrap="square">
            <a:spAutoFit/>
          </a:bodyPr>
          <a:lstStyle/>
          <a:p>
            <a:pPr eaLnBrk="1" hangingPunct="1">
              <a:lnSpc>
                <a:spcPct val="130000"/>
              </a:lnSpc>
            </a:pPr>
            <a:r>
              <a:rPr lang="zh-CN" altLang="en-US" sz="2133" dirty="0">
                <a:solidFill>
                  <a:schemeClr val="tx1">
                    <a:lumMod val="75000"/>
                    <a:lumOff val="25000"/>
                  </a:schemeClr>
                </a:solidFill>
                <a:latin typeface="微软雅黑" pitchFamily="34" charset="-122"/>
                <a:ea typeface="微软雅黑" pitchFamily="34" charset="-122"/>
              </a:rPr>
              <a:t>此处添加或多或少的文字对第一部分的整体内容进行简单的说明，也可以添加小标题。</a:t>
            </a:r>
          </a:p>
        </p:txBody>
      </p:sp>
      <p:sp>
        <p:nvSpPr>
          <p:cNvPr id="7" name="矩形 6"/>
          <p:cNvSpPr/>
          <p:nvPr/>
        </p:nvSpPr>
        <p:spPr>
          <a:xfrm>
            <a:off x="5232699" y="2951269"/>
            <a:ext cx="2646878" cy="830997"/>
          </a:xfrm>
          <a:prstGeom prst="rect">
            <a:avLst/>
          </a:prstGeom>
        </p:spPr>
        <p:txBody>
          <a:bodyPr wrap="none">
            <a:spAutoFit/>
          </a:bodyPr>
          <a:lstStyle/>
          <a:p>
            <a:r>
              <a:rPr lang="zh-CN" altLang="en-US" sz="4800" b="1" smtClean="0">
                <a:solidFill>
                  <a:schemeClr val="bg1"/>
                </a:solidFill>
                <a:latin typeface="微软雅黑" pitchFamily="34" charset="-122"/>
                <a:ea typeface="微软雅黑" pitchFamily="34" charset="-122"/>
              </a:rPr>
              <a:t>私人需求</a:t>
            </a:r>
            <a:endParaRPr lang="zh-CN" altLang="en-US" sz="4800" b="1" dirty="0">
              <a:solidFill>
                <a:schemeClr val="bg1"/>
              </a:solidFill>
              <a:latin typeface="微软雅黑" pitchFamily="34" charset="-122"/>
              <a:ea typeface="微软雅黑" pitchFamily="34" charset="-122"/>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07250" y="162553"/>
            <a:ext cx="3383287" cy="3444247"/>
          </a:xfrm>
          <a:prstGeom prst="rect">
            <a:avLst/>
          </a:prstGeom>
        </p:spPr>
      </p:pic>
    </p:spTree>
    <p:extLst>
      <p:ext uri="{BB962C8B-B14F-4D97-AF65-F5344CB8AC3E}">
        <p14:creationId xmlns:p14="http://schemas.microsoft.com/office/powerpoint/2010/main" val="4202408995"/>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750"/>
                                        <p:tgtEl>
                                          <p:spTgt spid="3"/>
                                        </p:tgtEl>
                                      </p:cBhvr>
                                    </p:animEffect>
                                  </p:childTnLst>
                                </p:cTn>
                              </p:par>
                            </p:childTnLst>
                          </p:cTn>
                        </p:par>
                        <p:par>
                          <p:cTn id="12" fill="hold">
                            <p:stCondLst>
                              <p:cond delay="125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par>
                          <p:cTn id="16" fill="hold">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25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1598" y="-220138"/>
            <a:ext cx="7137826" cy="2169997"/>
          </a:xfrm>
          <a:prstGeom prst="rect">
            <a:avLst/>
          </a:prstGeom>
        </p:spPr>
      </p:pic>
      <p:sp>
        <p:nvSpPr>
          <p:cNvPr id="2" name="矩形 1"/>
          <p:cNvSpPr/>
          <p:nvPr/>
        </p:nvSpPr>
        <p:spPr>
          <a:xfrm>
            <a:off x="4717633" y="135464"/>
            <a:ext cx="2646878" cy="830997"/>
          </a:xfrm>
          <a:prstGeom prst="rect">
            <a:avLst/>
          </a:prstGeom>
        </p:spPr>
        <p:txBody>
          <a:bodyPr wrap="none">
            <a:spAutoFit/>
          </a:bodyPr>
          <a:lstStyle/>
          <a:p>
            <a:r>
              <a:rPr lang="zh-CN" altLang="en-US" sz="4800" b="1" smtClean="0">
                <a:solidFill>
                  <a:srgbClr val="E40077"/>
                </a:solidFill>
                <a:latin typeface="微软雅黑" pitchFamily="34" charset="-122"/>
                <a:ea typeface="微软雅黑" pitchFamily="34" charset="-122"/>
              </a:rPr>
              <a:t>私人需求</a:t>
            </a:r>
            <a:endParaRPr lang="zh-CN" altLang="en-US" sz="4800" b="1" dirty="0">
              <a:solidFill>
                <a:srgbClr val="E40077"/>
              </a:solidFill>
              <a:latin typeface="微软雅黑" pitchFamily="34" charset="-122"/>
              <a:ea typeface="微软雅黑" pitchFamily="34" charset="-122"/>
            </a:endParaRPr>
          </a:p>
        </p:txBody>
      </p:sp>
      <p:cxnSp>
        <p:nvCxnSpPr>
          <p:cNvPr id="20" name="Straight Connector 66"/>
          <p:cNvCxnSpPr/>
          <p:nvPr/>
        </p:nvCxnSpPr>
        <p:spPr>
          <a:xfrm>
            <a:off x="6051837" y="1813641"/>
            <a:ext cx="0" cy="3827528"/>
          </a:xfrm>
          <a:prstGeom prst="line">
            <a:avLst/>
          </a:prstGeom>
          <a:noFill/>
          <a:ln w="9525" cap="flat" cmpd="sng" algn="ctr">
            <a:solidFill>
              <a:schemeClr val="tx1">
                <a:lumMod val="50000"/>
                <a:lumOff val="50000"/>
              </a:schemeClr>
            </a:solidFill>
            <a:prstDash val="sysDot"/>
          </a:ln>
          <a:effectLst/>
        </p:spPr>
      </p:cxnSp>
      <p:sp>
        <p:nvSpPr>
          <p:cNvPr id="21" name="Content Placeholder 2"/>
          <p:cNvSpPr txBox="1">
            <a:spLocks/>
          </p:cNvSpPr>
          <p:nvPr/>
        </p:nvSpPr>
        <p:spPr>
          <a:xfrm>
            <a:off x="6621008" y="2434364"/>
            <a:ext cx="4436523" cy="2419738"/>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just">
              <a:buNone/>
              <a:defRPr/>
            </a:pP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我们工作室致力于专业</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模板的发布，课件及汇报</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的美化，并为您提供专业的</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个性定制服务</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rPr>
              <a:t>。专业</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的团队，完善的售后，热情的服务，科学严谨的逻辑，一丝不苟的工作态度，定能使您的发展如虎添翼！</a:t>
            </a:r>
          </a:p>
        </p:txBody>
      </p:sp>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7391" y="2217891"/>
            <a:ext cx="4718179" cy="2852683"/>
          </a:xfrm>
          <a:prstGeom prst="rect">
            <a:avLst/>
          </a:prstGeom>
        </p:spPr>
      </p:pic>
    </p:spTree>
    <p:extLst>
      <p:ext uri="{BB962C8B-B14F-4D97-AF65-F5344CB8AC3E}">
        <p14:creationId xmlns:p14="http://schemas.microsoft.com/office/powerpoint/2010/main" val="1862044663"/>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1598" y="-220138"/>
            <a:ext cx="7137826" cy="2169997"/>
          </a:xfrm>
          <a:prstGeom prst="rect">
            <a:avLst/>
          </a:prstGeom>
        </p:spPr>
      </p:pic>
      <p:sp>
        <p:nvSpPr>
          <p:cNvPr id="2" name="矩形 1"/>
          <p:cNvSpPr/>
          <p:nvPr/>
        </p:nvSpPr>
        <p:spPr>
          <a:xfrm>
            <a:off x="4717633" y="135464"/>
            <a:ext cx="2646878" cy="830997"/>
          </a:xfrm>
          <a:prstGeom prst="rect">
            <a:avLst/>
          </a:prstGeom>
        </p:spPr>
        <p:txBody>
          <a:bodyPr wrap="none">
            <a:spAutoFit/>
          </a:bodyPr>
          <a:lstStyle/>
          <a:p>
            <a:r>
              <a:rPr lang="zh-CN" altLang="en-US" sz="4800" b="1" smtClean="0">
                <a:solidFill>
                  <a:srgbClr val="E40077"/>
                </a:solidFill>
                <a:latin typeface="微软雅黑" pitchFamily="34" charset="-122"/>
                <a:ea typeface="微软雅黑" pitchFamily="34" charset="-122"/>
              </a:rPr>
              <a:t>私人需求</a:t>
            </a:r>
            <a:endParaRPr lang="zh-CN" altLang="en-US" sz="4800" b="1" dirty="0">
              <a:solidFill>
                <a:srgbClr val="E40077"/>
              </a:solidFill>
              <a:latin typeface="微软雅黑" pitchFamily="34" charset="-122"/>
              <a:ea typeface="微软雅黑" pitchFamily="34" charset="-122"/>
            </a:endParaRP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495" y="2587218"/>
            <a:ext cx="2752584" cy="155016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1494" y="4291529"/>
            <a:ext cx="2752584" cy="1588437"/>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04454" y="4291529"/>
            <a:ext cx="2815955" cy="1588437"/>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04454" y="2587218"/>
            <a:ext cx="2815955" cy="1498373"/>
          </a:xfrm>
          <a:prstGeom prst="rect">
            <a:avLst/>
          </a:prstGeom>
        </p:spPr>
      </p:pic>
      <p:sp>
        <p:nvSpPr>
          <p:cNvPr id="8" name="矩形 7"/>
          <p:cNvSpPr/>
          <p:nvPr/>
        </p:nvSpPr>
        <p:spPr>
          <a:xfrm>
            <a:off x="3072005" y="3614703"/>
            <a:ext cx="672075" cy="522675"/>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8165" tIns="59083" rIns="118165" bIns="59083" rtlCol="0" anchor="ctr"/>
          <a:lstStyle/>
          <a:p>
            <a:pPr algn="ctr"/>
            <a:r>
              <a:rPr lang="en-US" altLang="zh-CN" sz="3200" dirty="0">
                <a:solidFill>
                  <a:srgbClr val="2D4A41"/>
                </a:solidFill>
              </a:rPr>
              <a:t>01</a:t>
            </a:r>
            <a:endParaRPr lang="zh-CN" altLang="en-US" sz="3200" dirty="0">
              <a:solidFill>
                <a:srgbClr val="2D4A41"/>
              </a:solidFill>
            </a:endParaRPr>
          </a:p>
        </p:txBody>
      </p:sp>
      <p:sp>
        <p:nvSpPr>
          <p:cNvPr id="9" name="矩形 8"/>
          <p:cNvSpPr/>
          <p:nvPr/>
        </p:nvSpPr>
        <p:spPr>
          <a:xfrm>
            <a:off x="3904453" y="3614703"/>
            <a:ext cx="672075" cy="522675"/>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8165" tIns="59083" rIns="118165" bIns="59083" rtlCol="0" anchor="ctr"/>
          <a:lstStyle/>
          <a:p>
            <a:pPr algn="ctr"/>
            <a:r>
              <a:rPr lang="en-US" altLang="zh-CN" sz="3200" dirty="0">
                <a:solidFill>
                  <a:srgbClr val="2D4A41"/>
                </a:solidFill>
              </a:rPr>
              <a:t>02</a:t>
            </a:r>
            <a:endParaRPr lang="zh-CN" altLang="en-US" sz="3200" dirty="0">
              <a:solidFill>
                <a:srgbClr val="2D4A41"/>
              </a:solidFill>
            </a:endParaRPr>
          </a:p>
        </p:txBody>
      </p:sp>
      <p:sp>
        <p:nvSpPr>
          <p:cNvPr id="10" name="矩形 9"/>
          <p:cNvSpPr/>
          <p:nvPr/>
        </p:nvSpPr>
        <p:spPr>
          <a:xfrm>
            <a:off x="3072005" y="4291527"/>
            <a:ext cx="672075" cy="522675"/>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8165" tIns="59083" rIns="118165" bIns="59083" rtlCol="0" anchor="ctr"/>
          <a:lstStyle/>
          <a:p>
            <a:pPr algn="ctr"/>
            <a:r>
              <a:rPr lang="en-US" altLang="zh-CN" sz="3200" dirty="0">
                <a:solidFill>
                  <a:srgbClr val="2D4A41"/>
                </a:solidFill>
              </a:rPr>
              <a:t>03</a:t>
            </a:r>
            <a:endParaRPr lang="zh-CN" altLang="en-US" sz="3200" dirty="0">
              <a:solidFill>
                <a:srgbClr val="2D4A41"/>
              </a:solidFill>
            </a:endParaRPr>
          </a:p>
        </p:txBody>
      </p:sp>
      <p:sp>
        <p:nvSpPr>
          <p:cNvPr id="11" name="矩形 10"/>
          <p:cNvSpPr/>
          <p:nvPr/>
        </p:nvSpPr>
        <p:spPr>
          <a:xfrm>
            <a:off x="3904453" y="4291527"/>
            <a:ext cx="672075" cy="522675"/>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8165" tIns="59083" rIns="118165" bIns="59083" rtlCol="0" anchor="ctr"/>
          <a:lstStyle/>
          <a:p>
            <a:pPr algn="ctr"/>
            <a:r>
              <a:rPr lang="en-US" altLang="zh-CN" sz="3200" dirty="0">
                <a:solidFill>
                  <a:srgbClr val="2D4A41"/>
                </a:solidFill>
              </a:rPr>
              <a:t>04</a:t>
            </a:r>
            <a:endParaRPr lang="zh-CN" altLang="en-US" sz="3200" dirty="0">
              <a:solidFill>
                <a:srgbClr val="2D4A41"/>
              </a:solidFill>
            </a:endParaRPr>
          </a:p>
        </p:txBody>
      </p:sp>
      <p:sp>
        <p:nvSpPr>
          <p:cNvPr id="12" name="文本框 7"/>
          <p:cNvSpPr txBox="1">
            <a:spLocks noChangeArrowheads="1"/>
          </p:cNvSpPr>
          <p:nvPr/>
        </p:nvSpPr>
        <p:spPr bwMode="auto">
          <a:xfrm>
            <a:off x="7264827" y="2236020"/>
            <a:ext cx="4501833" cy="1037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8165" tIns="59083" rIns="118165" bIns="59083"/>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867" b="1" dirty="0">
                <a:solidFill>
                  <a:schemeClr val="tx1">
                    <a:lumMod val="75000"/>
                    <a:lumOff val="25000"/>
                  </a:schemeClr>
                </a:solidFill>
                <a:latin typeface="微软雅黑" pitchFamily="34" charset="-122"/>
              </a:rPr>
              <a:t>添加文本信息</a:t>
            </a:r>
            <a:endParaRPr lang="en-US" altLang="zh-CN" sz="1867" b="1" dirty="0">
              <a:solidFill>
                <a:schemeClr val="tx1">
                  <a:lumMod val="75000"/>
                  <a:lumOff val="25000"/>
                </a:schemeClr>
              </a:solidFill>
              <a:latin typeface="微软雅黑" pitchFamily="34" charset="-122"/>
            </a:endParaRPr>
          </a:p>
          <a:p>
            <a:pPr>
              <a:lnSpc>
                <a:spcPct val="150000"/>
              </a:lnSpc>
              <a:spcBef>
                <a:spcPts val="388"/>
              </a:spcBef>
            </a:pPr>
            <a:r>
              <a:rPr lang="zh-CN" altLang="en-US" sz="1600" dirty="0">
                <a:solidFill>
                  <a:schemeClr val="tx1">
                    <a:lumMod val="75000"/>
                    <a:lumOff val="25000"/>
                  </a:schemeClr>
                </a:solidFill>
                <a:latin typeface="微软雅黑" pitchFamily="34" charset="-122"/>
              </a:rPr>
              <a:t>添加对图片的说明文字添加对图片的说明文字添加对图片的说明文字添加对图片的说明文字</a:t>
            </a:r>
          </a:p>
        </p:txBody>
      </p:sp>
      <p:sp>
        <p:nvSpPr>
          <p:cNvPr id="13" name="六边形 12"/>
          <p:cNvSpPr/>
          <p:nvPr/>
        </p:nvSpPr>
        <p:spPr>
          <a:xfrm rot="16200000" flipH="1">
            <a:off x="7382040" y="3577979"/>
            <a:ext cx="518617" cy="496607"/>
          </a:xfrm>
          <a:prstGeom prst="hexagon">
            <a:avLst/>
          </a:prstGeom>
          <a:solidFill>
            <a:srgbClr val="729378"/>
          </a:solidFill>
          <a:ln>
            <a:solidFill>
              <a:srgbClr val="729378"/>
            </a:solidFill>
          </a:ln>
        </p:spPr>
        <p:style>
          <a:lnRef idx="2">
            <a:schemeClr val="accent1">
              <a:shade val="50000"/>
            </a:schemeClr>
          </a:lnRef>
          <a:fillRef idx="1">
            <a:schemeClr val="accent1"/>
          </a:fillRef>
          <a:effectRef idx="0">
            <a:schemeClr val="accent1"/>
          </a:effectRef>
          <a:fontRef idx="minor">
            <a:schemeClr val="lt1"/>
          </a:fontRef>
        </p:style>
        <p:txBody>
          <a:bodyPr vert="eaVert" lIns="118165" tIns="59083" rIns="118165" bIns="59083" rtlCol="0" anchor="ctr"/>
          <a:lstStyle/>
          <a:p>
            <a:pPr algn="ctr"/>
            <a:r>
              <a:rPr lang="en-US" altLang="zh-CN" sz="1600" b="1" dirty="0">
                <a:solidFill>
                  <a:schemeClr val="bg1"/>
                </a:solidFill>
              </a:rPr>
              <a:t>01</a:t>
            </a:r>
            <a:endParaRPr lang="zh-CN" altLang="en-US" sz="1600" b="1" dirty="0">
              <a:solidFill>
                <a:schemeClr val="bg1"/>
              </a:solidFill>
            </a:endParaRPr>
          </a:p>
        </p:txBody>
      </p:sp>
      <p:sp>
        <p:nvSpPr>
          <p:cNvPr id="14" name="文本框 7"/>
          <p:cNvSpPr txBox="1">
            <a:spLocks noChangeArrowheads="1"/>
          </p:cNvSpPr>
          <p:nvPr/>
        </p:nvSpPr>
        <p:spPr bwMode="auto">
          <a:xfrm>
            <a:off x="7993743" y="3513361"/>
            <a:ext cx="2516696" cy="62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8165" tIns="59083" rIns="118165" bIns="59083"/>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600" dirty="0">
                <a:solidFill>
                  <a:schemeClr val="tx1">
                    <a:lumMod val="75000"/>
                    <a:lumOff val="25000"/>
                  </a:schemeClr>
                </a:solidFill>
                <a:latin typeface="微软雅黑" pitchFamily="34" charset="-122"/>
              </a:rPr>
              <a:t>添加对图片的说明文字添加对图片的说明文字</a:t>
            </a:r>
          </a:p>
        </p:txBody>
      </p:sp>
      <p:sp>
        <p:nvSpPr>
          <p:cNvPr id="15" name="六边形 14"/>
          <p:cNvSpPr/>
          <p:nvPr/>
        </p:nvSpPr>
        <p:spPr>
          <a:xfrm rot="16200000" flipH="1">
            <a:off x="7406166" y="4252981"/>
            <a:ext cx="518617" cy="496607"/>
          </a:xfrm>
          <a:prstGeom prst="hexagon">
            <a:avLst/>
          </a:prstGeom>
          <a:solidFill>
            <a:srgbClr val="C94C5F"/>
          </a:solidFill>
          <a:ln>
            <a:solidFill>
              <a:srgbClr val="C94C5F"/>
            </a:solidFill>
          </a:ln>
        </p:spPr>
        <p:style>
          <a:lnRef idx="2">
            <a:schemeClr val="accent1">
              <a:shade val="50000"/>
            </a:schemeClr>
          </a:lnRef>
          <a:fillRef idx="1">
            <a:schemeClr val="accent1"/>
          </a:fillRef>
          <a:effectRef idx="0">
            <a:schemeClr val="accent1"/>
          </a:effectRef>
          <a:fontRef idx="minor">
            <a:schemeClr val="lt1"/>
          </a:fontRef>
        </p:style>
        <p:txBody>
          <a:bodyPr vert="eaVert" lIns="118165" tIns="59083" rIns="118165" bIns="59083" rtlCol="0" anchor="ctr"/>
          <a:lstStyle/>
          <a:p>
            <a:pPr algn="ctr"/>
            <a:r>
              <a:rPr lang="en-US" altLang="zh-CN" sz="1600" b="1" dirty="0">
                <a:solidFill>
                  <a:schemeClr val="bg1"/>
                </a:solidFill>
              </a:rPr>
              <a:t>02</a:t>
            </a:r>
            <a:endParaRPr lang="zh-CN" altLang="en-US" sz="1600" b="1" dirty="0">
              <a:solidFill>
                <a:schemeClr val="bg1"/>
              </a:solidFill>
            </a:endParaRPr>
          </a:p>
        </p:txBody>
      </p:sp>
      <p:sp>
        <p:nvSpPr>
          <p:cNvPr id="16" name="文本框 7"/>
          <p:cNvSpPr txBox="1">
            <a:spLocks noChangeArrowheads="1"/>
          </p:cNvSpPr>
          <p:nvPr/>
        </p:nvSpPr>
        <p:spPr bwMode="auto">
          <a:xfrm>
            <a:off x="8017869" y="4188365"/>
            <a:ext cx="2516696" cy="62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8165" tIns="59083" rIns="118165" bIns="59083"/>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600" dirty="0">
                <a:solidFill>
                  <a:schemeClr val="tx1">
                    <a:lumMod val="75000"/>
                    <a:lumOff val="25000"/>
                  </a:schemeClr>
                </a:solidFill>
                <a:latin typeface="微软雅黑" pitchFamily="34" charset="-122"/>
              </a:rPr>
              <a:t>添加对图片的说明文字添加对图片的说明文字</a:t>
            </a:r>
          </a:p>
        </p:txBody>
      </p:sp>
      <p:sp>
        <p:nvSpPr>
          <p:cNvPr id="17" name="六边形 16"/>
          <p:cNvSpPr/>
          <p:nvPr/>
        </p:nvSpPr>
        <p:spPr>
          <a:xfrm rot="16200000" flipH="1">
            <a:off x="7406166" y="4919392"/>
            <a:ext cx="518617" cy="496607"/>
          </a:xfrm>
          <a:prstGeom prst="hexagon">
            <a:avLst/>
          </a:prstGeom>
          <a:solidFill>
            <a:srgbClr val="729378"/>
          </a:solidFill>
          <a:ln>
            <a:solidFill>
              <a:srgbClr val="729378"/>
            </a:solidFill>
          </a:ln>
        </p:spPr>
        <p:style>
          <a:lnRef idx="2">
            <a:schemeClr val="accent1">
              <a:shade val="50000"/>
            </a:schemeClr>
          </a:lnRef>
          <a:fillRef idx="1">
            <a:schemeClr val="accent1"/>
          </a:fillRef>
          <a:effectRef idx="0">
            <a:schemeClr val="accent1"/>
          </a:effectRef>
          <a:fontRef idx="minor">
            <a:schemeClr val="lt1"/>
          </a:fontRef>
        </p:style>
        <p:txBody>
          <a:bodyPr vert="eaVert" lIns="118165" tIns="59083" rIns="118165" bIns="59083" rtlCol="0" anchor="ctr"/>
          <a:lstStyle/>
          <a:p>
            <a:pPr algn="ctr"/>
            <a:r>
              <a:rPr lang="en-US" altLang="zh-CN" sz="1600" b="1" dirty="0">
                <a:solidFill>
                  <a:schemeClr val="bg1"/>
                </a:solidFill>
              </a:rPr>
              <a:t>03</a:t>
            </a:r>
            <a:endParaRPr lang="zh-CN" altLang="en-US" sz="1600" b="1" dirty="0">
              <a:solidFill>
                <a:schemeClr val="bg1"/>
              </a:solidFill>
            </a:endParaRPr>
          </a:p>
        </p:txBody>
      </p:sp>
      <p:sp>
        <p:nvSpPr>
          <p:cNvPr id="18" name="文本框 7"/>
          <p:cNvSpPr txBox="1">
            <a:spLocks noChangeArrowheads="1"/>
          </p:cNvSpPr>
          <p:nvPr/>
        </p:nvSpPr>
        <p:spPr bwMode="auto">
          <a:xfrm>
            <a:off x="8017869" y="4854774"/>
            <a:ext cx="2516696" cy="62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8165" tIns="59083" rIns="118165" bIns="59083"/>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600" dirty="0">
                <a:solidFill>
                  <a:schemeClr val="tx1">
                    <a:lumMod val="75000"/>
                    <a:lumOff val="25000"/>
                  </a:schemeClr>
                </a:solidFill>
                <a:latin typeface="微软雅黑" pitchFamily="34" charset="-122"/>
              </a:rPr>
              <a:t>添加对图片的说明文字添加对图片的说明文字</a:t>
            </a:r>
          </a:p>
        </p:txBody>
      </p:sp>
      <p:sp>
        <p:nvSpPr>
          <p:cNvPr id="19" name="六边形 18"/>
          <p:cNvSpPr/>
          <p:nvPr/>
        </p:nvSpPr>
        <p:spPr>
          <a:xfrm rot="16200000" flipH="1">
            <a:off x="7406166" y="5631664"/>
            <a:ext cx="518617" cy="496607"/>
          </a:xfrm>
          <a:prstGeom prst="hexagon">
            <a:avLst/>
          </a:prstGeom>
          <a:solidFill>
            <a:srgbClr val="C94C5F"/>
          </a:solidFill>
          <a:ln>
            <a:solidFill>
              <a:srgbClr val="C94C5F"/>
            </a:solidFill>
          </a:ln>
        </p:spPr>
        <p:style>
          <a:lnRef idx="2">
            <a:schemeClr val="accent1">
              <a:shade val="50000"/>
            </a:schemeClr>
          </a:lnRef>
          <a:fillRef idx="1">
            <a:schemeClr val="accent1"/>
          </a:fillRef>
          <a:effectRef idx="0">
            <a:schemeClr val="accent1"/>
          </a:effectRef>
          <a:fontRef idx="minor">
            <a:schemeClr val="lt1"/>
          </a:fontRef>
        </p:style>
        <p:txBody>
          <a:bodyPr vert="eaVert" lIns="118165" tIns="59083" rIns="118165" bIns="59083" rtlCol="0" anchor="ctr"/>
          <a:lstStyle/>
          <a:p>
            <a:pPr algn="ctr"/>
            <a:r>
              <a:rPr lang="en-US" altLang="zh-CN" sz="1600" b="1" dirty="0">
                <a:solidFill>
                  <a:schemeClr val="bg1"/>
                </a:solidFill>
              </a:rPr>
              <a:t>04</a:t>
            </a:r>
            <a:endParaRPr lang="zh-CN" altLang="en-US" sz="1600" b="1" dirty="0">
              <a:solidFill>
                <a:schemeClr val="bg1"/>
              </a:solidFill>
            </a:endParaRPr>
          </a:p>
        </p:txBody>
      </p:sp>
      <p:sp>
        <p:nvSpPr>
          <p:cNvPr id="20" name="文本框 7"/>
          <p:cNvSpPr txBox="1">
            <a:spLocks noChangeArrowheads="1"/>
          </p:cNvSpPr>
          <p:nvPr/>
        </p:nvSpPr>
        <p:spPr bwMode="auto">
          <a:xfrm>
            <a:off x="8017869" y="5567048"/>
            <a:ext cx="2516696" cy="62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8165" tIns="59083" rIns="118165" bIns="59083"/>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600" dirty="0">
                <a:solidFill>
                  <a:schemeClr val="tx1">
                    <a:lumMod val="75000"/>
                    <a:lumOff val="25000"/>
                  </a:schemeClr>
                </a:solidFill>
                <a:latin typeface="微软雅黑" pitchFamily="34" charset="-122"/>
              </a:rPr>
              <a:t>添加对图片的说明文字添加对图片的说明文字</a:t>
            </a:r>
          </a:p>
        </p:txBody>
      </p:sp>
    </p:spTree>
    <p:extLst>
      <p:ext uri="{BB962C8B-B14F-4D97-AF65-F5344CB8AC3E}">
        <p14:creationId xmlns:p14="http://schemas.microsoft.com/office/powerpoint/2010/main" val="2281621517"/>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nodeType="withEffect">
                                  <p:stCondLst>
                                    <p:cond delay="25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nodeType="withEffect">
                                  <p:stCondLst>
                                    <p:cond delay="50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53" presetClass="entr" presetSubtype="16" fill="hold" nodeType="withEffect">
                                  <p:stCondLst>
                                    <p:cond delay="75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par>
                                <p:cTn id="29" presetID="53" presetClass="entr" presetSubtype="16" fill="hold" grpId="0" nodeType="withEffect">
                                  <p:stCondLst>
                                    <p:cond delay="75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grpId="0" nodeType="withEffect">
                                  <p:stCondLst>
                                    <p:cond delay="100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125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150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childTnLst>
                          </p:cTn>
                        </p:par>
                        <p:par>
                          <p:cTn id="49" fill="hold">
                            <p:stCondLst>
                              <p:cond delay="2500"/>
                            </p:stCondLst>
                            <p:childTnLst>
                              <p:par>
                                <p:cTn id="50" presetID="22" presetClass="entr" presetSubtype="8"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childTnLst>
                          </p:cTn>
                        </p:par>
                        <p:par>
                          <p:cTn id="53" fill="hold">
                            <p:stCondLst>
                              <p:cond delay="3000"/>
                            </p:stCondLst>
                            <p:childTnLst>
                              <p:par>
                                <p:cTn id="54" presetID="31" presetClass="entr" presetSubtype="0"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750" fill="hold"/>
                                        <p:tgtEl>
                                          <p:spTgt spid="13"/>
                                        </p:tgtEl>
                                        <p:attrNameLst>
                                          <p:attrName>ppt_w</p:attrName>
                                        </p:attrNameLst>
                                      </p:cBhvr>
                                      <p:tavLst>
                                        <p:tav tm="0">
                                          <p:val>
                                            <p:fltVal val="0"/>
                                          </p:val>
                                        </p:tav>
                                        <p:tav tm="100000">
                                          <p:val>
                                            <p:strVal val="#ppt_w"/>
                                          </p:val>
                                        </p:tav>
                                      </p:tavLst>
                                    </p:anim>
                                    <p:anim calcmode="lin" valueType="num">
                                      <p:cBhvr>
                                        <p:cTn id="57" dur="750" fill="hold"/>
                                        <p:tgtEl>
                                          <p:spTgt spid="13"/>
                                        </p:tgtEl>
                                        <p:attrNameLst>
                                          <p:attrName>ppt_h</p:attrName>
                                        </p:attrNameLst>
                                      </p:cBhvr>
                                      <p:tavLst>
                                        <p:tav tm="0">
                                          <p:val>
                                            <p:fltVal val="0"/>
                                          </p:val>
                                        </p:tav>
                                        <p:tav tm="100000">
                                          <p:val>
                                            <p:strVal val="#ppt_h"/>
                                          </p:val>
                                        </p:tav>
                                      </p:tavLst>
                                    </p:anim>
                                    <p:anim calcmode="lin" valueType="num">
                                      <p:cBhvr>
                                        <p:cTn id="58" dur="750" fill="hold"/>
                                        <p:tgtEl>
                                          <p:spTgt spid="13"/>
                                        </p:tgtEl>
                                        <p:attrNameLst>
                                          <p:attrName>style.rotation</p:attrName>
                                        </p:attrNameLst>
                                      </p:cBhvr>
                                      <p:tavLst>
                                        <p:tav tm="0">
                                          <p:val>
                                            <p:fltVal val="90"/>
                                          </p:val>
                                        </p:tav>
                                        <p:tav tm="100000">
                                          <p:val>
                                            <p:fltVal val="0"/>
                                          </p:val>
                                        </p:tav>
                                      </p:tavLst>
                                    </p:anim>
                                    <p:animEffect transition="in" filter="fade">
                                      <p:cBhvr>
                                        <p:cTn id="59" dur="750"/>
                                        <p:tgtEl>
                                          <p:spTgt spid="13"/>
                                        </p:tgtEl>
                                      </p:cBhvr>
                                    </p:animEffect>
                                  </p:childTnLst>
                                </p:cTn>
                              </p:par>
                            </p:childTnLst>
                          </p:cTn>
                        </p:par>
                        <p:par>
                          <p:cTn id="60" fill="hold">
                            <p:stCondLst>
                              <p:cond delay="3750"/>
                            </p:stCondLst>
                            <p:childTnLst>
                              <p:par>
                                <p:cTn id="61" presetID="22" presetClass="entr" presetSubtype="8"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left)">
                                      <p:cBhvr>
                                        <p:cTn id="63" dur="500"/>
                                        <p:tgtEl>
                                          <p:spTgt spid="14"/>
                                        </p:tgtEl>
                                      </p:cBhvr>
                                    </p:animEffect>
                                  </p:childTnLst>
                                </p:cTn>
                              </p:par>
                            </p:childTnLst>
                          </p:cTn>
                        </p:par>
                        <p:par>
                          <p:cTn id="64" fill="hold">
                            <p:stCondLst>
                              <p:cond delay="4250"/>
                            </p:stCondLst>
                            <p:childTnLst>
                              <p:par>
                                <p:cTn id="65" presetID="31" presetClass="entr" presetSubtype="0"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750" fill="hold"/>
                                        <p:tgtEl>
                                          <p:spTgt spid="15"/>
                                        </p:tgtEl>
                                        <p:attrNameLst>
                                          <p:attrName>ppt_w</p:attrName>
                                        </p:attrNameLst>
                                      </p:cBhvr>
                                      <p:tavLst>
                                        <p:tav tm="0">
                                          <p:val>
                                            <p:fltVal val="0"/>
                                          </p:val>
                                        </p:tav>
                                        <p:tav tm="100000">
                                          <p:val>
                                            <p:strVal val="#ppt_w"/>
                                          </p:val>
                                        </p:tav>
                                      </p:tavLst>
                                    </p:anim>
                                    <p:anim calcmode="lin" valueType="num">
                                      <p:cBhvr>
                                        <p:cTn id="68" dur="750" fill="hold"/>
                                        <p:tgtEl>
                                          <p:spTgt spid="15"/>
                                        </p:tgtEl>
                                        <p:attrNameLst>
                                          <p:attrName>ppt_h</p:attrName>
                                        </p:attrNameLst>
                                      </p:cBhvr>
                                      <p:tavLst>
                                        <p:tav tm="0">
                                          <p:val>
                                            <p:fltVal val="0"/>
                                          </p:val>
                                        </p:tav>
                                        <p:tav tm="100000">
                                          <p:val>
                                            <p:strVal val="#ppt_h"/>
                                          </p:val>
                                        </p:tav>
                                      </p:tavLst>
                                    </p:anim>
                                    <p:anim calcmode="lin" valueType="num">
                                      <p:cBhvr>
                                        <p:cTn id="69" dur="750" fill="hold"/>
                                        <p:tgtEl>
                                          <p:spTgt spid="15"/>
                                        </p:tgtEl>
                                        <p:attrNameLst>
                                          <p:attrName>style.rotation</p:attrName>
                                        </p:attrNameLst>
                                      </p:cBhvr>
                                      <p:tavLst>
                                        <p:tav tm="0">
                                          <p:val>
                                            <p:fltVal val="90"/>
                                          </p:val>
                                        </p:tav>
                                        <p:tav tm="100000">
                                          <p:val>
                                            <p:fltVal val="0"/>
                                          </p:val>
                                        </p:tav>
                                      </p:tavLst>
                                    </p:anim>
                                    <p:animEffect transition="in" filter="fade">
                                      <p:cBhvr>
                                        <p:cTn id="70" dur="750"/>
                                        <p:tgtEl>
                                          <p:spTgt spid="15"/>
                                        </p:tgtEl>
                                      </p:cBhvr>
                                    </p:animEffect>
                                  </p:childTnLst>
                                </p:cTn>
                              </p:par>
                            </p:childTnLst>
                          </p:cTn>
                        </p:par>
                        <p:par>
                          <p:cTn id="71" fill="hold">
                            <p:stCondLst>
                              <p:cond delay="5000"/>
                            </p:stCondLst>
                            <p:childTnLst>
                              <p:par>
                                <p:cTn id="72" presetID="22" presetClass="entr" presetSubtype="8"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left)">
                                      <p:cBhvr>
                                        <p:cTn id="74" dur="500"/>
                                        <p:tgtEl>
                                          <p:spTgt spid="16"/>
                                        </p:tgtEl>
                                      </p:cBhvr>
                                    </p:animEffect>
                                  </p:childTnLst>
                                </p:cTn>
                              </p:par>
                            </p:childTnLst>
                          </p:cTn>
                        </p:par>
                        <p:par>
                          <p:cTn id="75" fill="hold">
                            <p:stCondLst>
                              <p:cond delay="5500"/>
                            </p:stCondLst>
                            <p:childTnLst>
                              <p:par>
                                <p:cTn id="76" presetID="31" presetClass="entr" presetSubtype="0" fill="hold" grpId="0" nodeType="afterEffect">
                                  <p:stCondLst>
                                    <p:cond delay="0"/>
                                  </p:stCondLst>
                                  <p:childTnLst>
                                    <p:set>
                                      <p:cBhvr>
                                        <p:cTn id="77" dur="1" fill="hold">
                                          <p:stCondLst>
                                            <p:cond delay="0"/>
                                          </p:stCondLst>
                                        </p:cTn>
                                        <p:tgtEl>
                                          <p:spTgt spid="17"/>
                                        </p:tgtEl>
                                        <p:attrNameLst>
                                          <p:attrName>style.visibility</p:attrName>
                                        </p:attrNameLst>
                                      </p:cBhvr>
                                      <p:to>
                                        <p:strVal val="visible"/>
                                      </p:to>
                                    </p:set>
                                    <p:anim calcmode="lin" valueType="num">
                                      <p:cBhvr>
                                        <p:cTn id="78" dur="750" fill="hold"/>
                                        <p:tgtEl>
                                          <p:spTgt spid="17"/>
                                        </p:tgtEl>
                                        <p:attrNameLst>
                                          <p:attrName>ppt_w</p:attrName>
                                        </p:attrNameLst>
                                      </p:cBhvr>
                                      <p:tavLst>
                                        <p:tav tm="0">
                                          <p:val>
                                            <p:fltVal val="0"/>
                                          </p:val>
                                        </p:tav>
                                        <p:tav tm="100000">
                                          <p:val>
                                            <p:strVal val="#ppt_w"/>
                                          </p:val>
                                        </p:tav>
                                      </p:tavLst>
                                    </p:anim>
                                    <p:anim calcmode="lin" valueType="num">
                                      <p:cBhvr>
                                        <p:cTn id="79" dur="750" fill="hold"/>
                                        <p:tgtEl>
                                          <p:spTgt spid="17"/>
                                        </p:tgtEl>
                                        <p:attrNameLst>
                                          <p:attrName>ppt_h</p:attrName>
                                        </p:attrNameLst>
                                      </p:cBhvr>
                                      <p:tavLst>
                                        <p:tav tm="0">
                                          <p:val>
                                            <p:fltVal val="0"/>
                                          </p:val>
                                        </p:tav>
                                        <p:tav tm="100000">
                                          <p:val>
                                            <p:strVal val="#ppt_h"/>
                                          </p:val>
                                        </p:tav>
                                      </p:tavLst>
                                    </p:anim>
                                    <p:anim calcmode="lin" valueType="num">
                                      <p:cBhvr>
                                        <p:cTn id="80" dur="750" fill="hold"/>
                                        <p:tgtEl>
                                          <p:spTgt spid="17"/>
                                        </p:tgtEl>
                                        <p:attrNameLst>
                                          <p:attrName>style.rotation</p:attrName>
                                        </p:attrNameLst>
                                      </p:cBhvr>
                                      <p:tavLst>
                                        <p:tav tm="0">
                                          <p:val>
                                            <p:fltVal val="90"/>
                                          </p:val>
                                        </p:tav>
                                        <p:tav tm="100000">
                                          <p:val>
                                            <p:fltVal val="0"/>
                                          </p:val>
                                        </p:tav>
                                      </p:tavLst>
                                    </p:anim>
                                    <p:animEffect transition="in" filter="fade">
                                      <p:cBhvr>
                                        <p:cTn id="81" dur="750"/>
                                        <p:tgtEl>
                                          <p:spTgt spid="17"/>
                                        </p:tgtEl>
                                      </p:cBhvr>
                                    </p:animEffect>
                                  </p:childTnLst>
                                </p:cTn>
                              </p:par>
                            </p:childTnLst>
                          </p:cTn>
                        </p:par>
                        <p:par>
                          <p:cTn id="82" fill="hold">
                            <p:stCondLst>
                              <p:cond delay="6250"/>
                            </p:stCondLst>
                            <p:childTnLst>
                              <p:par>
                                <p:cTn id="83" presetID="22" presetClass="entr" presetSubtype="8"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left)">
                                      <p:cBhvr>
                                        <p:cTn id="85" dur="500"/>
                                        <p:tgtEl>
                                          <p:spTgt spid="18"/>
                                        </p:tgtEl>
                                      </p:cBhvr>
                                    </p:animEffect>
                                  </p:childTnLst>
                                </p:cTn>
                              </p:par>
                            </p:childTnLst>
                          </p:cTn>
                        </p:par>
                        <p:par>
                          <p:cTn id="86" fill="hold">
                            <p:stCondLst>
                              <p:cond delay="6750"/>
                            </p:stCondLst>
                            <p:childTnLst>
                              <p:par>
                                <p:cTn id="87" presetID="31" presetClass="entr" presetSubtype="0" fill="hold" grpId="0" nodeType="afterEffect">
                                  <p:stCondLst>
                                    <p:cond delay="0"/>
                                  </p:stCondLst>
                                  <p:childTnLst>
                                    <p:set>
                                      <p:cBhvr>
                                        <p:cTn id="88" dur="1" fill="hold">
                                          <p:stCondLst>
                                            <p:cond delay="0"/>
                                          </p:stCondLst>
                                        </p:cTn>
                                        <p:tgtEl>
                                          <p:spTgt spid="19"/>
                                        </p:tgtEl>
                                        <p:attrNameLst>
                                          <p:attrName>style.visibility</p:attrName>
                                        </p:attrNameLst>
                                      </p:cBhvr>
                                      <p:to>
                                        <p:strVal val="visible"/>
                                      </p:to>
                                    </p:set>
                                    <p:anim calcmode="lin" valueType="num">
                                      <p:cBhvr>
                                        <p:cTn id="89" dur="750" fill="hold"/>
                                        <p:tgtEl>
                                          <p:spTgt spid="19"/>
                                        </p:tgtEl>
                                        <p:attrNameLst>
                                          <p:attrName>ppt_w</p:attrName>
                                        </p:attrNameLst>
                                      </p:cBhvr>
                                      <p:tavLst>
                                        <p:tav tm="0">
                                          <p:val>
                                            <p:fltVal val="0"/>
                                          </p:val>
                                        </p:tav>
                                        <p:tav tm="100000">
                                          <p:val>
                                            <p:strVal val="#ppt_w"/>
                                          </p:val>
                                        </p:tav>
                                      </p:tavLst>
                                    </p:anim>
                                    <p:anim calcmode="lin" valueType="num">
                                      <p:cBhvr>
                                        <p:cTn id="90" dur="750" fill="hold"/>
                                        <p:tgtEl>
                                          <p:spTgt spid="19"/>
                                        </p:tgtEl>
                                        <p:attrNameLst>
                                          <p:attrName>ppt_h</p:attrName>
                                        </p:attrNameLst>
                                      </p:cBhvr>
                                      <p:tavLst>
                                        <p:tav tm="0">
                                          <p:val>
                                            <p:fltVal val="0"/>
                                          </p:val>
                                        </p:tav>
                                        <p:tav tm="100000">
                                          <p:val>
                                            <p:strVal val="#ppt_h"/>
                                          </p:val>
                                        </p:tav>
                                      </p:tavLst>
                                    </p:anim>
                                    <p:anim calcmode="lin" valueType="num">
                                      <p:cBhvr>
                                        <p:cTn id="91" dur="750" fill="hold"/>
                                        <p:tgtEl>
                                          <p:spTgt spid="19"/>
                                        </p:tgtEl>
                                        <p:attrNameLst>
                                          <p:attrName>style.rotation</p:attrName>
                                        </p:attrNameLst>
                                      </p:cBhvr>
                                      <p:tavLst>
                                        <p:tav tm="0">
                                          <p:val>
                                            <p:fltVal val="90"/>
                                          </p:val>
                                        </p:tav>
                                        <p:tav tm="100000">
                                          <p:val>
                                            <p:fltVal val="0"/>
                                          </p:val>
                                        </p:tav>
                                      </p:tavLst>
                                    </p:anim>
                                    <p:animEffect transition="in" filter="fade">
                                      <p:cBhvr>
                                        <p:cTn id="92" dur="750"/>
                                        <p:tgtEl>
                                          <p:spTgt spid="19"/>
                                        </p:tgtEl>
                                      </p:cBhvr>
                                    </p:animEffect>
                                  </p:childTnLst>
                                </p:cTn>
                              </p:par>
                            </p:childTnLst>
                          </p:cTn>
                        </p:par>
                        <p:par>
                          <p:cTn id="93" fill="hold">
                            <p:stCondLst>
                              <p:cond delay="7500"/>
                            </p:stCondLst>
                            <p:childTnLst>
                              <p:par>
                                <p:cTn id="94" presetID="22" presetClass="entr" presetSubtype="8" fill="hold" grpId="0" nodeType="afterEffect">
                                  <p:stCondLst>
                                    <p:cond delay="0"/>
                                  </p:stCondLst>
                                  <p:childTnLst>
                                    <p:set>
                                      <p:cBhvr>
                                        <p:cTn id="95" dur="1" fill="hold">
                                          <p:stCondLst>
                                            <p:cond delay="0"/>
                                          </p:stCondLst>
                                        </p:cTn>
                                        <p:tgtEl>
                                          <p:spTgt spid="20"/>
                                        </p:tgtEl>
                                        <p:attrNameLst>
                                          <p:attrName>style.visibility</p:attrName>
                                        </p:attrNameLst>
                                      </p:cBhvr>
                                      <p:to>
                                        <p:strVal val="visible"/>
                                      </p:to>
                                    </p:set>
                                    <p:animEffect transition="in" filter="wipe(left)">
                                      <p:cBhvr>
                                        <p:cTn id="9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animBg="1"/>
      <p:bldP spid="10" grpId="0" animBg="1"/>
      <p:bldP spid="11" grpId="0" animBg="1"/>
      <p:bldP spid="12" grpId="0"/>
      <p:bldP spid="13" grpId="0" animBg="1"/>
      <p:bldP spid="14" grpId="0"/>
      <p:bldP spid="15" grpId="0" animBg="1"/>
      <p:bldP spid="16" grpId="0"/>
      <p:bldP spid="17" grpId="0" animBg="1"/>
      <p:bldP spid="18" grpId="0"/>
      <p:bldP spid="19" grpId="0" animBg="1"/>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1598" y="-220138"/>
            <a:ext cx="7137826" cy="2169997"/>
          </a:xfrm>
          <a:prstGeom prst="rect">
            <a:avLst/>
          </a:prstGeom>
        </p:spPr>
      </p:pic>
      <p:sp>
        <p:nvSpPr>
          <p:cNvPr id="2" name="矩形 1"/>
          <p:cNvSpPr/>
          <p:nvPr/>
        </p:nvSpPr>
        <p:spPr>
          <a:xfrm>
            <a:off x="4717633" y="135464"/>
            <a:ext cx="2646878" cy="830997"/>
          </a:xfrm>
          <a:prstGeom prst="rect">
            <a:avLst/>
          </a:prstGeom>
        </p:spPr>
        <p:txBody>
          <a:bodyPr wrap="none">
            <a:spAutoFit/>
          </a:bodyPr>
          <a:lstStyle/>
          <a:p>
            <a:r>
              <a:rPr lang="zh-CN" altLang="en-US" sz="4800" b="1" smtClean="0">
                <a:solidFill>
                  <a:srgbClr val="E40077"/>
                </a:solidFill>
                <a:latin typeface="微软雅黑" pitchFamily="34" charset="-122"/>
                <a:ea typeface="微软雅黑" pitchFamily="34" charset="-122"/>
              </a:rPr>
              <a:t>私人需求</a:t>
            </a:r>
            <a:endParaRPr lang="zh-CN" altLang="en-US" sz="4800" b="1" dirty="0">
              <a:solidFill>
                <a:srgbClr val="E40077"/>
              </a:solidFill>
              <a:latin typeface="微软雅黑" pitchFamily="34" charset="-122"/>
              <a:ea typeface="微软雅黑" pitchFamily="34" charset="-122"/>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2493" y="2188900"/>
            <a:ext cx="5597155" cy="3733303"/>
          </a:xfrm>
          <a:prstGeom prst="rect">
            <a:avLst/>
          </a:prstGeom>
        </p:spPr>
      </p:pic>
      <p:grpSp>
        <p:nvGrpSpPr>
          <p:cNvPr id="5" name="组合 4"/>
          <p:cNvGrpSpPr/>
          <p:nvPr/>
        </p:nvGrpSpPr>
        <p:grpSpPr>
          <a:xfrm>
            <a:off x="6909205" y="2083254"/>
            <a:ext cx="3953544" cy="896034"/>
            <a:chOff x="7237620" y="1334496"/>
            <a:chExt cx="3953544" cy="896034"/>
          </a:xfrm>
        </p:grpSpPr>
        <p:sp>
          <p:nvSpPr>
            <p:cNvPr id="6" name="TextBox 692"/>
            <p:cNvSpPr txBox="1"/>
            <p:nvPr/>
          </p:nvSpPr>
          <p:spPr bwMode="auto">
            <a:xfrm>
              <a:off x="7264916" y="1334496"/>
              <a:ext cx="2544286" cy="400110"/>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000" b="1" spc="300" dirty="0">
                  <a:solidFill>
                    <a:prstClr val="black"/>
                  </a:solidFill>
                  <a:latin typeface="微软雅黑" pitchFamily="34" charset="-122"/>
                  <a:ea typeface="微软雅黑" pitchFamily="34" charset="-122"/>
                  <a:cs typeface="Arial" pitchFamily="34" charset="0"/>
                </a:rPr>
                <a:t>单</a:t>
              </a:r>
              <a:r>
                <a:rPr lang="zh-CN" altLang="en-US" sz="2000" b="1" spc="300" dirty="0" smtClean="0">
                  <a:solidFill>
                    <a:prstClr val="black"/>
                  </a:solidFill>
                  <a:latin typeface="微软雅黑" pitchFamily="34" charset="-122"/>
                  <a:ea typeface="微软雅黑" pitchFamily="34" charset="-122"/>
                  <a:cs typeface="Arial" pitchFamily="34" charset="0"/>
                </a:rPr>
                <a:t>击此处添加标题</a:t>
              </a:r>
              <a:endParaRPr lang="zh-CN" altLang="en-US" sz="2000" b="1" spc="300" dirty="0">
                <a:solidFill>
                  <a:prstClr val="black"/>
                </a:solidFill>
                <a:latin typeface="微软雅黑" pitchFamily="34" charset="-122"/>
                <a:ea typeface="微软雅黑" pitchFamily="34" charset="-122"/>
                <a:cs typeface="Arial" pitchFamily="34" charset="0"/>
              </a:endParaRPr>
            </a:p>
          </p:txBody>
        </p:sp>
        <p:sp>
          <p:nvSpPr>
            <p:cNvPr id="7" name="文本框 6"/>
            <p:cNvSpPr txBox="1"/>
            <p:nvPr/>
          </p:nvSpPr>
          <p:spPr>
            <a:xfrm>
              <a:off x="7237620" y="1707310"/>
              <a:ext cx="3953544" cy="523220"/>
            </a:xfrm>
            <a:prstGeom prst="rect">
              <a:avLst/>
            </a:prstGeom>
            <a:noFill/>
          </p:spPr>
          <p:txBody>
            <a:bodyPr wrap="square" rtlCol="0">
              <a:spAutoFit/>
            </a:bodyPr>
            <a:lstStyle/>
            <a:p>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 YY-</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工作室专业制作</a:t>
              </a: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，为您提供各种实用模板，门类之繁多，用途之广泛，总有一个属于你</a:t>
              </a:r>
              <a:r>
                <a:rPr lang="zh-CN" altLang="en-US" sz="1400" dirty="0" smtClean="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6909205" y="3192748"/>
            <a:ext cx="3953544" cy="896034"/>
            <a:chOff x="7237620" y="1334496"/>
            <a:chExt cx="3953544" cy="896034"/>
          </a:xfrm>
        </p:grpSpPr>
        <p:sp>
          <p:nvSpPr>
            <p:cNvPr id="9" name="TextBox 692"/>
            <p:cNvSpPr txBox="1"/>
            <p:nvPr/>
          </p:nvSpPr>
          <p:spPr bwMode="auto">
            <a:xfrm>
              <a:off x="7264916" y="1334496"/>
              <a:ext cx="2544286" cy="400110"/>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000" b="1" spc="300" dirty="0">
                  <a:solidFill>
                    <a:prstClr val="black"/>
                  </a:solidFill>
                  <a:latin typeface="微软雅黑" pitchFamily="34" charset="-122"/>
                  <a:ea typeface="微软雅黑" pitchFamily="34" charset="-122"/>
                  <a:cs typeface="Arial" pitchFamily="34" charset="0"/>
                </a:rPr>
                <a:t>单</a:t>
              </a:r>
              <a:r>
                <a:rPr lang="zh-CN" altLang="en-US" sz="2000" b="1" spc="300" dirty="0" smtClean="0">
                  <a:solidFill>
                    <a:prstClr val="black"/>
                  </a:solidFill>
                  <a:latin typeface="微软雅黑" pitchFamily="34" charset="-122"/>
                  <a:ea typeface="微软雅黑" pitchFamily="34" charset="-122"/>
                  <a:cs typeface="Arial" pitchFamily="34" charset="0"/>
                </a:rPr>
                <a:t>击此处添加标题</a:t>
              </a:r>
              <a:endParaRPr lang="zh-CN" altLang="en-US" sz="2000" b="1" spc="300" dirty="0">
                <a:solidFill>
                  <a:prstClr val="black"/>
                </a:solidFill>
                <a:latin typeface="微软雅黑" pitchFamily="34" charset="-122"/>
                <a:ea typeface="微软雅黑" pitchFamily="34" charset="-122"/>
                <a:cs typeface="Arial" pitchFamily="34" charset="0"/>
              </a:endParaRPr>
            </a:p>
          </p:txBody>
        </p:sp>
        <p:sp>
          <p:nvSpPr>
            <p:cNvPr id="10" name="文本框 9"/>
            <p:cNvSpPr txBox="1"/>
            <p:nvPr/>
          </p:nvSpPr>
          <p:spPr>
            <a:xfrm>
              <a:off x="7237620" y="1707310"/>
              <a:ext cx="3953544" cy="523220"/>
            </a:xfrm>
            <a:prstGeom prst="rect">
              <a:avLst/>
            </a:prstGeom>
            <a:noFill/>
          </p:spPr>
          <p:txBody>
            <a:bodyPr wrap="square" rtlCol="0">
              <a:spAutoFit/>
            </a:bodyPr>
            <a:lstStyle/>
            <a:p>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 YY-</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工作室专业制作</a:t>
              </a: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，为您提供各种实用模板，门类之繁多，用途之广泛，总有一个属于你</a:t>
              </a:r>
              <a:r>
                <a:rPr lang="zh-CN" altLang="en-US" sz="1400" dirty="0" smtClean="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6936501" y="4161201"/>
            <a:ext cx="3953544" cy="896034"/>
            <a:chOff x="7237620" y="1334496"/>
            <a:chExt cx="3953544" cy="896034"/>
          </a:xfrm>
        </p:grpSpPr>
        <p:sp>
          <p:nvSpPr>
            <p:cNvPr id="12" name="TextBox 692"/>
            <p:cNvSpPr txBox="1"/>
            <p:nvPr/>
          </p:nvSpPr>
          <p:spPr bwMode="auto">
            <a:xfrm>
              <a:off x="7264916" y="1334496"/>
              <a:ext cx="2544286" cy="400110"/>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000" b="1" spc="300" dirty="0">
                  <a:solidFill>
                    <a:prstClr val="black"/>
                  </a:solidFill>
                  <a:latin typeface="微软雅黑" pitchFamily="34" charset="-122"/>
                  <a:ea typeface="微软雅黑" pitchFamily="34" charset="-122"/>
                  <a:cs typeface="Arial" pitchFamily="34" charset="0"/>
                </a:rPr>
                <a:t>单</a:t>
              </a:r>
              <a:r>
                <a:rPr lang="zh-CN" altLang="en-US" sz="2000" b="1" spc="300" dirty="0" smtClean="0">
                  <a:solidFill>
                    <a:prstClr val="black"/>
                  </a:solidFill>
                  <a:latin typeface="微软雅黑" pitchFamily="34" charset="-122"/>
                  <a:ea typeface="微软雅黑" pitchFamily="34" charset="-122"/>
                  <a:cs typeface="Arial" pitchFamily="34" charset="0"/>
                </a:rPr>
                <a:t>击此处添加标题</a:t>
              </a:r>
              <a:endParaRPr lang="zh-CN" altLang="en-US" sz="2000" b="1" spc="300" dirty="0">
                <a:solidFill>
                  <a:prstClr val="black"/>
                </a:solidFill>
                <a:latin typeface="微软雅黑" pitchFamily="34" charset="-122"/>
                <a:ea typeface="微软雅黑" pitchFamily="34" charset="-122"/>
                <a:cs typeface="Arial" pitchFamily="34" charset="0"/>
              </a:endParaRPr>
            </a:p>
          </p:txBody>
        </p:sp>
        <p:sp>
          <p:nvSpPr>
            <p:cNvPr id="13" name="文本框 12"/>
            <p:cNvSpPr txBox="1"/>
            <p:nvPr/>
          </p:nvSpPr>
          <p:spPr>
            <a:xfrm>
              <a:off x="7237620" y="1707310"/>
              <a:ext cx="3953544" cy="523220"/>
            </a:xfrm>
            <a:prstGeom prst="rect">
              <a:avLst/>
            </a:prstGeom>
            <a:noFill/>
          </p:spPr>
          <p:txBody>
            <a:bodyPr wrap="square" rtlCol="0">
              <a:spAutoFit/>
            </a:bodyPr>
            <a:lstStyle/>
            <a:p>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 YY-</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工作室专业制作</a:t>
              </a: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，为您提供各种实用模板，门类之繁多，用途之广泛，总有一个属于你</a:t>
              </a:r>
              <a:r>
                <a:rPr lang="zh-CN" altLang="en-US" sz="1400" dirty="0" smtClean="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936501" y="5228718"/>
            <a:ext cx="3953544" cy="896034"/>
            <a:chOff x="7237620" y="1334496"/>
            <a:chExt cx="3953544" cy="896034"/>
          </a:xfrm>
        </p:grpSpPr>
        <p:sp>
          <p:nvSpPr>
            <p:cNvPr id="15" name="TextBox 692"/>
            <p:cNvSpPr txBox="1"/>
            <p:nvPr/>
          </p:nvSpPr>
          <p:spPr bwMode="auto">
            <a:xfrm>
              <a:off x="7264916" y="1334496"/>
              <a:ext cx="2544286" cy="400110"/>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000" b="1" spc="300" dirty="0">
                  <a:solidFill>
                    <a:prstClr val="black"/>
                  </a:solidFill>
                  <a:latin typeface="微软雅黑" pitchFamily="34" charset="-122"/>
                  <a:ea typeface="微软雅黑" pitchFamily="34" charset="-122"/>
                  <a:cs typeface="Arial" pitchFamily="34" charset="0"/>
                </a:rPr>
                <a:t>单</a:t>
              </a:r>
              <a:r>
                <a:rPr lang="zh-CN" altLang="en-US" sz="2000" b="1" spc="300" dirty="0" smtClean="0">
                  <a:solidFill>
                    <a:prstClr val="black"/>
                  </a:solidFill>
                  <a:latin typeface="微软雅黑" pitchFamily="34" charset="-122"/>
                  <a:ea typeface="微软雅黑" pitchFamily="34" charset="-122"/>
                  <a:cs typeface="Arial" pitchFamily="34" charset="0"/>
                </a:rPr>
                <a:t>击此处添加标题</a:t>
              </a:r>
              <a:endParaRPr lang="zh-CN" altLang="en-US" sz="2000" b="1" spc="300" dirty="0">
                <a:solidFill>
                  <a:prstClr val="black"/>
                </a:solidFill>
                <a:latin typeface="微软雅黑" pitchFamily="34" charset="-122"/>
                <a:ea typeface="微软雅黑" pitchFamily="34" charset="-122"/>
                <a:cs typeface="Arial" pitchFamily="34" charset="0"/>
              </a:endParaRPr>
            </a:p>
          </p:txBody>
        </p:sp>
        <p:sp>
          <p:nvSpPr>
            <p:cNvPr id="16" name="文本框 15"/>
            <p:cNvSpPr txBox="1"/>
            <p:nvPr/>
          </p:nvSpPr>
          <p:spPr>
            <a:xfrm>
              <a:off x="7237620" y="1707310"/>
              <a:ext cx="3953544" cy="523220"/>
            </a:xfrm>
            <a:prstGeom prst="rect">
              <a:avLst/>
            </a:prstGeom>
            <a:noFill/>
          </p:spPr>
          <p:txBody>
            <a:bodyPr wrap="square" rtlCol="0">
              <a:spAutoFit/>
            </a:bodyPr>
            <a:lstStyle/>
            <a:p>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 YY-</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工作室专业制作</a:t>
              </a: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，为您提供各种实用模板，门类之繁多，用途之广泛，总有一个属于你</a:t>
              </a:r>
              <a:r>
                <a:rPr lang="zh-CN" altLang="en-US" sz="1400" dirty="0" smtClean="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06139742"/>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000" fill="hold"/>
                                        <p:tgtEl>
                                          <p:spTgt spid="4"/>
                                        </p:tgtEl>
                                        <p:attrNameLst>
                                          <p:attrName>ppt_w</p:attrName>
                                        </p:attrNameLst>
                                      </p:cBhvr>
                                      <p:tavLst>
                                        <p:tav tm="0">
                                          <p:val>
                                            <p:strVal val="#ppt_w*0.70"/>
                                          </p:val>
                                        </p:tav>
                                        <p:tav tm="100000">
                                          <p:val>
                                            <p:strVal val="#ppt_w"/>
                                          </p:val>
                                        </p:tav>
                                      </p:tavLst>
                                    </p:anim>
                                    <p:anim calcmode="lin" valueType="num">
                                      <p:cBhvr>
                                        <p:cTn id="12" dur="1000" fill="hold"/>
                                        <p:tgtEl>
                                          <p:spTgt spid="4"/>
                                        </p:tgtEl>
                                        <p:attrNameLst>
                                          <p:attrName>ppt_h</p:attrName>
                                        </p:attrNameLst>
                                      </p:cBhvr>
                                      <p:tavLst>
                                        <p:tav tm="0">
                                          <p:val>
                                            <p:strVal val="#ppt_h"/>
                                          </p:val>
                                        </p:tav>
                                        <p:tav tm="100000">
                                          <p:val>
                                            <p:strVal val="#ppt_h"/>
                                          </p:val>
                                        </p:tav>
                                      </p:tavLst>
                                    </p:anim>
                                    <p:animEffect transition="in" filter="fade">
                                      <p:cBhvr>
                                        <p:cTn id="13" dur="1000"/>
                                        <p:tgtEl>
                                          <p:spTgt spid="4"/>
                                        </p:tgtEl>
                                      </p:cBhvr>
                                    </p:animEffect>
                                  </p:childTnLst>
                                </p:cTn>
                              </p:par>
                            </p:childTnLst>
                          </p:cTn>
                        </p:par>
                        <p:par>
                          <p:cTn id="14" fill="hold">
                            <p:stCondLst>
                              <p:cond delay="1500"/>
                            </p:stCondLst>
                            <p:childTnLst>
                              <p:par>
                                <p:cTn id="15" presetID="17" presetClass="entr" presetSubtype="1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strVal val="#ppt_h"/>
                                          </p:val>
                                        </p:tav>
                                        <p:tav tm="100000">
                                          <p:val>
                                            <p:strVal val="#ppt_h"/>
                                          </p:val>
                                        </p:tav>
                                      </p:tavLst>
                                    </p:anim>
                                  </p:childTnLst>
                                </p:cTn>
                              </p:par>
                              <p:par>
                                <p:cTn id="19" presetID="17" presetClass="entr" presetSubtype="1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strVal val="#ppt_h"/>
                                          </p:val>
                                        </p:tav>
                                        <p:tav tm="100000">
                                          <p:val>
                                            <p:strVal val="#ppt_h"/>
                                          </p:val>
                                        </p:tav>
                                      </p:tavLst>
                                    </p:anim>
                                  </p:childTnLst>
                                </p:cTn>
                              </p:par>
                              <p:par>
                                <p:cTn id="23" presetID="17" presetClass="entr" presetSubtype="1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strVal val="#ppt_h"/>
                                          </p:val>
                                        </p:tav>
                                        <p:tav tm="100000">
                                          <p:val>
                                            <p:strVal val="#ppt_h"/>
                                          </p:val>
                                        </p:tav>
                                      </p:tavLst>
                                    </p:anim>
                                  </p:childTnLst>
                                </p:cTn>
                              </p:par>
                              <p:par>
                                <p:cTn id="27" presetID="17" presetClass="entr" presetSubtype="1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51204211350"/>
  <p:tag name="MH_LIBRARY" val="GRAPHIC"/>
  <p:tag name="MH_TYPE" val="Pictur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1204211350"/>
  <p:tag name="MH_LIBRARY" val="GRAPHIC"/>
  <p:tag name="MH_TYPE" val="Text"/>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204211350"/>
  <p:tag name="MH_LIBRARY" val="GRAPHIC"/>
  <p:tag name="MH_TYPE" val="Picture"/>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51204211350"/>
  <p:tag name="MH_LIBRARY" val="GRAPHIC"/>
  <p:tag name="MH_TYPE" val="Picture"/>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51204211350"/>
  <p:tag name="MH_LIBRARY" val="GRAPHIC"/>
  <p:tag name="MH_TYPE" val="Text"/>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51204211350"/>
  <p:tag name="MH_LIBRARY" val="GRAPHIC"/>
  <p:tag name="MH_TYPE" val="Picture"/>
  <p:tag name="MH_ORDER" val="3"/>
</p:tagLst>
</file>

<file path=ppt/theme/theme1.xml><?xml version="1.0" encoding="utf-8"?>
<a:theme xmlns:a="http://schemas.openxmlformats.org/drawingml/2006/main" name="4_Office 主题​​">
  <a:themeElements>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923</TotalTime>
  <Words>1994</Words>
  <Application>Microsoft Office PowerPoint</Application>
  <PresentationFormat>自定义</PresentationFormat>
  <Paragraphs>251</Paragraphs>
  <Slides>30</Slides>
  <Notes>0</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30</vt:i4>
      </vt:variant>
    </vt:vector>
  </HeadingPairs>
  <TitlesOfParts>
    <vt:vector size="42" baseType="lpstr">
      <vt:lpstr>Arial Unicode MS</vt:lpstr>
      <vt:lpstr>ITC Avant Garde Std Md</vt:lpstr>
      <vt:lpstr>方正经黑简体</vt:lpstr>
      <vt:lpstr>方正毡笔黑简体</vt:lpstr>
      <vt:lpstr>华文中宋</vt:lpstr>
      <vt:lpstr>宋体</vt:lpstr>
      <vt:lpstr>微软雅黑</vt:lpstr>
      <vt:lpstr>Arial</vt:lpstr>
      <vt:lpstr>Calibri</vt:lpstr>
      <vt:lpstr>Constantia</vt:lpstr>
      <vt:lpstr>Segoe UI</vt:lpstr>
      <vt:lpstr>4_Office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PGOS</dc:creator>
  <cp:lastModifiedBy>PGOS</cp:lastModifiedBy>
  <cp:revision>138</cp:revision>
  <dcterms:created xsi:type="dcterms:W3CDTF">2017-01-14T09:35:14Z</dcterms:created>
  <dcterms:modified xsi:type="dcterms:W3CDTF">2017-02-19T07:21:01Z</dcterms:modified>
</cp:coreProperties>
</file>