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8" r:id="rId3"/>
    <p:sldId id="259" r:id="rId4"/>
    <p:sldId id="266" r:id="rId5"/>
    <p:sldId id="282" r:id="rId6"/>
    <p:sldId id="281" r:id="rId7"/>
    <p:sldId id="287" r:id="rId8"/>
    <p:sldId id="304" r:id="rId9"/>
    <p:sldId id="306" r:id="rId10"/>
    <p:sldId id="269" r:id="rId11"/>
    <p:sldId id="300" r:id="rId12"/>
    <p:sldId id="279" r:id="rId13"/>
    <p:sldId id="288" r:id="rId14"/>
    <p:sldId id="302" r:id="rId15"/>
    <p:sldId id="307" r:id="rId16"/>
    <p:sldId id="303" r:id="rId17"/>
    <p:sldId id="270" r:id="rId18"/>
    <p:sldId id="290" r:id="rId19"/>
    <p:sldId id="271" r:id="rId20"/>
    <p:sldId id="305" r:id="rId21"/>
    <p:sldId id="285" r:id="rId22"/>
    <p:sldId id="308" r:id="rId23"/>
    <p:sldId id="292" r:id="rId24"/>
    <p:sldId id="289" r:id="rId25"/>
    <p:sldId id="291" r:id="rId26"/>
    <p:sldId id="283" r:id="rId27"/>
    <p:sldId id="267" r:id="rId28"/>
    <p:sldId id="301" r:id="rId29"/>
    <p:sldId id="309" r:id="rId30"/>
    <p:sldId id="268" r:id="rId31"/>
    <p:sldId id="272" r:id="rId32"/>
    <p:sldId id="273" r:id="rId33"/>
    <p:sldId id="264" r:id="rId34"/>
    <p:sldId id="274" r:id="rId35"/>
    <p:sldId id="275" r:id="rId36"/>
    <p:sldId id="278" r:id="rId37"/>
    <p:sldId id="310" r:id="rId38"/>
  </p:sldIdLst>
  <p:sldSz cx="12190413"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5" d="100"/>
          <a:sy n="55" d="100"/>
        </p:scale>
        <p:origin x="-1638" y="-1158"/>
      </p:cViewPr>
      <p:guideLst>
        <p:guide orient="horz" pos="2160"/>
        <p:guide pos="3840"/>
      </p:guideLst>
    </p:cSldViewPr>
  </p:slideViewPr>
  <p:notesTextViewPr>
    <p:cViewPr>
      <p:scale>
        <a:sx n="100" d="100"/>
        <a:sy n="100" d="100"/>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2113E3-F560-462D-B202-67956BF3D2A6}" type="datetimeFigureOut">
              <a:rPr lang="zh-CN" altLang="en-US" smtClean="0"/>
              <a:t>2016/8/22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937794-96A5-4DBA-9555-B191272AC301}" type="slidenum">
              <a:rPr lang="zh-CN" altLang="en-US" smtClean="0"/>
              <a:t>‹#›</a:t>
            </a:fld>
            <a:endParaRPr lang="zh-CN" altLang="en-US"/>
          </a:p>
        </p:txBody>
      </p:sp>
    </p:spTree>
    <p:extLst>
      <p:ext uri="{BB962C8B-B14F-4D97-AF65-F5344CB8AC3E}">
        <p14:creationId xmlns:p14="http://schemas.microsoft.com/office/powerpoint/2010/main" val="4284548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35</a:t>
            </a:fld>
            <a:endParaRPr lang="en-US"/>
          </a:p>
        </p:txBody>
      </p:sp>
    </p:spTree>
    <p:extLst>
      <p:ext uri="{BB962C8B-B14F-4D97-AF65-F5344CB8AC3E}">
        <p14:creationId xmlns:p14="http://schemas.microsoft.com/office/powerpoint/2010/main" val="3174221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36</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3901208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18</a:t>
            </a:fld>
            <a:endParaRPr lang="zh-CN" altLang="en-US"/>
          </a:p>
        </p:txBody>
      </p:sp>
    </p:spTree>
    <p:extLst>
      <p:ext uri="{BB962C8B-B14F-4D97-AF65-F5344CB8AC3E}">
        <p14:creationId xmlns:p14="http://schemas.microsoft.com/office/powerpoint/2010/main" val="2239952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310129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23</a:t>
            </a:fld>
            <a:endParaRPr lang="zh-CN" altLang="en-US"/>
          </a:p>
        </p:txBody>
      </p:sp>
    </p:spTree>
    <p:extLst>
      <p:ext uri="{BB962C8B-B14F-4D97-AF65-F5344CB8AC3E}">
        <p14:creationId xmlns:p14="http://schemas.microsoft.com/office/powerpoint/2010/main" val="2207337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25</a:t>
            </a:fld>
            <a:endParaRPr lang="zh-CN" altLang="en-US"/>
          </a:p>
        </p:txBody>
      </p:sp>
    </p:spTree>
    <p:extLst>
      <p:ext uri="{BB962C8B-B14F-4D97-AF65-F5344CB8AC3E}">
        <p14:creationId xmlns:p14="http://schemas.microsoft.com/office/powerpoint/2010/main" val="1426188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31</a:t>
            </a:fld>
            <a:endParaRPr lang="en-US"/>
          </a:p>
        </p:txBody>
      </p:sp>
    </p:spTree>
    <p:extLst>
      <p:ext uri="{BB962C8B-B14F-4D97-AF65-F5344CB8AC3E}">
        <p14:creationId xmlns:p14="http://schemas.microsoft.com/office/powerpoint/2010/main" val="310129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32</a:t>
            </a:fld>
            <a:endParaRPr lang="en-US"/>
          </a:p>
        </p:txBody>
      </p:sp>
    </p:spTree>
    <p:extLst>
      <p:ext uri="{BB962C8B-B14F-4D97-AF65-F5344CB8AC3E}">
        <p14:creationId xmlns:p14="http://schemas.microsoft.com/office/powerpoint/2010/main" val="69517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34</a:t>
            </a:fld>
            <a:endParaRPr lang="en-US"/>
          </a:p>
        </p:txBody>
      </p:sp>
    </p:spTree>
    <p:extLst>
      <p:ext uri="{BB962C8B-B14F-4D97-AF65-F5344CB8AC3E}">
        <p14:creationId xmlns:p14="http://schemas.microsoft.com/office/powerpoint/2010/main" val="517257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7554" y="223146"/>
            <a:ext cx="10971372" cy="490066"/>
          </a:xfrm>
        </p:spPr>
        <p:txBody>
          <a:bodyPr>
            <a:noAutofit/>
          </a:bodyPr>
          <a:lstStyle>
            <a:lvl1pPr algn="l">
              <a:defRPr sz="2800" b="1">
                <a:solidFill>
                  <a:schemeClr val="tx2"/>
                </a:solidFill>
              </a:defRPr>
            </a:lvl1pPr>
          </a:lstStyle>
          <a:p>
            <a:r>
              <a:rPr lang="zh-CN" altLang="en-US" smtClean="0"/>
              <a:t>单击此处编辑母版标题样式</a:t>
            </a:r>
            <a:endParaRPr lang="zh-CN" altLang="en-US"/>
          </a:p>
        </p:txBody>
      </p:sp>
      <p:cxnSp>
        <p:nvCxnSpPr>
          <p:cNvPr id="5" name="直接连接符 4"/>
          <p:cNvCxnSpPr/>
          <p:nvPr userDrawn="1"/>
        </p:nvCxnSpPr>
        <p:spPr>
          <a:xfrm>
            <a:off x="262558" y="764704"/>
            <a:ext cx="1166529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474930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49667" y="1713582"/>
            <a:ext cx="2954655" cy="923330"/>
          </a:xfrm>
          <a:prstGeom prst="rect">
            <a:avLst/>
          </a:prstGeom>
          <a:noFill/>
        </p:spPr>
        <p:txBody>
          <a:bodyPr wrap="none" rtlCol="0">
            <a:spAutoFit/>
          </a:bodyPr>
          <a:lstStyle/>
          <a:p>
            <a:pPr algn="ctr"/>
            <a:r>
              <a:rPr lang="zh-CN" altLang="en-US" sz="5400" b="1" dirty="0" smtClean="0">
                <a:ln w="18415" cmpd="sng">
                  <a:solidFill>
                    <a:srgbClr val="FFFFFF"/>
                  </a:solidFill>
                  <a:prstDash val="solid"/>
                </a:ln>
                <a:solidFill>
                  <a:schemeClr val="tx2">
                    <a:lumMod val="75000"/>
                  </a:schemeClr>
                </a:solidFill>
                <a:latin typeface="+mj-ea"/>
                <a:ea typeface="+mj-ea"/>
              </a:rPr>
              <a:t>简约淡雅</a:t>
            </a:r>
            <a:endParaRPr lang="zh-CN" altLang="en-US" sz="5400" b="1" dirty="0">
              <a:ln w="18415" cmpd="sng">
                <a:solidFill>
                  <a:srgbClr val="FFFFFF"/>
                </a:solidFill>
                <a:prstDash val="solid"/>
              </a:ln>
              <a:solidFill>
                <a:schemeClr val="tx2">
                  <a:lumMod val="75000"/>
                </a:schemeClr>
              </a:solidFill>
              <a:latin typeface="+mj-ea"/>
              <a:ea typeface="+mj-ea"/>
            </a:endParaRPr>
          </a:p>
        </p:txBody>
      </p:sp>
      <p:sp>
        <p:nvSpPr>
          <p:cNvPr id="15" name="TextBox 14"/>
          <p:cNvSpPr txBox="1"/>
          <p:nvPr/>
        </p:nvSpPr>
        <p:spPr>
          <a:xfrm>
            <a:off x="2754117" y="2492896"/>
            <a:ext cx="6745757" cy="1200329"/>
          </a:xfrm>
          <a:prstGeom prst="rect">
            <a:avLst/>
          </a:prstGeom>
          <a:noFill/>
        </p:spPr>
        <p:txBody>
          <a:bodyPr wrap="none" rtlCol="0">
            <a:spAutoFit/>
          </a:bodyPr>
          <a:lstStyle/>
          <a:p>
            <a:pPr algn="ctr"/>
            <a:r>
              <a:rPr lang="en-US" altLang="zh-CN" sz="7200" b="1" dirty="0" smtClean="0">
                <a:ln w="18415" cmpd="sng">
                  <a:solidFill>
                    <a:srgbClr val="FFFFFF"/>
                  </a:solidFill>
                  <a:prstDash val="solid"/>
                </a:ln>
                <a:solidFill>
                  <a:schemeClr val="tx2">
                    <a:lumMod val="75000"/>
                  </a:schemeClr>
                </a:solidFill>
                <a:latin typeface="+mj-ea"/>
                <a:ea typeface="+mj-ea"/>
              </a:rPr>
              <a:t>POWERPOINT</a:t>
            </a:r>
            <a:endParaRPr lang="zh-CN" altLang="en-US" sz="7200" b="1" dirty="0">
              <a:ln w="18415" cmpd="sng">
                <a:solidFill>
                  <a:srgbClr val="FFFFFF"/>
                </a:solidFill>
                <a:prstDash val="solid"/>
              </a:ln>
              <a:solidFill>
                <a:schemeClr val="tx2">
                  <a:lumMod val="75000"/>
                </a:schemeClr>
              </a:solidFill>
              <a:latin typeface="+mj-ea"/>
              <a:ea typeface="+mj-ea"/>
            </a:endParaRPr>
          </a:p>
        </p:txBody>
      </p:sp>
      <p:sp>
        <p:nvSpPr>
          <p:cNvPr id="16" name="矩形 15"/>
          <p:cNvSpPr/>
          <p:nvPr/>
        </p:nvSpPr>
        <p:spPr>
          <a:xfrm>
            <a:off x="3887440" y="3580567"/>
            <a:ext cx="4479111" cy="369332"/>
          </a:xfrm>
          <a:prstGeom prst="rect">
            <a:avLst/>
          </a:prstGeom>
          <a:solidFill>
            <a:schemeClr val="tx2">
              <a:lumMod val="75000"/>
            </a:schemeClr>
          </a:solidFill>
        </p:spPr>
        <p:txBody>
          <a:bodyPr wrap="none">
            <a:spAutoFit/>
          </a:bodyPr>
          <a:lstStyle/>
          <a:p>
            <a:pPr algn="ctr"/>
            <a:r>
              <a:rPr lang="zh-CN" altLang="en-US" dirty="0">
                <a:solidFill>
                  <a:schemeClr val="bg1"/>
                </a:solidFill>
                <a:latin typeface="微软雅黑"/>
                <a:ea typeface="微软雅黑"/>
                <a:cs typeface="微软雅黑"/>
              </a:rPr>
              <a:t>工作计划 </a:t>
            </a:r>
            <a:r>
              <a:rPr lang="en-US" altLang="zh-CN" dirty="0" smtClean="0">
                <a:solidFill>
                  <a:schemeClr val="bg1"/>
                </a:solidFill>
                <a:latin typeface="微软雅黑"/>
                <a:ea typeface="微软雅黑"/>
                <a:cs typeface="微软雅黑"/>
              </a:rPr>
              <a:t>| </a:t>
            </a:r>
            <a:r>
              <a:rPr lang="zh-CN" altLang="en-US" dirty="0">
                <a:solidFill>
                  <a:schemeClr val="bg1"/>
                </a:solidFill>
                <a:latin typeface="微软雅黑"/>
                <a:ea typeface="微软雅黑"/>
                <a:cs typeface="微软雅黑"/>
              </a:rPr>
              <a:t>指标汇报 </a:t>
            </a:r>
            <a:r>
              <a:rPr lang="en-US" altLang="zh-CN" dirty="0">
                <a:solidFill>
                  <a:schemeClr val="bg1"/>
                </a:solidFill>
                <a:latin typeface="微软雅黑"/>
                <a:ea typeface="微软雅黑"/>
                <a:cs typeface="微软雅黑"/>
              </a:rPr>
              <a:t>| </a:t>
            </a:r>
            <a:r>
              <a:rPr lang="zh-CN" altLang="en-US" dirty="0">
                <a:solidFill>
                  <a:schemeClr val="bg1"/>
                </a:solidFill>
                <a:latin typeface="微软雅黑"/>
                <a:ea typeface="微软雅黑"/>
                <a:cs typeface="微软雅黑"/>
              </a:rPr>
              <a:t>总结汇报 </a:t>
            </a:r>
            <a:r>
              <a:rPr lang="en-US" altLang="zh-CN" dirty="0">
                <a:solidFill>
                  <a:schemeClr val="bg1"/>
                </a:solidFill>
                <a:latin typeface="微软雅黑"/>
                <a:ea typeface="微软雅黑"/>
                <a:cs typeface="微软雅黑"/>
              </a:rPr>
              <a:t>| </a:t>
            </a:r>
            <a:r>
              <a:rPr lang="zh-CN" altLang="en-US" dirty="0">
                <a:solidFill>
                  <a:schemeClr val="bg1"/>
                </a:solidFill>
                <a:latin typeface="微软雅黑"/>
                <a:ea typeface="微软雅黑"/>
                <a:cs typeface="微软雅黑"/>
              </a:rPr>
              <a:t>年度总结</a:t>
            </a:r>
          </a:p>
        </p:txBody>
      </p:sp>
      <p:sp>
        <p:nvSpPr>
          <p:cNvPr id="17" name="矩形 16"/>
          <p:cNvSpPr/>
          <p:nvPr/>
        </p:nvSpPr>
        <p:spPr>
          <a:xfrm>
            <a:off x="3080583" y="3980964"/>
            <a:ext cx="6092825" cy="600164"/>
          </a:xfrm>
          <a:prstGeom prst="rect">
            <a:avLst/>
          </a:prstGeom>
        </p:spPr>
        <p:txBody>
          <a:bodyPr>
            <a:spAutoFit/>
          </a:bodyPr>
          <a:lstStyle/>
          <a:p>
            <a:pPr algn="ctr"/>
            <a:r>
              <a:rPr lang="en-US" altLang="zh-CN" sz="1100" dirty="0">
                <a:solidFill>
                  <a:schemeClr val="tx2">
                    <a:lumMod val="75000"/>
                  </a:schemeClr>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chemeClr val="tx2">
                    <a:lumMod val="75000"/>
                  </a:schemeClr>
                </a:solidFill>
                <a:latin typeface="微软雅黑" pitchFamily="34" charset="-122"/>
                <a:ea typeface="微软雅黑" pitchFamily="34" charset="-122"/>
              </a:rPr>
              <a:t>the text. Your content to play here, or through your copy, paste in </a:t>
            </a:r>
          </a:p>
          <a:p>
            <a:pPr algn="ctr"/>
            <a:r>
              <a:rPr lang="en-US" altLang="zh-CN" sz="1100" dirty="0">
                <a:solidFill>
                  <a:schemeClr val="tx2">
                    <a:lumMod val="75000"/>
                  </a:schemeClr>
                </a:solidFill>
                <a:latin typeface="微软雅黑" pitchFamily="34" charset="-122"/>
                <a:ea typeface="微软雅黑" pitchFamily="34" charset="-122"/>
              </a:rPr>
              <a:t>this box, and select only the text.</a:t>
            </a:r>
          </a:p>
        </p:txBody>
      </p:sp>
      <p:pic>
        <p:nvPicPr>
          <p:cNvPr id="18" name="Cymophane - Tasse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889552" y="-2187624"/>
            <a:ext cx="609600" cy="609600"/>
          </a:xfrm>
          <a:prstGeom prst="rect">
            <a:avLst/>
          </a:prstGeom>
        </p:spPr>
      </p:pic>
    </p:spTree>
    <p:extLst>
      <p:ext uri="{BB962C8B-B14F-4D97-AF65-F5344CB8AC3E}">
        <p14:creationId xmlns:p14="http://schemas.microsoft.com/office/powerpoint/2010/main" val="2694228838"/>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53" presetClass="entr" presetSubtype="16" fill="hold" grpId="0" nodeType="afterEffect">
                                  <p:stCondLst>
                                    <p:cond delay="0"/>
                                  </p:stCondLst>
                                  <p:iterate type="lt">
                                    <p:tmPct val="10000"/>
                                  </p:iterate>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childTnLst>
                          </p:cTn>
                        </p:par>
                        <p:par>
                          <p:cTn id="13" fill="hold">
                            <p:stCondLst>
                              <p:cond delay="650"/>
                            </p:stCondLst>
                            <p:childTnLst>
                              <p:par>
                                <p:cTn id="14" presetID="53" presetClass="entr" presetSubtype="528"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600"/>
                            </p:stCondLst>
                            <p:childTnLst>
                              <p:par>
                                <p:cTn id="22" presetID="42"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par>
                          <p:cTn id="27" fill="hold">
                            <p:stCondLst>
                              <p:cond delay="2600"/>
                            </p:stCondLst>
                            <p:childTnLst>
                              <p:par>
                                <p:cTn id="28" presetID="16" presetClass="entr" presetSubtype="37"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1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1" repeatCount="indefinite" fill="hold" display="0">
                  <p:stCondLst>
                    <p:cond delay="indefinite"/>
                  </p:stCondLst>
                  <p:endCondLst>
                    <p:cond evt="onStopAudio" delay="0">
                      <p:tgtEl>
                        <p:sldTgt/>
                      </p:tgtEl>
                    </p:cond>
                  </p:endCondLst>
                </p:cTn>
                <p:tgtEl>
                  <p:spTgt spid="18"/>
                </p:tgtEl>
              </p:cMediaNode>
            </p:audio>
          </p:childTnLst>
        </p:cTn>
      </p:par>
    </p:tnLst>
    <p:bldLst>
      <p:bldP spid="14" grpId="0"/>
      <p:bldP spid="15" grpId="0"/>
      <p:bldP spid="16" grpId="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0282" y="2072531"/>
            <a:ext cx="10749849" cy="867930"/>
          </a:xfrm>
          <a:prstGeom prst="rect">
            <a:avLst/>
          </a:prstGeom>
          <a:noFill/>
        </p:spPr>
        <p:txBody>
          <a:bodyPr wrap="square" rtlCol="0">
            <a:spAutoFit/>
          </a:bodyPr>
          <a:lstStyle/>
          <a:p>
            <a:pPr>
              <a:lnSpc>
                <a:spcPct val="120000"/>
              </a:lnSpc>
              <a:spcBef>
                <a:spcPct val="0"/>
              </a:spcBef>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在此录入上述图表的综合描述说明，在此录入上述图表的综合描述说明。在此录入上述图表的描述</a:t>
            </a:r>
            <a:r>
              <a:rPr lang="zh-CN" altLang="en-US" sz="1400" dirty="0" smtClean="0">
                <a:solidFill>
                  <a:schemeClr val="tx1">
                    <a:lumMod val="50000"/>
                    <a:lumOff val="50000"/>
                  </a:schemeClr>
                </a:solidFill>
                <a:sym typeface="微软雅黑" pitchFamily="34" charset="-122"/>
              </a:rPr>
              <a:t>说明</a:t>
            </a: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a:p>
            <a:pPr>
              <a:lnSpc>
                <a:spcPct val="120000"/>
              </a:lnSpc>
              <a:spcBef>
                <a:spcPct val="0"/>
              </a:spcBef>
              <a:buNone/>
            </a:pPr>
            <a:endParaRPr lang="zh-CN" altLang="en-US" sz="1400" dirty="0">
              <a:solidFill>
                <a:schemeClr val="tx1">
                  <a:lumMod val="50000"/>
                  <a:lumOff val="50000"/>
                </a:schemeClr>
              </a:solidFill>
              <a:sym typeface="微软雅黑" pitchFamily="34" charset="-122"/>
            </a:endParaRPr>
          </a:p>
        </p:txBody>
      </p:sp>
      <p:sp>
        <p:nvSpPr>
          <p:cNvPr id="3" name="文本框 2"/>
          <p:cNvSpPr txBox="1"/>
          <p:nvPr/>
        </p:nvSpPr>
        <p:spPr>
          <a:xfrm>
            <a:off x="720283" y="1556792"/>
            <a:ext cx="2268530" cy="400110"/>
          </a:xfrm>
          <a:prstGeom prst="rect">
            <a:avLst/>
          </a:prstGeom>
          <a:solidFill>
            <a:schemeClr val="accent2"/>
          </a:solid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smtClean="0">
                <a:solidFill>
                  <a:schemeClr val="bg1"/>
                </a:solidFill>
                <a:latin typeface="+mj-ea"/>
                <a:ea typeface="+mj-ea"/>
              </a:rPr>
              <a:t>点击此处添加标题</a:t>
            </a:r>
            <a:endParaRPr lang="zh-CN" altLang="en-US" sz="2000" b="1">
              <a:solidFill>
                <a:schemeClr val="bg1"/>
              </a:solidFill>
              <a:latin typeface="+mj-ea"/>
              <a:ea typeface="+mj-ea"/>
            </a:endParaRPr>
          </a:p>
        </p:txBody>
      </p:sp>
      <p:sp>
        <p:nvSpPr>
          <p:cNvPr id="4" name="圆角矩形 3"/>
          <p:cNvSpPr/>
          <p:nvPr/>
        </p:nvSpPr>
        <p:spPr>
          <a:xfrm>
            <a:off x="720283" y="3070552"/>
            <a:ext cx="2670281" cy="2844800"/>
          </a:xfrm>
          <a:prstGeom prst="roundRect">
            <a:avLst>
              <a:gd name="adj" fmla="val 688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8644051" y="3070552"/>
            <a:ext cx="2670281" cy="2844800"/>
          </a:xfrm>
          <a:prstGeom prst="roundRect">
            <a:avLst>
              <a:gd name="adj" fmla="val 68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682167" y="3070552"/>
            <a:ext cx="2670281" cy="2844800"/>
          </a:xfrm>
          <a:prstGeom prst="roundRect">
            <a:avLst>
              <a:gd name="adj" fmla="val 68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293934" y="3115003"/>
            <a:ext cx="1505540" cy="769441"/>
          </a:xfrm>
          <a:prstGeom prst="rect">
            <a:avLst/>
          </a:prstGeom>
          <a:noFill/>
        </p:spPr>
        <p:txBody>
          <a:bodyPr wrap="none" rtlCol="0">
            <a:spAutoFit/>
          </a:bodyPr>
          <a:lstStyle/>
          <a:p>
            <a:r>
              <a:rPr lang="en-US" altLang="zh-CN" sz="4400" dirty="0" smtClean="0">
                <a:solidFill>
                  <a:schemeClr val="bg1"/>
                </a:solidFill>
                <a:latin typeface="+mj-ea"/>
                <a:ea typeface="+mj-ea"/>
              </a:rPr>
              <a:t>2014</a:t>
            </a:r>
            <a:endParaRPr lang="zh-CN" altLang="en-US" sz="4400" dirty="0">
              <a:solidFill>
                <a:schemeClr val="bg1"/>
              </a:solidFill>
              <a:latin typeface="+mj-ea"/>
              <a:ea typeface="+mj-ea"/>
            </a:endParaRPr>
          </a:p>
        </p:txBody>
      </p:sp>
      <p:sp>
        <p:nvSpPr>
          <p:cNvPr id="8" name="文本框 7"/>
          <p:cNvSpPr txBox="1"/>
          <p:nvPr/>
        </p:nvSpPr>
        <p:spPr>
          <a:xfrm>
            <a:off x="5333719" y="3115003"/>
            <a:ext cx="1505540" cy="769441"/>
          </a:xfrm>
          <a:prstGeom prst="rect">
            <a:avLst/>
          </a:prstGeom>
          <a:noFill/>
        </p:spPr>
        <p:txBody>
          <a:bodyPr wrap="none" rtlCol="0">
            <a:spAutoFit/>
          </a:bodyPr>
          <a:lstStyle/>
          <a:p>
            <a:r>
              <a:rPr lang="en-US" altLang="zh-CN" sz="4400" dirty="0" smtClean="0">
                <a:solidFill>
                  <a:schemeClr val="bg1"/>
                </a:solidFill>
                <a:latin typeface="+mj-ea"/>
                <a:ea typeface="+mj-ea"/>
              </a:rPr>
              <a:t>2017</a:t>
            </a:r>
            <a:endParaRPr lang="zh-CN" altLang="en-US" sz="4400" dirty="0">
              <a:solidFill>
                <a:schemeClr val="bg1"/>
              </a:solidFill>
              <a:latin typeface="+mj-ea"/>
              <a:ea typeface="+mj-ea"/>
            </a:endParaRPr>
          </a:p>
        </p:txBody>
      </p:sp>
      <p:sp>
        <p:nvSpPr>
          <p:cNvPr id="9" name="文本框 8"/>
          <p:cNvSpPr txBox="1"/>
          <p:nvPr/>
        </p:nvSpPr>
        <p:spPr>
          <a:xfrm>
            <a:off x="9217703" y="3115003"/>
            <a:ext cx="1505540" cy="769441"/>
          </a:xfrm>
          <a:prstGeom prst="rect">
            <a:avLst/>
          </a:prstGeom>
          <a:noFill/>
        </p:spPr>
        <p:txBody>
          <a:bodyPr wrap="none" rtlCol="0">
            <a:spAutoFit/>
          </a:bodyPr>
          <a:lstStyle/>
          <a:p>
            <a:r>
              <a:rPr lang="en-US" altLang="zh-CN" sz="4400" dirty="0" smtClean="0">
                <a:solidFill>
                  <a:schemeClr val="bg1"/>
                </a:solidFill>
                <a:latin typeface="+mj-ea"/>
                <a:ea typeface="+mj-ea"/>
              </a:rPr>
              <a:t>2017</a:t>
            </a:r>
            <a:endParaRPr lang="zh-CN" altLang="en-US" sz="4400" dirty="0">
              <a:solidFill>
                <a:schemeClr val="bg1"/>
              </a:solidFill>
              <a:latin typeface="+mj-ea"/>
              <a:ea typeface="+mj-ea"/>
            </a:endParaRPr>
          </a:p>
        </p:txBody>
      </p:sp>
      <p:sp>
        <p:nvSpPr>
          <p:cNvPr id="10" name="文本框 9"/>
          <p:cNvSpPr txBox="1"/>
          <p:nvPr/>
        </p:nvSpPr>
        <p:spPr>
          <a:xfrm>
            <a:off x="720282" y="3821194"/>
            <a:ext cx="2268530" cy="400110"/>
          </a:xfrm>
          <a:prstGeom prst="rect">
            <a:avLst/>
          </a:prstGeom>
          <a:no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smtClean="0">
                <a:solidFill>
                  <a:schemeClr val="bg1"/>
                </a:solidFill>
                <a:latin typeface="+mj-ea"/>
                <a:ea typeface="+mj-ea"/>
              </a:rPr>
              <a:t>点击此处添加标题</a:t>
            </a:r>
            <a:endParaRPr lang="zh-CN" altLang="en-US" sz="2000" b="1">
              <a:solidFill>
                <a:schemeClr val="bg1"/>
              </a:solidFill>
              <a:latin typeface="+mj-ea"/>
              <a:ea typeface="+mj-ea"/>
            </a:endParaRPr>
          </a:p>
        </p:txBody>
      </p:sp>
      <p:sp>
        <p:nvSpPr>
          <p:cNvPr id="11" name="文本框 10"/>
          <p:cNvSpPr txBox="1"/>
          <p:nvPr/>
        </p:nvSpPr>
        <p:spPr>
          <a:xfrm>
            <a:off x="4682167" y="3821194"/>
            <a:ext cx="2268530" cy="400110"/>
          </a:xfrm>
          <a:prstGeom prst="rect">
            <a:avLst/>
          </a:prstGeom>
          <a:no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smtClean="0">
                <a:solidFill>
                  <a:schemeClr val="bg1"/>
                </a:solidFill>
                <a:latin typeface="+mj-ea"/>
                <a:ea typeface="+mj-ea"/>
              </a:rPr>
              <a:t>点击此处添加标题</a:t>
            </a:r>
            <a:endParaRPr lang="zh-CN" altLang="en-US" sz="2000" b="1">
              <a:solidFill>
                <a:schemeClr val="bg1"/>
              </a:solidFill>
              <a:latin typeface="+mj-ea"/>
              <a:ea typeface="+mj-ea"/>
            </a:endParaRPr>
          </a:p>
        </p:txBody>
      </p:sp>
      <p:sp>
        <p:nvSpPr>
          <p:cNvPr id="12" name="文本框 11"/>
          <p:cNvSpPr txBox="1"/>
          <p:nvPr/>
        </p:nvSpPr>
        <p:spPr>
          <a:xfrm>
            <a:off x="8644051" y="3821194"/>
            <a:ext cx="2268530" cy="400110"/>
          </a:xfrm>
          <a:prstGeom prst="rect">
            <a:avLst/>
          </a:prstGeom>
          <a:no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smtClean="0">
                <a:solidFill>
                  <a:schemeClr val="bg1"/>
                </a:solidFill>
                <a:latin typeface="+mj-ea"/>
                <a:ea typeface="+mj-ea"/>
              </a:rPr>
              <a:t>点击此处添加标题</a:t>
            </a:r>
            <a:endParaRPr lang="zh-CN" altLang="en-US" sz="2000" b="1">
              <a:solidFill>
                <a:schemeClr val="bg1"/>
              </a:solidFill>
              <a:latin typeface="+mj-ea"/>
              <a:ea typeface="+mj-ea"/>
            </a:endParaRPr>
          </a:p>
        </p:txBody>
      </p:sp>
      <p:sp>
        <p:nvSpPr>
          <p:cNvPr id="13" name="文本框 12"/>
          <p:cNvSpPr txBox="1"/>
          <p:nvPr/>
        </p:nvSpPr>
        <p:spPr>
          <a:xfrm>
            <a:off x="720282" y="4190525"/>
            <a:ext cx="2268530" cy="400110"/>
          </a:xfrm>
          <a:prstGeom prst="rect">
            <a:avLst/>
          </a:prstGeom>
          <a:noFill/>
        </p:spPr>
        <p:txBody>
          <a:bodyPr wrap="square">
            <a:spAutoFit/>
          </a:bodyPr>
          <a:lstStyle>
            <a:defPPr>
              <a:defRPr lang="zh-CN"/>
            </a:defPPr>
            <a:lvl1pPr>
              <a:defRPr sz="2400">
                <a:solidFill>
                  <a:schemeClr val="bg2">
                    <a:lumMod val="25000"/>
                    <a:alpha val="85000"/>
                  </a:schemeClr>
                </a:solidFill>
                <a:latin typeface="+mn-ea"/>
              </a:defRPr>
            </a:lvl1pPr>
          </a:lstStyle>
          <a:p>
            <a:r>
              <a:rPr lang="en-US" altLang="zh-CN" sz="2000" b="1" smtClean="0">
                <a:solidFill>
                  <a:schemeClr val="bg1"/>
                </a:solidFill>
                <a:latin typeface="+mj-ea"/>
                <a:ea typeface="+mj-ea"/>
              </a:rPr>
              <a:t>325,455</a:t>
            </a:r>
            <a:endParaRPr lang="zh-CN" altLang="en-US" sz="2000" b="1">
              <a:solidFill>
                <a:schemeClr val="bg1"/>
              </a:solidFill>
              <a:latin typeface="+mj-ea"/>
              <a:ea typeface="+mj-ea"/>
            </a:endParaRPr>
          </a:p>
        </p:txBody>
      </p:sp>
      <p:sp>
        <p:nvSpPr>
          <p:cNvPr id="14" name="文本框 13"/>
          <p:cNvSpPr txBox="1"/>
          <p:nvPr/>
        </p:nvSpPr>
        <p:spPr>
          <a:xfrm>
            <a:off x="4682167" y="4190525"/>
            <a:ext cx="2268530" cy="400110"/>
          </a:xfrm>
          <a:prstGeom prst="rect">
            <a:avLst/>
          </a:prstGeom>
          <a:noFill/>
        </p:spPr>
        <p:txBody>
          <a:bodyPr wrap="square">
            <a:spAutoFit/>
          </a:bodyPr>
          <a:lstStyle>
            <a:defPPr>
              <a:defRPr lang="zh-CN"/>
            </a:defPPr>
            <a:lvl1pPr>
              <a:defRPr sz="2400">
                <a:solidFill>
                  <a:schemeClr val="bg2">
                    <a:lumMod val="25000"/>
                    <a:alpha val="85000"/>
                  </a:schemeClr>
                </a:solidFill>
                <a:latin typeface="+mn-ea"/>
              </a:defRPr>
            </a:lvl1pPr>
          </a:lstStyle>
          <a:p>
            <a:r>
              <a:rPr lang="en-US" altLang="zh-CN" sz="2000" b="1" smtClean="0">
                <a:solidFill>
                  <a:schemeClr val="bg1"/>
                </a:solidFill>
                <a:latin typeface="+mj-ea"/>
                <a:ea typeface="+mj-ea"/>
              </a:rPr>
              <a:t>589,454</a:t>
            </a:r>
            <a:endParaRPr lang="zh-CN" altLang="en-US" sz="2000" b="1">
              <a:solidFill>
                <a:schemeClr val="bg1"/>
              </a:solidFill>
              <a:latin typeface="+mj-ea"/>
              <a:ea typeface="+mj-ea"/>
            </a:endParaRPr>
          </a:p>
        </p:txBody>
      </p:sp>
      <p:sp>
        <p:nvSpPr>
          <p:cNvPr id="15" name="文本框 14"/>
          <p:cNvSpPr txBox="1"/>
          <p:nvPr/>
        </p:nvSpPr>
        <p:spPr>
          <a:xfrm>
            <a:off x="8644051" y="4190525"/>
            <a:ext cx="2268530" cy="400110"/>
          </a:xfrm>
          <a:prstGeom prst="rect">
            <a:avLst/>
          </a:prstGeom>
          <a:noFill/>
        </p:spPr>
        <p:txBody>
          <a:bodyPr wrap="square">
            <a:spAutoFit/>
          </a:bodyPr>
          <a:lstStyle>
            <a:defPPr>
              <a:defRPr lang="zh-CN"/>
            </a:defPPr>
            <a:lvl1pPr>
              <a:defRPr sz="2400">
                <a:solidFill>
                  <a:schemeClr val="bg2">
                    <a:lumMod val="25000"/>
                    <a:alpha val="85000"/>
                  </a:schemeClr>
                </a:solidFill>
                <a:latin typeface="+mn-ea"/>
              </a:defRPr>
            </a:lvl1pPr>
          </a:lstStyle>
          <a:p>
            <a:r>
              <a:rPr lang="en-US" altLang="zh-CN" sz="2000" b="1" smtClean="0">
                <a:solidFill>
                  <a:schemeClr val="bg1"/>
                </a:solidFill>
                <a:latin typeface="+mj-ea"/>
                <a:ea typeface="+mj-ea"/>
              </a:rPr>
              <a:t>454,896</a:t>
            </a:r>
            <a:endParaRPr lang="zh-CN" altLang="en-US" sz="2000" b="1">
              <a:solidFill>
                <a:schemeClr val="bg1"/>
              </a:solidFill>
              <a:latin typeface="+mj-ea"/>
              <a:ea typeface="+mj-ea"/>
            </a:endParaRPr>
          </a:p>
        </p:txBody>
      </p:sp>
      <p:sp>
        <p:nvSpPr>
          <p:cNvPr id="16" name="矩形 15"/>
          <p:cNvSpPr/>
          <p:nvPr/>
        </p:nvSpPr>
        <p:spPr>
          <a:xfrm>
            <a:off x="720282" y="4598713"/>
            <a:ext cx="2414397" cy="1142620"/>
          </a:xfrm>
          <a:prstGeom prst="rect">
            <a:avLst/>
          </a:prstGeom>
          <a:noFill/>
        </p:spPr>
        <p:txBody>
          <a:bodyPr wrap="square" rtlCol="0">
            <a:spAutoFit/>
          </a:bodyPr>
          <a:lstStyle/>
          <a:p>
            <a:pPr>
              <a:lnSpc>
                <a:spcPct val="130000"/>
              </a:lnSpc>
            </a:pPr>
            <a:r>
              <a:rPr lang="zh-CN" altLang="en-US" sz="1050">
                <a:solidFill>
                  <a:schemeClr val="bg1"/>
                </a:solidFill>
                <a:latin typeface="+mj-ea"/>
                <a:ea typeface="+mj-ea"/>
              </a:rPr>
              <a:t>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a:t>
            </a:r>
            <a:r>
              <a:rPr lang="zh-CN" altLang="en-US" sz="1050" smtClean="0">
                <a:solidFill>
                  <a:schemeClr val="bg1"/>
                </a:solidFill>
                <a:latin typeface="+mj-ea"/>
                <a:ea typeface="+mj-ea"/>
              </a:rPr>
              <a:t>正文</a:t>
            </a:r>
            <a:r>
              <a:rPr lang="zh-CN" altLang="en-US" sz="1050">
                <a:solidFill>
                  <a:schemeClr val="bg1"/>
                </a:solidFill>
                <a:latin typeface="+mj-ea"/>
                <a:ea typeface="+mj-ea"/>
              </a:rPr>
              <a:t>间点击添加正文、温提示正文行距在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a:t>
            </a:r>
            <a:r>
              <a:rPr lang="zh-CN" altLang="en-US" sz="1050" smtClean="0">
                <a:solidFill>
                  <a:schemeClr val="bg1"/>
                </a:solidFill>
                <a:latin typeface="+mj-ea"/>
                <a:ea typeface="+mj-ea"/>
              </a:rPr>
              <a:t>正文</a:t>
            </a:r>
            <a:endParaRPr lang="zh-CN" altLang="en-US" sz="1050">
              <a:solidFill>
                <a:schemeClr val="bg1"/>
              </a:solidFill>
              <a:latin typeface="+mj-ea"/>
              <a:ea typeface="+mj-ea"/>
            </a:endParaRPr>
          </a:p>
        </p:txBody>
      </p:sp>
      <p:sp>
        <p:nvSpPr>
          <p:cNvPr id="17" name="矩形 16"/>
          <p:cNvSpPr/>
          <p:nvPr/>
        </p:nvSpPr>
        <p:spPr>
          <a:xfrm>
            <a:off x="4682167" y="4598713"/>
            <a:ext cx="2414397" cy="1142620"/>
          </a:xfrm>
          <a:prstGeom prst="rect">
            <a:avLst/>
          </a:prstGeom>
          <a:noFill/>
        </p:spPr>
        <p:txBody>
          <a:bodyPr wrap="square" rtlCol="0">
            <a:spAutoFit/>
          </a:bodyPr>
          <a:lstStyle/>
          <a:p>
            <a:pPr>
              <a:lnSpc>
                <a:spcPct val="130000"/>
              </a:lnSpc>
            </a:pPr>
            <a:r>
              <a:rPr lang="zh-CN" altLang="en-US" sz="1050">
                <a:solidFill>
                  <a:schemeClr val="bg1"/>
                </a:solidFill>
                <a:latin typeface="+mj-ea"/>
                <a:ea typeface="+mj-ea"/>
              </a:rPr>
              <a:t>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a:t>
            </a:r>
            <a:r>
              <a:rPr lang="zh-CN" altLang="en-US" sz="1050" smtClean="0">
                <a:solidFill>
                  <a:schemeClr val="bg1"/>
                </a:solidFill>
                <a:latin typeface="+mj-ea"/>
                <a:ea typeface="+mj-ea"/>
              </a:rPr>
              <a:t>正文</a:t>
            </a:r>
            <a:r>
              <a:rPr lang="zh-CN" altLang="en-US" sz="1050">
                <a:solidFill>
                  <a:schemeClr val="bg1"/>
                </a:solidFill>
                <a:latin typeface="+mj-ea"/>
                <a:ea typeface="+mj-ea"/>
              </a:rPr>
              <a:t>间点击添加正文、温提示正文行距在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a:t>
            </a:r>
            <a:r>
              <a:rPr lang="zh-CN" altLang="en-US" sz="1050" smtClean="0">
                <a:solidFill>
                  <a:schemeClr val="bg1"/>
                </a:solidFill>
                <a:latin typeface="+mj-ea"/>
                <a:ea typeface="+mj-ea"/>
              </a:rPr>
              <a:t>正文</a:t>
            </a:r>
            <a:endParaRPr lang="zh-CN" altLang="en-US" sz="1050">
              <a:solidFill>
                <a:schemeClr val="bg1"/>
              </a:solidFill>
              <a:latin typeface="+mj-ea"/>
              <a:ea typeface="+mj-ea"/>
            </a:endParaRPr>
          </a:p>
        </p:txBody>
      </p:sp>
      <p:sp>
        <p:nvSpPr>
          <p:cNvPr id="18" name="矩形 17"/>
          <p:cNvSpPr/>
          <p:nvPr/>
        </p:nvSpPr>
        <p:spPr>
          <a:xfrm>
            <a:off x="8644051" y="4598713"/>
            <a:ext cx="2414397" cy="1142620"/>
          </a:xfrm>
          <a:prstGeom prst="rect">
            <a:avLst/>
          </a:prstGeom>
          <a:noFill/>
        </p:spPr>
        <p:txBody>
          <a:bodyPr wrap="square" rtlCol="0">
            <a:spAutoFit/>
          </a:bodyPr>
          <a:lstStyle/>
          <a:p>
            <a:pPr>
              <a:lnSpc>
                <a:spcPct val="130000"/>
              </a:lnSpc>
            </a:pPr>
            <a:r>
              <a:rPr lang="zh-CN" altLang="en-US" sz="1050">
                <a:solidFill>
                  <a:schemeClr val="bg1"/>
                </a:solidFill>
                <a:latin typeface="+mj-ea"/>
                <a:ea typeface="+mj-ea"/>
              </a:rPr>
              <a:t>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a:t>
            </a:r>
            <a:r>
              <a:rPr lang="zh-CN" altLang="en-US" sz="1050" smtClean="0">
                <a:solidFill>
                  <a:schemeClr val="bg1"/>
                </a:solidFill>
                <a:latin typeface="+mj-ea"/>
                <a:ea typeface="+mj-ea"/>
              </a:rPr>
              <a:t>正文</a:t>
            </a:r>
            <a:r>
              <a:rPr lang="zh-CN" altLang="en-US" sz="1050">
                <a:solidFill>
                  <a:schemeClr val="bg1"/>
                </a:solidFill>
                <a:latin typeface="+mj-ea"/>
                <a:ea typeface="+mj-ea"/>
              </a:rPr>
              <a:t>间点击添加正文、温提示正文行距在</a:t>
            </a:r>
            <a:r>
              <a:rPr lang="en-US" altLang="zh-CN" sz="1050">
                <a:solidFill>
                  <a:schemeClr val="bg1"/>
                </a:solidFill>
                <a:latin typeface="+mj-ea"/>
                <a:ea typeface="+mj-ea"/>
              </a:rPr>
              <a:t>1.2~1.3</a:t>
            </a:r>
            <a:r>
              <a:rPr lang="zh-CN" altLang="en-US" sz="1050">
                <a:solidFill>
                  <a:schemeClr val="bg1"/>
                </a:solidFill>
                <a:latin typeface="+mj-ea"/>
                <a:ea typeface="+mj-ea"/>
              </a:rPr>
              <a:t>之间点击添加</a:t>
            </a:r>
            <a:r>
              <a:rPr lang="zh-CN" altLang="en-US" sz="1050" smtClean="0">
                <a:solidFill>
                  <a:schemeClr val="bg1"/>
                </a:solidFill>
                <a:latin typeface="+mj-ea"/>
                <a:ea typeface="+mj-ea"/>
              </a:rPr>
              <a:t>正文</a:t>
            </a:r>
            <a:endParaRPr lang="zh-CN" altLang="en-US" sz="1050">
              <a:solidFill>
                <a:schemeClr val="bg1"/>
              </a:solidFill>
              <a:latin typeface="+mj-ea"/>
              <a:ea typeface="+mj-ea"/>
            </a:endParaRPr>
          </a:p>
        </p:txBody>
      </p:sp>
      <p:sp>
        <p:nvSpPr>
          <p:cNvPr id="19" name="燕尾形 18"/>
          <p:cNvSpPr/>
          <p:nvPr/>
        </p:nvSpPr>
        <p:spPr>
          <a:xfrm>
            <a:off x="3760630" y="4114809"/>
            <a:ext cx="551471" cy="551543"/>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7722514" y="4114809"/>
            <a:ext cx="551471" cy="5515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标题 2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1267759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50" presetClass="entr" presetSubtype="0" decel="100000" fill="hold" grpId="0" nodeType="withEffect">
                                  <p:stCondLst>
                                    <p:cond delay="300"/>
                                  </p:stCondLst>
                                  <p:iterate type="lt">
                                    <p:tmPct val="2575"/>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strVal val="#ppt_w+.3"/>
                                          </p:val>
                                        </p:tav>
                                        <p:tav tm="100000">
                                          <p:val>
                                            <p:strVal val="#ppt_w"/>
                                          </p:val>
                                        </p:tav>
                                      </p:tavLst>
                                    </p:anim>
                                    <p:anim calcmode="lin" valueType="num">
                                      <p:cBhvr>
                                        <p:cTn id="11" dur="500" fill="hold"/>
                                        <p:tgtEl>
                                          <p:spTgt spid="2"/>
                                        </p:tgtEl>
                                        <p:attrNameLst>
                                          <p:attrName>ppt_h</p:attrName>
                                        </p:attrNameLst>
                                      </p:cBhvr>
                                      <p:tavLst>
                                        <p:tav tm="0">
                                          <p:val>
                                            <p:strVal val="#ppt_h"/>
                                          </p:val>
                                        </p:tav>
                                        <p:tav tm="100000">
                                          <p:val>
                                            <p:strVal val="#ppt_h"/>
                                          </p:val>
                                        </p:tav>
                                      </p:tavLst>
                                    </p:anim>
                                    <p:animEffect transition="in" filter="fade">
                                      <p:cBhvr>
                                        <p:cTn id="12" dur="500"/>
                                        <p:tgtEl>
                                          <p:spTgt spid="2"/>
                                        </p:tgtEl>
                                      </p:cBhvr>
                                    </p:animEffect>
                                  </p:childTnLst>
                                </p:cTn>
                              </p:par>
                              <p:par>
                                <p:cTn id="13" presetID="22" presetClass="entr" presetSubtype="8" fill="hold" grpId="0" nodeType="withEffect">
                                  <p:stCondLst>
                                    <p:cond delay="1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49" presetClass="entr" presetSubtype="0" decel="100000" fill="hold" grpId="0" nodeType="withEffect">
                                  <p:stCondLst>
                                    <p:cond delay="200"/>
                                  </p:stCondLst>
                                  <p:iterate type="lt">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grpId="0" nodeType="withEffect">
                                  <p:stCondLst>
                                    <p:cond delay="30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par>
                                <p:cTn id="28" presetID="49" presetClass="entr" presetSubtype="0" decel="100000" fill="hold" grpId="0" nodeType="withEffect">
                                  <p:stCondLst>
                                    <p:cond delay="500"/>
                                  </p:stCondLst>
                                  <p:iterate type="lt">
                                    <p:tmPct val="10000"/>
                                  </p:iterate>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 calcmode="lin" valueType="num">
                                      <p:cBhvr>
                                        <p:cTn id="32" dur="500" fill="hold"/>
                                        <p:tgtEl>
                                          <p:spTgt spid="13"/>
                                        </p:tgtEl>
                                        <p:attrNameLst>
                                          <p:attrName>style.rotation</p:attrName>
                                        </p:attrNameLst>
                                      </p:cBhvr>
                                      <p:tavLst>
                                        <p:tav tm="0">
                                          <p:val>
                                            <p:fltVal val="360"/>
                                          </p:val>
                                        </p:tav>
                                        <p:tav tm="100000">
                                          <p:val>
                                            <p:fltVal val="0"/>
                                          </p:val>
                                        </p:tav>
                                      </p:tavLst>
                                    </p:anim>
                                    <p:animEffect transition="in" filter="fade">
                                      <p:cBhvr>
                                        <p:cTn id="33" dur="500"/>
                                        <p:tgtEl>
                                          <p:spTgt spid="13"/>
                                        </p:tgtEl>
                                      </p:cBhvr>
                                    </p:animEffect>
                                  </p:childTnLst>
                                </p:cTn>
                              </p:par>
                              <p:par>
                                <p:cTn id="34" presetID="22" presetClass="entr" presetSubtype="1" fill="hold" grpId="0" nodeType="withEffect">
                                  <p:stCondLst>
                                    <p:cond delay="60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par>
                                <p:cTn id="37" presetID="22" presetClass="entr" presetSubtype="8" fill="hold" grpId="0" nodeType="withEffect">
                                  <p:stCondLst>
                                    <p:cond delay="70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par>
                                <p:cTn id="43" presetID="49" presetClass="entr" presetSubtype="0" decel="100000" fill="hold" grpId="0" nodeType="withEffect">
                                  <p:stCondLst>
                                    <p:cond delay="900"/>
                                  </p:stCondLst>
                                  <p:iterate type="lt">
                                    <p:tmPct val="10000"/>
                                  </p:iterate>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 calcmode="lin" valueType="num">
                                      <p:cBhvr>
                                        <p:cTn id="47" dur="500" fill="hold"/>
                                        <p:tgtEl>
                                          <p:spTgt spid="8"/>
                                        </p:tgtEl>
                                        <p:attrNameLst>
                                          <p:attrName>style.rotation</p:attrName>
                                        </p:attrNameLst>
                                      </p:cBhvr>
                                      <p:tavLst>
                                        <p:tav tm="0">
                                          <p:val>
                                            <p:fltVal val="360"/>
                                          </p:val>
                                        </p:tav>
                                        <p:tav tm="100000">
                                          <p:val>
                                            <p:fltVal val="0"/>
                                          </p:val>
                                        </p:tav>
                                      </p:tavLst>
                                    </p:anim>
                                    <p:animEffect transition="in" filter="fade">
                                      <p:cBhvr>
                                        <p:cTn id="48" dur="500"/>
                                        <p:tgtEl>
                                          <p:spTgt spid="8"/>
                                        </p:tgtEl>
                                      </p:cBhvr>
                                    </p:animEffect>
                                  </p:childTnLst>
                                </p:cTn>
                              </p:par>
                              <p:par>
                                <p:cTn id="49" presetID="49" presetClass="entr" presetSubtype="0" decel="100000" fill="hold" grpId="0" nodeType="withEffect">
                                  <p:stCondLst>
                                    <p:cond delay="1000"/>
                                  </p:stCondLst>
                                  <p:iterate type="lt">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 calcmode="lin" valueType="num">
                                      <p:cBhvr>
                                        <p:cTn id="53" dur="500" fill="hold"/>
                                        <p:tgtEl>
                                          <p:spTgt spid="11"/>
                                        </p:tgtEl>
                                        <p:attrNameLst>
                                          <p:attrName>style.rotation</p:attrName>
                                        </p:attrNameLst>
                                      </p:cBhvr>
                                      <p:tavLst>
                                        <p:tav tm="0">
                                          <p:val>
                                            <p:fltVal val="360"/>
                                          </p:val>
                                        </p:tav>
                                        <p:tav tm="100000">
                                          <p:val>
                                            <p:fltVal val="0"/>
                                          </p:val>
                                        </p:tav>
                                      </p:tavLst>
                                    </p:anim>
                                    <p:animEffect transition="in" filter="fade">
                                      <p:cBhvr>
                                        <p:cTn id="54" dur="500"/>
                                        <p:tgtEl>
                                          <p:spTgt spid="11"/>
                                        </p:tgtEl>
                                      </p:cBhvr>
                                    </p:animEffect>
                                  </p:childTnLst>
                                </p:cTn>
                              </p:par>
                              <p:par>
                                <p:cTn id="55" presetID="49" presetClass="entr" presetSubtype="0" decel="100000" fill="hold" grpId="0" nodeType="withEffect">
                                  <p:stCondLst>
                                    <p:cond delay="1100"/>
                                  </p:stCondLst>
                                  <p:iterate type="lt">
                                    <p:tmPct val="10000"/>
                                  </p:iterate>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 calcmode="lin" valueType="num">
                                      <p:cBhvr>
                                        <p:cTn id="59" dur="500" fill="hold"/>
                                        <p:tgtEl>
                                          <p:spTgt spid="14"/>
                                        </p:tgtEl>
                                        <p:attrNameLst>
                                          <p:attrName>style.rotation</p:attrName>
                                        </p:attrNameLst>
                                      </p:cBhvr>
                                      <p:tavLst>
                                        <p:tav tm="0">
                                          <p:val>
                                            <p:fltVal val="360"/>
                                          </p:val>
                                        </p:tav>
                                        <p:tav tm="100000">
                                          <p:val>
                                            <p:fltVal val="0"/>
                                          </p:val>
                                        </p:tav>
                                      </p:tavLst>
                                    </p:anim>
                                    <p:animEffect transition="in" filter="fade">
                                      <p:cBhvr>
                                        <p:cTn id="60" dur="500"/>
                                        <p:tgtEl>
                                          <p:spTgt spid="14"/>
                                        </p:tgtEl>
                                      </p:cBhvr>
                                    </p:animEffect>
                                  </p:childTnLst>
                                </p:cTn>
                              </p:par>
                              <p:par>
                                <p:cTn id="61" presetID="22" presetClass="entr" presetSubtype="1" fill="hold" grpId="0" nodeType="withEffect">
                                  <p:stCondLst>
                                    <p:cond delay="1100"/>
                                  </p:stCondLst>
                                  <p:childTnLst>
                                    <p:set>
                                      <p:cBhvr>
                                        <p:cTn id="62" dur="1" fill="hold">
                                          <p:stCondLst>
                                            <p:cond delay="0"/>
                                          </p:stCondLst>
                                        </p:cTn>
                                        <p:tgtEl>
                                          <p:spTgt spid="17"/>
                                        </p:tgtEl>
                                        <p:attrNameLst>
                                          <p:attrName>style.visibility</p:attrName>
                                        </p:attrNameLst>
                                      </p:cBhvr>
                                      <p:to>
                                        <p:strVal val="visible"/>
                                      </p:to>
                                    </p:set>
                                    <p:animEffect transition="in" filter="wipe(up)">
                                      <p:cBhvr>
                                        <p:cTn id="63" dur="500"/>
                                        <p:tgtEl>
                                          <p:spTgt spid="17"/>
                                        </p:tgtEl>
                                      </p:cBhvr>
                                    </p:animEffect>
                                  </p:childTnLst>
                                </p:cTn>
                              </p:par>
                              <p:par>
                                <p:cTn id="64" presetID="22" presetClass="entr" presetSubtype="8" fill="hold" grpId="0" nodeType="withEffect">
                                  <p:stCondLst>
                                    <p:cond delay="120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1200"/>
                                  </p:stCondLst>
                                  <p:childTnLst>
                                    <p:set>
                                      <p:cBhvr>
                                        <p:cTn id="68" dur="1" fill="hold">
                                          <p:stCondLst>
                                            <p:cond delay="0"/>
                                          </p:stCondLst>
                                        </p:cTn>
                                        <p:tgtEl>
                                          <p:spTgt spid="5"/>
                                        </p:tgtEl>
                                        <p:attrNameLst>
                                          <p:attrName>style.visibility</p:attrName>
                                        </p:attrNameLst>
                                      </p:cBhvr>
                                      <p:to>
                                        <p:strVal val="visible"/>
                                      </p:to>
                                    </p:set>
                                    <p:animEffect transition="in" filter="wipe(left)">
                                      <p:cBhvr>
                                        <p:cTn id="69" dur="500"/>
                                        <p:tgtEl>
                                          <p:spTgt spid="5"/>
                                        </p:tgtEl>
                                      </p:cBhvr>
                                    </p:animEffect>
                                  </p:childTnLst>
                                </p:cTn>
                              </p:par>
                              <p:par>
                                <p:cTn id="70" presetID="49" presetClass="entr" presetSubtype="0" decel="100000" fill="hold" grpId="0" nodeType="withEffect">
                                  <p:stCondLst>
                                    <p:cond delay="1200"/>
                                  </p:stCondLst>
                                  <p:iterate type="lt">
                                    <p:tmPct val="10000"/>
                                  </p:iterate>
                                  <p:childTnLst>
                                    <p:set>
                                      <p:cBhvr>
                                        <p:cTn id="71" dur="1" fill="hold">
                                          <p:stCondLst>
                                            <p:cond delay="0"/>
                                          </p:stCondLst>
                                        </p:cTn>
                                        <p:tgtEl>
                                          <p:spTgt spid="9"/>
                                        </p:tgtEl>
                                        <p:attrNameLst>
                                          <p:attrName>style.visibility</p:attrName>
                                        </p:attrNameLst>
                                      </p:cBhvr>
                                      <p:to>
                                        <p:strVal val="visible"/>
                                      </p:to>
                                    </p:set>
                                    <p:anim calcmode="lin" valueType="num">
                                      <p:cBhvr>
                                        <p:cTn id="72" dur="500" fill="hold"/>
                                        <p:tgtEl>
                                          <p:spTgt spid="9"/>
                                        </p:tgtEl>
                                        <p:attrNameLst>
                                          <p:attrName>ppt_w</p:attrName>
                                        </p:attrNameLst>
                                      </p:cBhvr>
                                      <p:tavLst>
                                        <p:tav tm="0">
                                          <p:val>
                                            <p:fltVal val="0"/>
                                          </p:val>
                                        </p:tav>
                                        <p:tav tm="100000">
                                          <p:val>
                                            <p:strVal val="#ppt_w"/>
                                          </p:val>
                                        </p:tav>
                                      </p:tavLst>
                                    </p:anim>
                                    <p:anim calcmode="lin" valueType="num">
                                      <p:cBhvr>
                                        <p:cTn id="73" dur="500" fill="hold"/>
                                        <p:tgtEl>
                                          <p:spTgt spid="9"/>
                                        </p:tgtEl>
                                        <p:attrNameLst>
                                          <p:attrName>ppt_h</p:attrName>
                                        </p:attrNameLst>
                                      </p:cBhvr>
                                      <p:tavLst>
                                        <p:tav tm="0">
                                          <p:val>
                                            <p:fltVal val="0"/>
                                          </p:val>
                                        </p:tav>
                                        <p:tav tm="100000">
                                          <p:val>
                                            <p:strVal val="#ppt_h"/>
                                          </p:val>
                                        </p:tav>
                                      </p:tavLst>
                                    </p:anim>
                                    <p:anim calcmode="lin" valueType="num">
                                      <p:cBhvr>
                                        <p:cTn id="74" dur="500" fill="hold"/>
                                        <p:tgtEl>
                                          <p:spTgt spid="9"/>
                                        </p:tgtEl>
                                        <p:attrNameLst>
                                          <p:attrName>style.rotation</p:attrName>
                                        </p:attrNameLst>
                                      </p:cBhvr>
                                      <p:tavLst>
                                        <p:tav tm="0">
                                          <p:val>
                                            <p:fltVal val="360"/>
                                          </p:val>
                                        </p:tav>
                                        <p:tav tm="100000">
                                          <p:val>
                                            <p:fltVal val="0"/>
                                          </p:val>
                                        </p:tav>
                                      </p:tavLst>
                                    </p:anim>
                                    <p:animEffect transition="in" filter="fade">
                                      <p:cBhvr>
                                        <p:cTn id="75" dur="500"/>
                                        <p:tgtEl>
                                          <p:spTgt spid="9"/>
                                        </p:tgtEl>
                                      </p:cBhvr>
                                    </p:animEffect>
                                  </p:childTnLst>
                                </p:cTn>
                              </p:par>
                              <p:par>
                                <p:cTn id="76" presetID="49" presetClass="entr" presetSubtype="0" decel="100000" fill="hold" grpId="0" nodeType="withEffect">
                                  <p:stCondLst>
                                    <p:cond delay="1300"/>
                                  </p:stCondLst>
                                  <p:iterate type="lt">
                                    <p:tmPct val="10000"/>
                                  </p:iterate>
                                  <p:childTnLst>
                                    <p:set>
                                      <p:cBhvr>
                                        <p:cTn id="77" dur="1" fill="hold">
                                          <p:stCondLst>
                                            <p:cond delay="0"/>
                                          </p:stCondLst>
                                        </p:cTn>
                                        <p:tgtEl>
                                          <p:spTgt spid="12"/>
                                        </p:tgtEl>
                                        <p:attrNameLst>
                                          <p:attrName>style.visibility</p:attrName>
                                        </p:attrNameLst>
                                      </p:cBhvr>
                                      <p:to>
                                        <p:strVal val="visible"/>
                                      </p:to>
                                    </p:set>
                                    <p:anim calcmode="lin" valueType="num">
                                      <p:cBhvr>
                                        <p:cTn id="78" dur="500" fill="hold"/>
                                        <p:tgtEl>
                                          <p:spTgt spid="12"/>
                                        </p:tgtEl>
                                        <p:attrNameLst>
                                          <p:attrName>ppt_w</p:attrName>
                                        </p:attrNameLst>
                                      </p:cBhvr>
                                      <p:tavLst>
                                        <p:tav tm="0">
                                          <p:val>
                                            <p:fltVal val="0"/>
                                          </p:val>
                                        </p:tav>
                                        <p:tav tm="100000">
                                          <p:val>
                                            <p:strVal val="#ppt_w"/>
                                          </p:val>
                                        </p:tav>
                                      </p:tavLst>
                                    </p:anim>
                                    <p:anim calcmode="lin" valueType="num">
                                      <p:cBhvr>
                                        <p:cTn id="79" dur="500" fill="hold"/>
                                        <p:tgtEl>
                                          <p:spTgt spid="12"/>
                                        </p:tgtEl>
                                        <p:attrNameLst>
                                          <p:attrName>ppt_h</p:attrName>
                                        </p:attrNameLst>
                                      </p:cBhvr>
                                      <p:tavLst>
                                        <p:tav tm="0">
                                          <p:val>
                                            <p:fltVal val="0"/>
                                          </p:val>
                                        </p:tav>
                                        <p:tav tm="100000">
                                          <p:val>
                                            <p:strVal val="#ppt_h"/>
                                          </p:val>
                                        </p:tav>
                                      </p:tavLst>
                                    </p:anim>
                                    <p:anim calcmode="lin" valueType="num">
                                      <p:cBhvr>
                                        <p:cTn id="80" dur="500" fill="hold"/>
                                        <p:tgtEl>
                                          <p:spTgt spid="12"/>
                                        </p:tgtEl>
                                        <p:attrNameLst>
                                          <p:attrName>style.rotation</p:attrName>
                                        </p:attrNameLst>
                                      </p:cBhvr>
                                      <p:tavLst>
                                        <p:tav tm="0">
                                          <p:val>
                                            <p:fltVal val="360"/>
                                          </p:val>
                                        </p:tav>
                                        <p:tav tm="100000">
                                          <p:val>
                                            <p:fltVal val="0"/>
                                          </p:val>
                                        </p:tav>
                                      </p:tavLst>
                                    </p:anim>
                                    <p:animEffect transition="in" filter="fade">
                                      <p:cBhvr>
                                        <p:cTn id="81" dur="500"/>
                                        <p:tgtEl>
                                          <p:spTgt spid="12"/>
                                        </p:tgtEl>
                                      </p:cBhvr>
                                    </p:animEffect>
                                  </p:childTnLst>
                                </p:cTn>
                              </p:par>
                              <p:par>
                                <p:cTn id="82" presetID="49" presetClass="entr" presetSubtype="0" decel="100000" fill="hold" grpId="0" nodeType="withEffect">
                                  <p:stCondLst>
                                    <p:cond delay="1400"/>
                                  </p:stCondLst>
                                  <p:iterate type="lt">
                                    <p:tmPct val="10000"/>
                                  </p:iterate>
                                  <p:childTnLst>
                                    <p:set>
                                      <p:cBhvr>
                                        <p:cTn id="83" dur="1" fill="hold">
                                          <p:stCondLst>
                                            <p:cond delay="0"/>
                                          </p:stCondLst>
                                        </p:cTn>
                                        <p:tgtEl>
                                          <p:spTgt spid="15"/>
                                        </p:tgtEl>
                                        <p:attrNameLst>
                                          <p:attrName>style.visibility</p:attrName>
                                        </p:attrNameLst>
                                      </p:cBhvr>
                                      <p:to>
                                        <p:strVal val="visible"/>
                                      </p:to>
                                    </p:set>
                                    <p:anim calcmode="lin" valueType="num">
                                      <p:cBhvr>
                                        <p:cTn id="84" dur="500" fill="hold"/>
                                        <p:tgtEl>
                                          <p:spTgt spid="15"/>
                                        </p:tgtEl>
                                        <p:attrNameLst>
                                          <p:attrName>ppt_w</p:attrName>
                                        </p:attrNameLst>
                                      </p:cBhvr>
                                      <p:tavLst>
                                        <p:tav tm="0">
                                          <p:val>
                                            <p:fltVal val="0"/>
                                          </p:val>
                                        </p:tav>
                                        <p:tav tm="100000">
                                          <p:val>
                                            <p:strVal val="#ppt_w"/>
                                          </p:val>
                                        </p:tav>
                                      </p:tavLst>
                                    </p:anim>
                                    <p:anim calcmode="lin" valueType="num">
                                      <p:cBhvr>
                                        <p:cTn id="85" dur="500" fill="hold"/>
                                        <p:tgtEl>
                                          <p:spTgt spid="15"/>
                                        </p:tgtEl>
                                        <p:attrNameLst>
                                          <p:attrName>ppt_h</p:attrName>
                                        </p:attrNameLst>
                                      </p:cBhvr>
                                      <p:tavLst>
                                        <p:tav tm="0">
                                          <p:val>
                                            <p:fltVal val="0"/>
                                          </p:val>
                                        </p:tav>
                                        <p:tav tm="100000">
                                          <p:val>
                                            <p:strVal val="#ppt_h"/>
                                          </p:val>
                                        </p:tav>
                                      </p:tavLst>
                                    </p:anim>
                                    <p:anim calcmode="lin" valueType="num">
                                      <p:cBhvr>
                                        <p:cTn id="86" dur="500" fill="hold"/>
                                        <p:tgtEl>
                                          <p:spTgt spid="15"/>
                                        </p:tgtEl>
                                        <p:attrNameLst>
                                          <p:attrName>style.rotation</p:attrName>
                                        </p:attrNameLst>
                                      </p:cBhvr>
                                      <p:tavLst>
                                        <p:tav tm="0">
                                          <p:val>
                                            <p:fltVal val="360"/>
                                          </p:val>
                                        </p:tav>
                                        <p:tav tm="100000">
                                          <p:val>
                                            <p:fltVal val="0"/>
                                          </p:val>
                                        </p:tav>
                                      </p:tavLst>
                                    </p:anim>
                                    <p:animEffect transition="in" filter="fade">
                                      <p:cBhvr>
                                        <p:cTn id="87" dur="500"/>
                                        <p:tgtEl>
                                          <p:spTgt spid="15"/>
                                        </p:tgtEl>
                                      </p:cBhvr>
                                    </p:animEffect>
                                  </p:childTnLst>
                                </p:cTn>
                              </p:par>
                              <p:par>
                                <p:cTn id="88" presetID="22" presetClass="entr" presetSubtype="1" fill="hold" grpId="0" nodeType="withEffect">
                                  <p:stCondLst>
                                    <p:cond delay="150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p:cNvSpPr>
            <a:spLocks/>
          </p:cNvSpPr>
          <p:nvPr/>
        </p:nvSpPr>
        <p:spPr bwMode="auto">
          <a:xfrm>
            <a:off x="1738863" y="3267854"/>
            <a:ext cx="3027078" cy="134288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0" name="Freeform 19"/>
          <p:cNvSpPr>
            <a:spLocks/>
          </p:cNvSpPr>
          <p:nvPr/>
        </p:nvSpPr>
        <p:spPr bwMode="auto">
          <a:xfrm>
            <a:off x="1738863" y="1604798"/>
            <a:ext cx="3953376" cy="1469767"/>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3"/>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1" name="Freeform 20"/>
          <p:cNvSpPr>
            <a:spLocks/>
          </p:cNvSpPr>
          <p:nvPr/>
        </p:nvSpPr>
        <p:spPr bwMode="auto">
          <a:xfrm>
            <a:off x="6427133" y="1604798"/>
            <a:ext cx="3953376" cy="1469767"/>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4"/>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2" name="Freeform 21"/>
          <p:cNvSpPr>
            <a:spLocks/>
          </p:cNvSpPr>
          <p:nvPr/>
        </p:nvSpPr>
        <p:spPr bwMode="auto">
          <a:xfrm>
            <a:off x="1738863" y="4706746"/>
            <a:ext cx="3953376" cy="1469767"/>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1"/>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3" name="Freeform 22"/>
          <p:cNvSpPr>
            <a:spLocks/>
          </p:cNvSpPr>
          <p:nvPr/>
        </p:nvSpPr>
        <p:spPr bwMode="auto">
          <a:xfrm>
            <a:off x="6427133" y="4706746"/>
            <a:ext cx="3953376" cy="1469767"/>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2"/>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4" name="Freeform 23"/>
          <p:cNvSpPr>
            <a:spLocks/>
          </p:cNvSpPr>
          <p:nvPr/>
        </p:nvSpPr>
        <p:spPr bwMode="auto">
          <a:xfrm>
            <a:off x="7279154" y="3267854"/>
            <a:ext cx="3101355" cy="134288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124369" tIns="62183" rIns="124369" bIns="62183" anchor="ctr"/>
          <a:lstStyle/>
          <a:p>
            <a:pPr>
              <a:lnSpc>
                <a:spcPct val="120000"/>
              </a:lnSpc>
            </a:pPr>
            <a:endParaRPr lang="en-US" sz="1500" kern="0">
              <a:solidFill>
                <a:schemeClr val="bg1"/>
              </a:solidFill>
              <a:latin typeface="+mn-ea"/>
              <a:cs typeface="+mn-ea"/>
            </a:endParaRPr>
          </a:p>
        </p:txBody>
      </p:sp>
      <p:sp>
        <p:nvSpPr>
          <p:cNvPr id="25" name="TextBox 53"/>
          <p:cNvSpPr txBox="1">
            <a:spLocks noChangeArrowheads="1"/>
          </p:cNvSpPr>
          <p:nvPr/>
        </p:nvSpPr>
        <p:spPr bwMode="auto">
          <a:xfrm>
            <a:off x="1797154" y="1742494"/>
            <a:ext cx="3104630"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6" name="TextBox 53"/>
          <p:cNvSpPr txBox="1">
            <a:spLocks noChangeArrowheads="1"/>
          </p:cNvSpPr>
          <p:nvPr/>
        </p:nvSpPr>
        <p:spPr bwMode="auto">
          <a:xfrm>
            <a:off x="1629969" y="3702677"/>
            <a:ext cx="3217262"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7" name="TextBox 53"/>
          <p:cNvSpPr txBox="1">
            <a:spLocks noChangeArrowheads="1"/>
          </p:cNvSpPr>
          <p:nvPr/>
        </p:nvSpPr>
        <p:spPr bwMode="auto">
          <a:xfrm>
            <a:off x="1738864" y="5598278"/>
            <a:ext cx="3091985"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8" name="TextBox 53"/>
          <p:cNvSpPr txBox="1">
            <a:spLocks noChangeArrowheads="1"/>
          </p:cNvSpPr>
          <p:nvPr/>
        </p:nvSpPr>
        <p:spPr bwMode="auto">
          <a:xfrm>
            <a:off x="7325830" y="5605220"/>
            <a:ext cx="3054681"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29" name="TextBox 53"/>
          <p:cNvSpPr txBox="1">
            <a:spLocks noChangeArrowheads="1"/>
          </p:cNvSpPr>
          <p:nvPr/>
        </p:nvSpPr>
        <p:spPr bwMode="auto">
          <a:xfrm>
            <a:off x="7197863" y="3687408"/>
            <a:ext cx="3217262"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sp>
        <p:nvSpPr>
          <p:cNvPr id="30" name="TextBox 29"/>
          <p:cNvSpPr txBox="1">
            <a:spLocks noChangeArrowheads="1"/>
          </p:cNvSpPr>
          <p:nvPr/>
        </p:nvSpPr>
        <p:spPr bwMode="auto">
          <a:xfrm>
            <a:off x="7299898" y="1742561"/>
            <a:ext cx="3083547" cy="4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4" tIns="60949" rIns="121894" bIns="60949" numCol="1" anchor="t" anchorCtr="0" compatLnSpc="1">
            <a:prstTxWarp prst="textNoShape">
              <a:avLst/>
            </a:prstTxWarp>
            <a:spAutoFit/>
          </a:bodyPr>
          <a:lstStyle/>
          <a:p>
            <a:pPr lvl="0" algn="ctr" fontAlgn="base">
              <a:spcBef>
                <a:spcPct val="0"/>
              </a:spcBef>
              <a:spcAft>
                <a:spcPct val="0"/>
              </a:spcAft>
              <a:defRPr/>
            </a:pPr>
            <a:r>
              <a:rPr lang="zh-CN" altLang="en-US" sz="2300" kern="0" dirty="0">
                <a:solidFill>
                  <a:schemeClr val="bg1"/>
                </a:solidFill>
                <a:latin typeface="+mn-ea"/>
                <a:cs typeface="+mn-ea"/>
              </a:rPr>
              <a:t>在此输入内容文本</a:t>
            </a:r>
            <a:endParaRPr lang="zh-CN" altLang="en-US" sz="3200" kern="0" dirty="0">
              <a:solidFill>
                <a:schemeClr val="bg1"/>
              </a:solidFill>
              <a:latin typeface="Arial" pitchFamily="34" charset="0"/>
              <a:cs typeface="+mn-ea"/>
            </a:endParaRPr>
          </a:p>
        </p:txBody>
      </p:sp>
      <p:grpSp>
        <p:nvGrpSpPr>
          <p:cNvPr id="31" name="组合 30"/>
          <p:cNvGrpSpPr/>
          <p:nvPr/>
        </p:nvGrpSpPr>
        <p:grpSpPr>
          <a:xfrm>
            <a:off x="5000111" y="3039038"/>
            <a:ext cx="2114723" cy="1723540"/>
            <a:chOff x="3910879" y="2268230"/>
            <a:chExt cx="1586249" cy="1292655"/>
          </a:xfrm>
        </p:grpSpPr>
        <p:sp>
          <p:nvSpPr>
            <p:cNvPr id="32" name="AutoShape 17"/>
            <p:cNvSpPr>
              <a:spLocks noChangeArrowheads="1"/>
            </p:cNvSpPr>
            <p:nvPr/>
          </p:nvSpPr>
          <p:spPr bwMode="auto">
            <a:xfrm>
              <a:off x="3910879" y="2268230"/>
              <a:ext cx="1586249" cy="1292655"/>
            </a:xfrm>
            <a:prstGeom prst="hexagon">
              <a:avLst>
                <a:gd name="adj" fmla="val 30740"/>
                <a:gd name="vf" fmla="val 115470"/>
              </a:avLst>
            </a:prstGeom>
            <a:solidFill>
              <a:schemeClr val="accent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1500" kern="0" dirty="0">
                <a:solidFill>
                  <a:schemeClr val="bg1"/>
                </a:solidFill>
                <a:latin typeface="+mn-ea"/>
                <a:cs typeface="+mn-ea"/>
              </a:endParaRPr>
            </a:p>
          </p:txBody>
        </p:sp>
        <p:sp>
          <p:nvSpPr>
            <p:cNvPr id="33" name="TextBox 32"/>
            <p:cNvSpPr txBox="1"/>
            <p:nvPr/>
          </p:nvSpPr>
          <p:spPr>
            <a:xfrm>
              <a:off x="4278830" y="2438891"/>
              <a:ext cx="850344" cy="923330"/>
            </a:xfrm>
            <a:prstGeom prst="rect">
              <a:avLst/>
            </a:prstGeom>
            <a:noFill/>
          </p:spPr>
          <p:txBody>
            <a:bodyPr wrap="none" rtlCol="0">
              <a:spAutoFit/>
            </a:bodyPr>
            <a:lstStyle/>
            <a:p>
              <a:pPr algn="ctr"/>
              <a:r>
                <a:rPr lang="zh-CN" altLang="en-US" sz="3700" b="1" dirty="0">
                  <a:solidFill>
                    <a:schemeClr val="bg1"/>
                  </a:solidFill>
                  <a:latin typeface="+mn-ea"/>
                  <a:cs typeface="+mn-ea"/>
                </a:rPr>
                <a:t>点击</a:t>
              </a:r>
              <a:endParaRPr lang="en-US" altLang="zh-CN" sz="3700" b="1" dirty="0">
                <a:solidFill>
                  <a:schemeClr val="bg1"/>
                </a:solidFill>
                <a:latin typeface="+mn-ea"/>
                <a:cs typeface="+mn-ea"/>
              </a:endParaRPr>
            </a:p>
            <a:p>
              <a:pPr algn="ctr"/>
              <a:r>
                <a:rPr lang="zh-CN" altLang="en-US" sz="3700" b="1" dirty="0">
                  <a:solidFill>
                    <a:schemeClr val="bg1"/>
                  </a:solidFill>
                  <a:latin typeface="+mn-ea"/>
                  <a:cs typeface="+mn-ea"/>
                </a:rPr>
                <a:t>添加</a:t>
              </a: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30498561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style.rotation</p:attrName>
                                        </p:attrNameLst>
                                      </p:cBhvr>
                                      <p:tavLst>
                                        <p:tav tm="0">
                                          <p:val>
                                            <p:fltVal val="90"/>
                                          </p:val>
                                        </p:tav>
                                        <p:tav tm="100000">
                                          <p:val>
                                            <p:fltVal val="0"/>
                                          </p:val>
                                        </p:tav>
                                      </p:tavLst>
                                    </p:anim>
                                    <p:animEffect transition="in" filter="fade">
                                      <p:cBhvr>
                                        <p:cTn id="10" dur="1000"/>
                                        <p:tgtEl>
                                          <p:spTgt spid="31"/>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13" dur="2000" fill="hold"/>
                                        <p:tgtEl>
                                          <p:spTgt spid="31"/>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750"/>
                                        <p:tgtEl>
                                          <p:spTgt spid="21"/>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750"/>
                                        <p:tgtEl>
                                          <p:spTgt spid="23"/>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750"/>
                                        <p:tgtEl>
                                          <p:spTgt spid="22"/>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set>
                                      <p:cBhvr>
                                        <p:cTn id="35" dur="455" fill="hold">
                                          <p:stCondLst>
                                            <p:cond delay="0"/>
                                          </p:stCondLst>
                                        </p:cTn>
                                        <p:tgtEl>
                                          <p:spTgt spid="30"/>
                                        </p:tgtEl>
                                        <p:attrNameLst>
                                          <p:attrName>style.rotation</p:attrName>
                                        </p:attrNameLst>
                                      </p:cBhvr>
                                      <p:to>
                                        <p:strVal val="-45.0"/>
                                      </p:to>
                                    </p:set>
                                    <p:anim calcmode="lin" valueType="num">
                                      <p:cBhvr>
                                        <p:cTn id="36"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set>
                                      <p:cBhvr>
                                        <p:cTn id="42" dur="455" fill="hold">
                                          <p:stCondLst>
                                            <p:cond delay="0"/>
                                          </p:stCondLst>
                                        </p:cTn>
                                        <p:tgtEl>
                                          <p:spTgt spid="25"/>
                                        </p:tgtEl>
                                        <p:attrNameLst>
                                          <p:attrName>style.rotation</p:attrName>
                                        </p:attrNameLst>
                                      </p:cBhvr>
                                      <p:to>
                                        <p:strVal val="-45.0"/>
                                      </p:to>
                                    </p:set>
                                    <p:anim calcmode="lin" valueType="num">
                                      <p:cBhvr>
                                        <p:cTn id="43"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26"/>
                                        </p:tgtEl>
                                        <p:attrNameLst>
                                          <p:attrName>style.visibility</p:attrName>
                                        </p:attrNameLst>
                                      </p:cBhvr>
                                      <p:to>
                                        <p:strVal val="visible"/>
                                      </p:to>
                                    </p:set>
                                    <p:set>
                                      <p:cBhvr>
                                        <p:cTn id="49" dur="455" fill="hold">
                                          <p:stCondLst>
                                            <p:cond delay="0"/>
                                          </p:stCondLst>
                                        </p:cTn>
                                        <p:tgtEl>
                                          <p:spTgt spid="26"/>
                                        </p:tgtEl>
                                        <p:attrNameLst>
                                          <p:attrName>style.rotation</p:attrName>
                                        </p:attrNameLst>
                                      </p:cBhvr>
                                      <p:to>
                                        <p:strVal val="-45.0"/>
                                      </p:to>
                                    </p:set>
                                    <p:anim calcmode="lin" valueType="num">
                                      <p:cBhvr>
                                        <p:cTn id="50"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set>
                                      <p:cBhvr>
                                        <p:cTn id="56" dur="455" fill="hold">
                                          <p:stCondLst>
                                            <p:cond delay="0"/>
                                          </p:stCondLst>
                                        </p:cTn>
                                        <p:tgtEl>
                                          <p:spTgt spid="27"/>
                                        </p:tgtEl>
                                        <p:attrNameLst>
                                          <p:attrName>style.rotation</p:attrName>
                                        </p:attrNameLst>
                                      </p:cBhvr>
                                      <p:to>
                                        <p:strVal val="-45.0"/>
                                      </p:to>
                                    </p:set>
                                    <p:anim calcmode="lin" valueType="num">
                                      <p:cBhvr>
                                        <p:cTn id="57"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29"/>
                                        </p:tgtEl>
                                        <p:attrNameLst>
                                          <p:attrName>style.visibility</p:attrName>
                                        </p:attrNameLst>
                                      </p:cBhvr>
                                      <p:to>
                                        <p:strVal val="visible"/>
                                      </p:to>
                                    </p:set>
                                    <p:set>
                                      <p:cBhvr>
                                        <p:cTn id="63" dur="455" fill="hold">
                                          <p:stCondLst>
                                            <p:cond delay="0"/>
                                          </p:stCondLst>
                                        </p:cTn>
                                        <p:tgtEl>
                                          <p:spTgt spid="29"/>
                                        </p:tgtEl>
                                        <p:attrNameLst>
                                          <p:attrName>style.rotation</p:attrName>
                                        </p:attrNameLst>
                                      </p:cBhvr>
                                      <p:to>
                                        <p:strVal val="-45.0"/>
                                      </p:to>
                                    </p:set>
                                    <p:anim calcmode="lin" valueType="num">
                                      <p:cBhvr>
                                        <p:cTn id="64"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28"/>
                                        </p:tgtEl>
                                        <p:attrNameLst>
                                          <p:attrName>style.visibility</p:attrName>
                                        </p:attrNameLst>
                                      </p:cBhvr>
                                      <p:to>
                                        <p:strVal val="visible"/>
                                      </p:to>
                                    </p:set>
                                    <p:set>
                                      <p:cBhvr>
                                        <p:cTn id="70" dur="455" fill="hold">
                                          <p:stCondLst>
                                            <p:cond delay="0"/>
                                          </p:stCondLst>
                                        </p:cTn>
                                        <p:tgtEl>
                                          <p:spTgt spid="28"/>
                                        </p:tgtEl>
                                        <p:attrNameLst>
                                          <p:attrName>style.rotation</p:attrName>
                                        </p:attrNameLst>
                                      </p:cBhvr>
                                      <p:to>
                                        <p:strVal val="-45.0"/>
                                      </p:to>
                                    </p:set>
                                    <p:anim calcmode="lin" valueType="num">
                                      <p:cBhvr>
                                        <p:cTn id="71"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5393664" y="-1856533"/>
            <a:ext cx="1691080" cy="11231786"/>
          </a:xfrm>
          <a:prstGeom prst="downArrow">
            <a:avLst>
              <a:gd name="adj1" fmla="val 49065"/>
              <a:gd name="adj2" fmla="val 44827"/>
            </a:avLst>
          </a:prstGeom>
          <a:solidFill>
            <a:schemeClr val="bg1">
              <a:lumMod val="75000"/>
            </a:schemeClr>
          </a:solidFill>
          <a:ln>
            <a:noFill/>
          </a:ln>
        </p:spPr>
        <p:txBody>
          <a:bodyPr vert="eaVert" lIns="110402" tIns="55201" rIns="110402" bIns="55201"/>
          <a:lstStyle/>
          <a:p>
            <a:endParaRPr lang="zh-CN" altLang="en-US" sz="25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3791251" y="2997805"/>
            <a:ext cx="2054006" cy="1608151"/>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7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点击添加</a:t>
              </a:r>
              <a:endParaRPr lang="en-US" altLang="zh-CN" sz="1900" b="1" dirty="0">
                <a:solidFill>
                  <a:schemeClr val="bg1"/>
                </a:solidFill>
                <a:latin typeface="微软雅黑" pitchFamily="34" charset="-122"/>
                <a:ea typeface="微软雅黑" pitchFamily="34" charset="-122"/>
              </a:endParaRPr>
            </a:p>
            <a:p>
              <a:pPr algn="ctr" eaLnBrk="1" hangingPunct="1"/>
              <a:r>
                <a:rPr lang="zh-CN" altLang="en-US" sz="19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6182816" y="2997802"/>
            <a:ext cx="2054005" cy="1608149"/>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7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点击添加</a:t>
              </a:r>
              <a:endParaRPr lang="en-US" altLang="zh-CN" sz="1900" b="1" dirty="0">
                <a:solidFill>
                  <a:schemeClr val="bg1"/>
                </a:solidFill>
                <a:latin typeface="微软雅黑" pitchFamily="34" charset="-122"/>
                <a:ea typeface="微软雅黑" pitchFamily="34" charset="-122"/>
              </a:endParaRPr>
            </a:p>
            <a:p>
              <a:pPr algn="ctr" eaLnBrk="1" hangingPunct="1"/>
              <a:r>
                <a:rPr lang="zh-CN" altLang="en-US" sz="19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8570908" y="2997806"/>
            <a:ext cx="2054006" cy="1608151"/>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7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点击添加</a:t>
              </a:r>
              <a:endParaRPr lang="en-US" altLang="zh-CN" sz="1900" b="1" dirty="0">
                <a:solidFill>
                  <a:schemeClr val="bg1"/>
                </a:solidFill>
                <a:latin typeface="微软雅黑" pitchFamily="34" charset="-122"/>
                <a:ea typeface="微软雅黑" pitchFamily="34" charset="-122"/>
              </a:endParaRPr>
            </a:p>
            <a:p>
              <a:pPr algn="ctr" eaLnBrk="1" hangingPunct="1"/>
              <a:r>
                <a:rPr lang="zh-CN" altLang="en-US" sz="19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391297" y="2997803"/>
            <a:ext cx="2054006" cy="1608149"/>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9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点击添加</a:t>
              </a:r>
              <a:endParaRPr lang="en-US" altLang="zh-CN" sz="1900" b="1" dirty="0">
                <a:solidFill>
                  <a:schemeClr val="bg1"/>
                </a:solidFill>
                <a:latin typeface="微软雅黑" pitchFamily="34" charset="-122"/>
                <a:ea typeface="微软雅黑" pitchFamily="34" charset="-122"/>
              </a:endParaRPr>
            </a:p>
            <a:p>
              <a:pPr algn="ctr" eaLnBrk="1" hangingPunct="1"/>
              <a:r>
                <a:rPr lang="zh-CN" altLang="en-US" sz="1900" b="1" dirty="0">
                  <a:solidFill>
                    <a:schemeClr val="bg1"/>
                  </a:solidFill>
                  <a:latin typeface="微软雅黑" pitchFamily="34" charset="-122"/>
                  <a:ea typeface="微软雅黑" pitchFamily="34" charset="-122"/>
                </a:rPr>
                <a:t>文本内容</a:t>
              </a:r>
            </a:p>
          </p:txBody>
        </p:sp>
      </p:grpSp>
      <p:sp>
        <p:nvSpPr>
          <p:cNvPr id="52" name="矩形标注 51"/>
          <p:cNvSpPr/>
          <p:nvPr/>
        </p:nvSpPr>
        <p:spPr>
          <a:xfrm>
            <a:off x="4191604" y="5069273"/>
            <a:ext cx="1783912" cy="55271"/>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2" tIns="55201" rIns="110402" bIns="55201" rtlCol="0" anchor="ctr"/>
          <a:lstStyle/>
          <a:p>
            <a:pPr algn="ctr"/>
            <a:endParaRPr lang="zh-CN" altLang="en-US">
              <a:solidFill>
                <a:schemeClr val="tx1">
                  <a:lumMod val="85000"/>
                  <a:lumOff val="15000"/>
                </a:schemeClr>
              </a:solidFill>
            </a:endParaRPr>
          </a:p>
        </p:txBody>
      </p:sp>
      <p:sp>
        <p:nvSpPr>
          <p:cNvPr id="53" name="矩形标注 52"/>
          <p:cNvSpPr/>
          <p:nvPr/>
        </p:nvSpPr>
        <p:spPr>
          <a:xfrm>
            <a:off x="1758667" y="2452678"/>
            <a:ext cx="1913050" cy="77540"/>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2" tIns="55201" rIns="110402" bIns="55201"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697849" y="5253203"/>
            <a:ext cx="2757654" cy="86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02" tIns="55201" rIns="110402" bIns="55201">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1274440" y="1522727"/>
            <a:ext cx="2757654" cy="86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02" tIns="55201" rIns="110402" bIns="55201">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6486113" y="2452678"/>
            <a:ext cx="1913050" cy="7754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2" tIns="55201" rIns="110402" bIns="55201"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6001887" y="1522727"/>
            <a:ext cx="2757654" cy="86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02" tIns="55201" rIns="110402" bIns="55201">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9015205" y="5069273"/>
            <a:ext cx="1783912" cy="55271"/>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2" tIns="55201" rIns="110402" bIns="55201"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8521453" y="5253203"/>
            <a:ext cx="2757654" cy="86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02" tIns="55201" rIns="110402" bIns="55201">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57245711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flipH="1">
            <a:off x="7462628" y="2341992"/>
            <a:ext cx="673012" cy="47413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38" tIns="60918" rIns="121838" bIns="6091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50000"/>
                  <a:lumOff val="50000"/>
                </a:schemeClr>
              </a:solidFill>
            </a:endParaRPr>
          </a:p>
        </p:txBody>
      </p:sp>
      <p:sp>
        <p:nvSpPr>
          <p:cNvPr id="3" name="右箭头 2"/>
          <p:cNvSpPr/>
          <p:nvPr/>
        </p:nvSpPr>
        <p:spPr>
          <a:xfrm>
            <a:off x="4175873" y="2341992"/>
            <a:ext cx="673012" cy="47413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38" tIns="60918" rIns="121838" bIns="6091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50000"/>
                  <a:lumOff val="50000"/>
                </a:schemeClr>
              </a:solidFill>
            </a:endParaRPr>
          </a:p>
        </p:txBody>
      </p:sp>
      <p:grpSp>
        <p:nvGrpSpPr>
          <p:cNvPr id="4" name="组合 3"/>
          <p:cNvGrpSpPr>
            <a:grpSpLocks/>
          </p:cNvGrpSpPr>
          <p:nvPr/>
        </p:nvGrpSpPr>
        <p:grpSpPr bwMode="auto">
          <a:xfrm>
            <a:off x="1716626" y="1436059"/>
            <a:ext cx="2444431" cy="2444751"/>
            <a:chOff x="2427638" y="1571836"/>
            <a:chExt cx="1833508" cy="1833509"/>
          </a:xfrm>
        </p:grpSpPr>
        <p:sp>
          <p:nvSpPr>
            <p:cNvPr id="5" name="空心弧 4"/>
            <p:cNvSpPr/>
            <p:nvPr/>
          </p:nvSpPr>
          <p:spPr>
            <a:xfrm rot="1102823">
              <a:off x="2427638" y="1571836"/>
              <a:ext cx="1833508" cy="1833509"/>
            </a:xfrm>
            <a:prstGeom prst="blockArc">
              <a:avLst>
                <a:gd name="adj1" fmla="val 10800000"/>
                <a:gd name="adj2" fmla="val 10331877"/>
                <a:gd name="adj3" fmla="val 19879"/>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50000"/>
                    <a:lumOff val="50000"/>
                  </a:schemeClr>
                </a:solidFill>
              </a:endParaRPr>
            </a:p>
          </p:txBody>
        </p:sp>
        <p:sp>
          <p:nvSpPr>
            <p:cNvPr id="6" name="Rectangle 23"/>
            <p:cNvSpPr>
              <a:spLocks noChangeArrowheads="1"/>
            </p:cNvSpPr>
            <p:nvPr/>
          </p:nvSpPr>
          <p:spPr bwMode="auto">
            <a:xfrm>
              <a:off x="2700680" y="2233805"/>
              <a:ext cx="1289012" cy="484693"/>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50000"/>
                      <a:lumOff val="50000"/>
                    </a:schemeClr>
                  </a:solidFill>
                  <a:effectLst>
                    <a:outerShdw blurRad="38100" dist="38100" dir="2700000" algn="tl">
                      <a:srgbClr val="C0C0C0"/>
                    </a:outerShdw>
                  </a:effectLst>
                </a:rPr>
                <a:t>此处添</a:t>
              </a:r>
              <a:endParaRPr lang="en-US" altLang="zh-CN" dirty="0" smtClean="0">
                <a:solidFill>
                  <a:schemeClr val="tx1">
                    <a:lumMod val="50000"/>
                    <a:lumOff val="50000"/>
                  </a:schemeClr>
                </a:solidFill>
                <a:effectLst>
                  <a:outerShdw blurRad="38100" dist="38100" dir="2700000" algn="tl">
                    <a:srgbClr val="C0C0C0"/>
                  </a:outerShdw>
                </a:effectLst>
              </a:endParaRPr>
            </a:p>
            <a:p>
              <a:pPr algn="ctr">
                <a:defRPr/>
              </a:pPr>
              <a:r>
                <a:rPr lang="zh-CN" altLang="en-US" dirty="0" smtClean="0">
                  <a:solidFill>
                    <a:schemeClr val="tx1">
                      <a:lumMod val="50000"/>
                      <a:lumOff val="50000"/>
                    </a:schemeClr>
                  </a:solidFill>
                  <a:effectLst>
                    <a:outerShdw blurRad="38100" dist="38100" dir="2700000" algn="tl">
                      <a:srgbClr val="C0C0C0"/>
                    </a:outerShdw>
                  </a:effectLst>
                </a:rPr>
                <a:t>加标题</a:t>
              </a:r>
              <a:endParaRPr lang="en-US" altLang="zh-CN" dirty="0">
                <a:solidFill>
                  <a:schemeClr val="tx1">
                    <a:lumMod val="50000"/>
                    <a:lumOff val="50000"/>
                  </a:schemeClr>
                </a:solidFill>
                <a:effectLst>
                  <a:outerShdw blurRad="38100" dist="38100" dir="2700000" algn="tl">
                    <a:srgbClr val="C0C0C0"/>
                  </a:outerShdw>
                </a:effectLst>
              </a:endParaRPr>
            </a:p>
          </p:txBody>
        </p:sp>
      </p:grpSp>
      <p:grpSp>
        <p:nvGrpSpPr>
          <p:cNvPr id="7" name="组合 6"/>
          <p:cNvGrpSpPr>
            <a:grpSpLocks/>
          </p:cNvGrpSpPr>
          <p:nvPr/>
        </p:nvGrpSpPr>
        <p:grpSpPr bwMode="auto">
          <a:xfrm>
            <a:off x="4944123" y="1412776"/>
            <a:ext cx="2444432" cy="2444749"/>
            <a:chOff x="4847947" y="1554834"/>
            <a:chExt cx="1833508" cy="1833509"/>
          </a:xfrm>
        </p:grpSpPr>
        <p:sp>
          <p:nvSpPr>
            <p:cNvPr id="8" name="空心弧 7"/>
            <p:cNvSpPr/>
            <p:nvPr/>
          </p:nvSpPr>
          <p:spPr>
            <a:xfrm rot="4624044">
              <a:off x="4847946" y="1554835"/>
              <a:ext cx="1833509" cy="1833508"/>
            </a:xfrm>
            <a:prstGeom prst="blockArc">
              <a:avLst>
                <a:gd name="adj1" fmla="val 11800415"/>
                <a:gd name="adj2" fmla="val 11257951"/>
                <a:gd name="adj3" fmla="val 1810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50000"/>
                    <a:lumOff val="50000"/>
                  </a:schemeClr>
                </a:solidFill>
              </a:endParaRPr>
            </a:p>
          </p:txBody>
        </p:sp>
        <p:sp>
          <p:nvSpPr>
            <p:cNvPr id="9" name="Rectangle 23"/>
            <p:cNvSpPr>
              <a:spLocks noChangeArrowheads="1"/>
            </p:cNvSpPr>
            <p:nvPr/>
          </p:nvSpPr>
          <p:spPr bwMode="auto">
            <a:xfrm>
              <a:off x="5113052" y="2161241"/>
              <a:ext cx="1289011" cy="484693"/>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50000"/>
                      <a:lumOff val="50000"/>
                    </a:schemeClr>
                  </a:solidFill>
                  <a:effectLst>
                    <a:outerShdw blurRad="38100" dist="38100" dir="2700000" algn="tl">
                      <a:srgbClr val="C0C0C0"/>
                    </a:outerShdw>
                  </a:effectLst>
                </a:rPr>
                <a:t>此处添</a:t>
              </a:r>
              <a:endParaRPr lang="en-US" altLang="zh-CN" dirty="0" smtClean="0">
                <a:solidFill>
                  <a:schemeClr val="tx1">
                    <a:lumMod val="50000"/>
                    <a:lumOff val="50000"/>
                  </a:schemeClr>
                </a:solidFill>
                <a:effectLst>
                  <a:outerShdw blurRad="38100" dist="38100" dir="2700000" algn="tl">
                    <a:srgbClr val="C0C0C0"/>
                  </a:outerShdw>
                </a:effectLst>
              </a:endParaRPr>
            </a:p>
            <a:p>
              <a:pPr algn="ctr">
                <a:defRPr/>
              </a:pPr>
              <a:r>
                <a:rPr lang="zh-CN" altLang="en-US" dirty="0" smtClean="0">
                  <a:solidFill>
                    <a:schemeClr val="tx1">
                      <a:lumMod val="50000"/>
                      <a:lumOff val="50000"/>
                    </a:schemeClr>
                  </a:solidFill>
                  <a:effectLst>
                    <a:outerShdw blurRad="38100" dist="38100" dir="2700000" algn="tl">
                      <a:srgbClr val="C0C0C0"/>
                    </a:outerShdw>
                  </a:effectLst>
                </a:rPr>
                <a:t>加标题</a:t>
              </a:r>
              <a:endParaRPr lang="en-US" altLang="zh-CN" dirty="0">
                <a:solidFill>
                  <a:schemeClr val="tx1">
                    <a:lumMod val="50000"/>
                    <a:lumOff val="50000"/>
                  </a:schemeClr>
                </a:solidFill>
                <a:effectLst>
                  <a:outerShdw blurRad="38100" dist="38100" dir="2700000" algn="tl">
                    <a:srgbClr val="C0C0C0"/>
                  </a:outerShdw>
                </a:effectLst>
              </a:endParaRPr>
            </a:p>
          </p:txBody>
        </p:sp>
      </p:grpSp>
      <p:grpSp>
        <p:nvGrpSpPr>
          <p:cNvPr id="10" name="组合 9"/>
          <p:cNvGrpSpPr>
            <a:grpSpLocks/>
          </p:cNvGrpSpPr>
          <p:nvPr/>
        </p:nvGrpSpPr>
        <p:grpSpPr bwMode="auto">
          <a:xfrm>
            <a:off x="8224528" y="1441350"/>
            <a:ext cx="2444432" cy="2444751"/>
            <a:chOff x="7308128" y="1555884"/>
            <a:chExt cx="1833508" cy="1833508"/>
          </a:xfrm>
        </p:grpSpPr>
        <p:sp>
          <p:nvSpPr>
            <p:cNvPr id="11" name="空心弧 10"/>
            <p:cNvSpPr/>
            <p:nvPr/>
          </p:nvSpPr>
          <p:spPr>
            <a:xfrm rot="3334648">
              <a:off x="7308128" y="1555884"/>
              <a:ext cx="1833508" cy="1833508"/>
            </a:xfrm>
            <a:prstGeom prst="blockArc">
              <a:avLst>
                <a:gd name="adj1" fmla="val 17345758"/>
                <a:gd name="adj2" fmla="val 16945271"/>
                <a:gd name="adj3" fmla="val 18928"/>
              </a:avLst>
            </a:prstGeom>
            <a:solidFill>
              <a:schemeClr val="accent3"/>
            </a:solidFill>
            <a:ln>
              <a:noFill/>
            </a:ln>
            <a:effectLst/>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50000"/>
                    <a:lumOff val="50000"/>
                  </a:schemeClr>
                </a:solidFill>
              </a:endParaRPr>
            </a:p>
          </p:txBody>
        </p:sp>
        <p:sp>
          <p:nvSpPr>
            <p:cNvPr id="12" name="Rectangle 23"/>
            <p:cNvSpPr>
              <a:spLocks noChangeArrowheads="1"/>
            </p:cNvSpPr>
            <p:nvPr/>
          </p:nvSpPr>
          <p:spPr bwMode="auto">
            <a:xfrm>
              <a:off x="7579583" y="2162291"/>
              <a:ext cx="1289011" cy="484692"/>
            </a:xfrm>
            <a:prstGeom prst="rect">
              <a:avLst/>
            </a:prstGeom>
            <a:noFill/>
            <a:ln>
              <a:noFill/>
            </a:ln>
            <a:effectLst/>
            <a:extLst/>
          </p:spPr>
          <p:txBody>
            <a:bodyPr lIns="91388" tIns="45693" rIns="91388" bIns="4569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smtClean="0">
                  <a:solidFill>
                    <a:schemeClr val="tx1">
                      <a:lumMod val="50000"/>
                      <a:lumOff val="50000"/>
                    </a:schemeClr>
                  </a:solidFill>
                  <a:effectLst>
                    <a:outerShdw blurRad="38100" dist="38100" dir="2700000" algn="tl">
                      <a:srgbClr val="C0C0C0"/>
                    </a:outerShdw>
                  </a:effectLst>
                </a:rPr>
                <a:t>此处添</a:t>
              </a:r>
              <a:endParaRPr lang="en-US" altLang="zh-CN" dirty="0" smtClean="0">
                <a:solidFill>
                  <a:schemeClr val="tx1">
                    <a:lumMod val="50000"/>
                    <a:lumOff val="50000"/>
                  </a:schemeClr>
                </a:solidFill>
                <a:effectLst>
                  <a:outerShdw blurRad="38100" dist="38100" dir="2700000" algn="tl">
                    <a:srgbClr val="C0C0C0"/>
                  </a:outerShdw>
                </a:effectLst>
              </a:endParaRPr>
            </a:p>
            <a:p>
              <a:pPr algn="ctr">
                <a:defRPr/>
              </a:pPr>
              <a:r>
                <a:rPr lang="zh-CN" altLang="en-US" dirty="0" smtClean="0">
                  <a:solidFill>
                    <a:schemeClr val="tx1">
                      <a:lumMod val="50000"/>
                      <a:lumOff val="50000"/>
                    </a:schemeClr>
                  </a:solidFill>
                  <a:effectLst>
                    <a:outerShdw blurRad="38100" dist="38100" dir="2700000" algn="tl">
                      <a:srgbClr val="C0C0C0"/>
                    </a:outerShdw>
                  </a:effectLst>
                </a:rPr>
                <a:t>加标题</a:t>
              </a:r>
              <a:endParaRPr lang="en-US" altLang="zh-CN" dirty="0">
                <a:solidFill>
                  <a:schemeClr val="tx1">
                    <a:lumMod val="50000"/>
                    <a:lumOff val="50000"/>
                  </a:schemeClr>
                </a:solidFill>
                <a:effectLst>
                  <a:outerShdw blurRad="38100" dist="38100" dir="2700000" algn="tl">
                    <a:srgbClr val="C0C0C0"/>
                  </a:outerShdw>
                </a:effectLst>
              </a:endParaRPr>
            </a:p>
          </p:txBody>
        </p:sp>
      </p:grpSp>
      <p:sp>
        <p:nvSpPr>
          <p:cNvPr id="13" name="圆角矩形 12"/>
          <p:cNvSpPr/>
          <p:nvPr/>
        </p:nvSpPr>
        <p:spPr bwMode="auto">
          <a:xfrm>
            <a:off x="2038995" y="4304362"/>
            <a:ext cx="8282200" cy="1965944"/>
          </a:xfrm>
          <a:prstGeom prst="roundRect">
            <a:avLst>
              <a:gd name="adj" fmla="val 1196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38" tIns="60918" rIns="121838" bIns="6091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50000"/>
                  <a:lumOff val="50000"/>
                </a:schemeClr>
              </a:solidFill>
            </a:endParaRPr>
          </a:p>
        </p:txBody>
      </p:sp>
      <p:sp>
        <p:nvSpPr>
          <p:cNvPr id="14" name="WordArt 79"/>
          <p:cNvSpPr>
            <a:spLocks noChangeArrowheads="1" noChangeShapeType="1" noTextEdit="1"/>
          </p:cNvSpPr>
          <p:nvPr/>
        </p:nvSpPr>
        <p:spPr bwMode="auto">
          <a:xfrm>
            <a:off x="3492278" y="4653392"/>
            <a:ext cx="5629600" cy="510117"/>
          </a:xfrm>
          <a:prstGeom prst="rect">
            <a:avLst/>
          </a:prstGeom>
        </p:spPr>
        <p:txBody>
          <a:bodyPr wrap="none" lIns="121908" tIns="60954" rIns="121908" bIns="60954" fromWordArt="1">
            <a:prstTxWarp prst="textPlain">
              <a:avLst>
                <a:gd name="adj" fmla="val 50000"/>
              </a:avLst>
            </a:prstTxWarp>
          </a:bodyPr>
          <a:lstStyle/>
          <a:p>
            <a:pPr algn="ctr"/>
            <a:r>
              <a:rPr lang="zh-CN" altLang="en-US" sz="5600" kern="10" dirty="0">
                <a:ln w="9525">
                  <a:noFill/>
                  <a:round/>
                  <a:headEnd/>
                  <a:tailEnd/>
                </a:ln>
                <a:solidFill>
                  <a:schemeClr val="tx1">
                    <a:lumMod val="50000"/>
                    <a:lumOff val="50000"/>
                  </a:schemeClr>
                </a:solidFill>
                <a:latin typeface="微软雅黑"/>
                <a:ea typeface="微软雅黑"/>
              </a:rPr>
              <a:t>双击此处添加标题文字</a:t>
            </a:r>
          </a:p>
        </p:txBody>
      </p:sp>
      <p:sp>
        <p:nvSpPr>
          <p:cNvPr id="15" name="Rectangle 80"/>
          <p:cNvSpPr>
            <a:spLocks noChangeArrowheads="1"/>
          </p:cNvSpPr>
          <p:nvPr/>
        </p:nvSpPr>
        <p:spPr bwMode="auto">
          <a:xfrm>
            <a:off x="1856308" y="5220659"/>
            <a:ext cx="8645456" cy="845622"/>
          </a:xfrm>
          <a:prstGeom prst="rect">
            <a:avLst/>
          </a:prstGeom>
          <a:noFill/>
          <a:ln w="9525">
            <a:noFill/>
            <a:miter lim="800000"/>
            <a:headEnd/>
            <a:tailEnd/>
          </a:ln>
        </p:spPr>
        <p:txBody>
          <a:bodyPr wrap="square" lIns="142514" tIns="71250" rIns="142514" bIns="71250">
            <a:spAutoFit/>
          </a:bodyPr>
          <a:lstStyle/>
          <a:p>
            <a:pPr algn="ctr">
              <a:lnSpc>
                <a:spcPct val="120000"/>
              </a:lnSpc>
            </a:pPr>
            <a:r>
              <a:rPr lang="zh-CN" altLang="en-US" sz="1900" dirty="0">
                <a:solidFill>
                  <a:schemeClr val="tx1">
                    <a:lumMod val="50000"/>
                    <a:lumOff val="50000"/>
                  </a:schemeClr>
                </a:solidFill>
                <a:latin typeface="微软雅黑" pitchFamily="34" charset="-122"/>
                <a:ea typeface="微软雅黑" pitchFamily="34" charset="-122"/>
              </a:rPr>
              <a:t>单击此处添加文字内容  单击此处添加文字内容</a:t>
            </a:r>
          </a:p>
          <a:p>
            <a:pPr algn="ctr">
              <a:lnSpc>
                <a:spcPct val="120000"/>
              </a:lnSpc>
            </a:pPr>
            <a:r>
              <a:rPr lang="zh-CN" altLang="en-US" sz="1900" dirty="0">
                <a:solidFill>
                  <a:schemeClr val="tx1">
                    <a:lumMod val="50000"/>
                    <a:lumOff val="50000"/>
                  </a:schemeClr>
                </a:solidFill>
                <a:latin typeface="微软雅黑" pitchFamily="34" charset="-122"/>
                <a:ea typeface="微软雅黑" pitchFamily="34" charset="-122"/>
              </a:rPr>
              <a:t>单击此处添加文字内容  单击此处添加文字内容</a:t>
            </a:r>
          </a:p>
        </p:txBody>
      </p:sp>
      <p:sp>
        <p:nvSpPr>
          <p:cNvPr id="16" name="标题 1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9687179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animBg="1"/>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1679291" y="4383219"/>
            <a:ext cx="4224317" cy="1824567"/>
          </a:xfrm>
          <a:prstGeom prst="roundRect">
            <a:avLst>
              <a:gd name="adj" fmla="val 0"/>
            </a:avLst>
          </a:prstGeom>
          <a:ln/>
        </p:spPr>
        <p:style>
          <a:lnRef idx="2">
            <a:schemeClr val="accent2"/>
          </a:lnRef>
          <a:fillRef idx="1">
            <a:schemeClr val="lt1"/>
          </a:fillRef>
          <a:effectRef idx="0">
            <a:schemeClr val="accent2"/>
          </a:effectRef>
          <a:fontRef idx="minor">
            <a:schemeClr val="dk1"/>
          </a:fontRef>
        </p:style>
        <p:txBody>
          <a:bodyPr lIns="121894" tIns="60949" rIns="121894" bIns="60949" anchor="ctr">
            <a:sp3d/>
          </a:bodyPr>
          <a:lstStyle/>
          <a:p>
            <a:pPr marL="0" lvl="2" algn="ctr" eaLnBrk="0" fontAlgn="ctr" hangingPunct="0">
              <a:buClr>
                <a:srgbClr val="FF0000"/>
              </a:buClr>
              <a:buSzPct val="70000"/>
              <a:buFont typeface="Wingdings" pitchFamily="2" charset="2"/>
              <a:buChar char="n"/>
              <a:tabLst>
                <a:tab pos="181994" algn="l"/>
              </a:tabLst>
              <a:defRPr/>
            </a:pPr>
            <a:endParaRPr lang="zh-CN" altLang="en-US" sz="1900" dirty="0">
              <a:solidFill>
                <a:schemeClr val="accent2"/>
              </a:solidFill>
              <a:latin typeface="+mn-ea"/>
              <a:cs typeface="+mn-ea"/>
            </a:endParaRPr>
          </a:p>
        </p:txBody>
      </p:sp>
      <p:sp>
        <p:nvSpPr>
          <p:cNvPr id="5" name="矩形 87"/>
          <p:cNvSpPr>
            <a:spLocks noChangeArrowheads="1"/>
          </p:cNvSpPr>
          <p:nvPr/>
        </p:nvSpPr>
        <p:spPr bwMode="auto">
          <a:xfrm>
            <a:off x="1831372" y="5168065"/>
            <a:ext cx="3920174" cy="707864"/>
          </a:xfrm>
          <a:prstGeom prst="rect">
            <a:avLst/>
          </a:prstGeom>
          <a:noFill/>
          <a:ln w="9525">
            <a:noFill/>
            <a:miter lim="800000"/>
            <a:headEnd/>
            <a:tailEnd/>
          </a:ln>
        </p:spPr>
        <p:txBody>
          <a:bodyPr lIns="121894" tIns="60949" rIns="121894" bIns="60949">
            <a:spAutoFit/>
          </a:bodyPr>
          <a:lstStyle/>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p>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p>
        </p:txBody>
      </p:sp>
      <p:sp>
        <p:nvSpPr>
          <p:cNvPr id="6" name="圆角矩形 5"/>
          <p:cNvSpPr/>
          <p:nvPr/>
        </p:nvSpPr>
        <p:spPr bwMode="auto">
          <a:xfrm>
            <a:off x="1679291" y="1508788"/>
            <a:ext cx="4224317" cy="1822449"/>
          </a:xfrm>
          <a:prstGeom prst="roundRect">
            <a:avLst>
              <a:gd name="adj" fmla="val 0"/>
            </a:avLst>
          </a:prstGeom>
          <a:ln/>
        </p:spPr>
        <p:style>
          <a:lnRef idx="2">
            <a:schemeClr val="accent3"/>
          </a:lnRef>
          <a:fillRef idx="1">
            <a:schemeClr val="lt1"/>
          </a:fillRef>
          <a:effectRef idx="0">
            <a:schemeClr val="accent3"/>
          </a:effectRef>
          <a:fontRef idx="minor">
            <a:schemeClr val="dk1"/>
          </a:fontRef>
        </p:style>
        <p:txBody>
          <a:bodyPr lIns="121894" tIns="60949" rIns="121894" bIns="60949" anchor="ctr">
            <a:sp3d/>
          </a:bodyPr>
          <a:lstStyle/>
          <a:p>
            <a:pPr marL="0" lvl="2" algn="ctr" eaLnBrk="0" fontAlgn="ctr" hangingPunct="0">
              <a:buClr>
                <a:srgbClr val="FF0000"/>
              </a:buClr>
              <a:buSzPct val="70000"/>
              <a:buFont typeface="Wingdings" pitchFamily="2" charset="2"/>
              <a:buChar char="n"/>
              <a:tabLst>
                <a:tab pos="181994" algn="l"/>
              </a:tabLst>
              <a:defRPr/>
            </a:pPr>
            <a:endParaRPr lang="zh-CN" altLang="en-US" sz="1900" dirty="0">
              <a:solidFill>
                <a:schemeClr val="tx1"/>
              </a:solidFill>
              <a:latin typeface="+mn-ea"/>
              <a:cs typeface="+mn-ea"/>
            </a:endParaRPr>
          </a:p>
        </p:txBody>
      </p:sp>
      <p:sp>
        <p:nvSpPr>
          <p:cNvPr id="7" name="矩形 87"/>
          <p:cNvSpPr>
            <a:spLocks noChangeArrowheads="1"/>
          </p:cNvSpPr>
          <p:nvPr/>
        </p:nvSpPr>
        <p:spPr bwMode="auto">
          <a:xfrm>
            <a:off x="1718753" y="1838505"/>
            <a:ext cx="4145395" cy="707864"/>
          </a:xfrm>
          <a:prstGeom prst="rect">
            <a:avLst/>
          </a:prstGeom>
          <a:noFill/>
          <a:ln w="9525">
            <a:noFill/>
            <a:miter lim="800000"/>
            <a:headEnd/>
            <a:tailEnd/>
          </a:ln>
        </p:spPr>
        <p:txBody>
          <a:bodyPr lIns="121894" tIns="60949" rIns="121894" bIns="60949">
            <a:spAutoFit/>
          </a:bodyPr>
          <a:lstStyle/>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p>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p>
        </p:txBody>
      </p:sp>
      <p:grpSp>
        <p:nvGrpSpPr>
          <p:cNvPr id="8" name="组合 26"/>
          <p:cNvGrpSpPr>
            <a:grpSpLocks noChangeAspect="1"/>
          </p:cNvGrpSpPr>
          <p:nvPr/>
        </p:nvGrpSpPr>
        <p:grpSpPr bwMode="auto">
          <a:xfrm>
            <a:off x="2163947" y="2988338"/>
            <a:ext cx="3257127" cy="738716"/>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2300" b="1">
                <a:solidFill>
                  <a:schemeClr val="bg1"/>
                </a:solidFill>
                <a:latin typeface="+mn-ea"/>
                <a:cs typeface="+mn-ea"/>
              </a:endParaRPr>
            </a:p>
          </p:txBody>
        </p:sp>
        <p:sp>
          <p:nvSpPr>
            <p:cNvPr id="10" name="矩形 14"/>
            <p:cNvSpPr>
              <a:spLocks noChangeArrowheads="1"/>
            </p:cNvSpPr>
            <p:nvPr/>
          </p:nvSpPr>
          <p:spPr bwMode="auto">
            <a:xfrm>
              <a:off x="1004859" y="3720948"/>
              <a:ext cx="1101235" cy="596709"/>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2300" dirty="0">
                  <a:solidFill>
                    <a:schemeClr val="bg1"/>
                  </a:solidFill>
                  <a:latin typeface="+mn-ea"/>
                  <a:cs typeface="+mn-ea"/>
                </a:rPr>
                <a:t>添加标题</a:t>
              </a:r>
            </a:p>
          </p:txBody>
        </p:sp>
      </p:grpSp>
      <p:grpSp>
        <p:nvGrpSpPr>
          <p:cNvPr id="11" name="组合 26"/>
          <p:cNvGrpSpPr>
            <a:grpSpLocks noChangeAspect="1"/>
          </p:cNvGrpSpPr>
          <p:nvPr/>
        </p:nvGrpSpPr>
        <p:grpSpPr bwMode="auto">
          <a:xfrm>
            <a:off x="2163947" y="3997987"/>
            <a:ext cx="3257127" cy="740832"/>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2"/>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2300" b="1">
                <a:solidFill>
                  <a:schemeClr val="bg1"/>
                </a:solidFill>
                <a:latin typeface="+mn-ea"/>
                <a:cs typeface="+mn-ea"/>
              </a:endParaRPr>
            </a:p>
          </p:txBody>
        </p:sp>
        <p:sp>
          <p:nvSpPr>
            <p:cNvPr id="13" name="矩形 12"/>
            <p:cNvSpPr>
              <a:spLocks noChangeArrowheads="1"/>
            </p:cNvSpPr>
            <p:nvPr/>
          </p:nvSpPr>
          <p:spPr bwMode="auto">
            <a:xfrm>
              <a:off x="930021" y="3709799"/>
              <a:ext cx="1250910" cy="595005"/>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2300" dirty="0">
                  <a:solidFill>
                    <a:schemeClr val="bg1"/>
                  </a:solidFill>
                  <a:latin typeface="+mn-ea"/>
                  <a:cs typeface="+mn-ea"/>
                </a:rPr>
                <a:t>添加标题</a:t>
              </a:r>
            </a:p>
          </p:txBody>
        </p:sp>
      </p:grpSp>
      <p:sp>
        <p:nvSpPr>
          <p:cNvPr id="14" name="Half Frame 12"/>
          <p:cNvSpPr/>
          <p:nvPr/>
        </p:nvSpPr>
        <p:spPr>
          <a:xfrm rot="8097294">
            <a:off x="6097682" y="3370646"/>
            <a:ext cx="666719" cy="732578"/>
          </a:xfrm>
          <a:prstGeom prst="halfFrame">
            <a:avLst/>
          </a:prstGeom>
          <a:solidFill>
            <a:schemeClr val="accent3"/>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endParaRPr>
          </a:p>
        </p:txBody>
      </p:sp>
      <p:sp>
        <p:nvSpPr>
          <p:cNvPr id="15" name="Half Frame 13"/>
          <p:cNvSpPr/>
          <p:nvPr/>
        </p:nvSpPr>
        <p:spPr>
          <a:xfrm rot="8106864">
            <a:off x="6206511" y="3250078"/>
            <a:ext cx="1109834" cy="1052303"/>
          </a:xfrm>
          <a:prstGeom prst="halfFrame">
            <a:avLst/>
          </a:prstGeom>
          <a:solidFill>
            <a:schemeClr val="accent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endParaRPr>
          </a:p>
        </p:txBody>
      </p:sp>
      <p:grpSp>
        <p:nvGrpSpPr>
          <p:cNvPr id="16" name="组合 15"/>
          <p:cNvGrpSpPr/>
          <p:nvPr/>
        </p:nvGrpSpPr>
        <p:grpSpPr>
          <a:xfrm>
            <a:off x="7861712" y="2522668"/>
            <a:ext cx="2639138" cy="26416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5"/>
            </a:solidFill>
            <a:ln/>
            <a:effectLst/>
          </p:spPr>
          <p:style>
            <a:lnRef idx="3">
              <a:schemeClr val="lt1"/>
            </a:lnRef>
            <a:fillRef idx="1">
              <a:schemeClr val="accent5"/>
            </a:fillRef>
            <a:effectRef idx="1">
              <a:schemeClr val="accent5"/>
            </a:effectRef>
            <a:fontRef idx="minor">
              <a:schemeClr val="lt1"/>
            </a:fontRef>
          </p:style>
          <p:txBody>
            <a:bodyPr anchor="ctr">
              <a:sp3d/>
            </a:bodyPr>
            <a:lstStyle/>
            <a:p>
              <a:pPr algn="ctr" eaLnBrk="0" fontAlgn="ctr" hangingPunct="0">
                <a:buClr>
                  <a:srgbClr val="FF0000"/>
                </a:buClr>
                <a:buSzPct val="70000"/>
                <a:defRPr/>
              </a:pPr>
              <a:endParaRPr lang="fr-FR" altLang="zh-CN" sz="2300" b="1" dirty="0">
                <a:solidFill>
                  <a:schemeClr val="bg1"/>
                </a:solidFill>
                <a:latin typeface="+mn-ea"/>
                <a:cs typeface="+mn-ea"/>
              </a:endParaRPr>
            </a:p>
          </p:txBody>
        </p:sp>
        <p:sp>
          <p:nvSpPr>
            <p:cNvPr id="18" name="Text Box 29"/>
            <p:cNvSpPr txBox="1">
              <a:spLocks noChangeArrowheads="1"/>
            </p:cNvSpPr>
            <p:nvPr/>
          </p:nvSpPr>
          <p:spPr bwMode="gray">
            <a:xfrm>
              <a:off x="6780134" y="2431876"/>
              <a:ext cx="1531793" cy="807914"/>
            </a:xfrm>
            <a:prstGeom prst="rect">
              <a:avLst/>
            </a:prstGeom>
            <a:noFill/>
            <a:ln>
              <a:noFill/>
            </a:ln>
            <a:effectLst/>
          </p:spPr>
          <p:txBody>
            <a:bodyPr>
              <a:spAutoFit/>
            </a:bodyPr>
            <a:lstStyle/>
            <a:p>
              <a:pPr algn="ctr">
                <a:buClr>
                  <a:schemeClr val="tx1"/>
                </a:buClr>
                <a:buSzPct val="120000"/>
                <a:defRPr/>
              </a:pPr>
              <a:r>
                <a:rPr lang="zh-CN" altLang="en-US" sz="3200" spc="400" dirty="0">
                  <a:ln w="12700" cmpd="sng">
                    <a:noFill/>
                    <a:prstDash val="solid"/>
                    <a:miter lim="800000"/>
                  </a:ln>
                  <a:solidFill>
                    <a:schemeClr val="bg1"/>
                  </a:solidFill>
                  <a:latin typeface="+mn-ea"/>
                  <a:cs typeface="+mn-ea"/>
                </a:rPr>
                <a:t>点击添加文本</a:t>
              </a: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427855260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750"/>
                                        <p:tgtEl>
                                          <p:spTgt spid="6"/>
                                        </p:tgtEl>
                                        <p:attrNameLst>
                                          <p:attrName>ppt_y</p:attrName>
                                        </p:attrNameLst>
                                      </p:cBhvr>
                                      <p:tavLst>
                                        <p:tav tm="0">
                                          <p:val>
                                            <p:strVal val="#ppt_y+#ppt_h*1.125000"/>
                                          </p:val>
                                        </p:tav>
                                        <p:tav tm="100000">
                                          <p:val>
                                            <p:strVal val="#ppt_y"/>
                                          </p:val>
                                        </p:tav>
                                      </p:tavLst>
                                    </p:anim>
                                    <p:animEffect transition="in" filter="wipe(up)">
                                      <p:cBhvr>
                                        <p:cTn id="15" dur="750"/>
                                        <p:tgtEl>
                                          <p:spTgt spid="6"/>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750"/>
                                        <p:tgtEl>
                                          <p:spTgt spid="4"/>
                                        </p:tgtEl>
                                        <p:attrNameLst>
                                          <p:attrName>ppt_y</p:attrName>
                                        </p:attrNameLst>
                                      </p:cBhvr>
                                      <p:tavLst>
                                        <p:tav tm="0">
                                          <p:val>
                                            <p:strVal val="#ppt_y-#ppt_h*1.125000"/>
                                          </p:val>
                                        </p:tav>
                                        <p:tav tm="100000">
                                          <p:val>
                                            <p:strVal val="#ppt_y"/>
                                          </p:val>
                                        </p:tav>
                                      </p:tavLst>
                                    </p:anim>
                                    <p:animEffect transition="in" filter="wipe(down)">
                                      <p:cBhvr>
                                        <p:cTn id="19" dur="750"/>
                                        <p:tgtEl>
                                          <p:spTgt spid="4"/>
                                        </p:tgtEl>
                                      </p:cBhvr>
                                    </p:animEffect>
                                  </p:childTnLst>
                                </p:cTn>
                              </p:par>
                            </p:childTnLst>
                          </p:cTn>
                        </p:par>
                        <p:par>
                          <p:cTn id="20" fill="hold">
                            <p:stCondLst>
                              <p:cond delay="175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par>
                                <p:cTn id="25" presetID="12" presetClass="entr" presetSubtype="4" fill="hold" grpId="0"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par>
                          <p:cTn id="29" fill="hold">
                            <p:stCondLst>
                              <p:cond delay="3400"/>
                            </p:stCondLst>
                            <p:childTnLst>
                              <p:par>
                                <p:cTn id="30" presetID="2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4400"/>
                            </p:stCondLst>
                            <p:childTnLst>
                              <p:par>
                                <p:cTn id="38" presetID="23" presetClass="entr" presetSubtype="32"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ppt_w"/>
                                          </p:val>
                                        </p:tav>
                                        <p:tav tm="100000">
                                          <p:val>
                                            <p:strVal val="#ppt_w"/>
                                          </p:val>
                                        </p:tav>
                                      </p:tavLst>
                                    </p:anim>
                                    <p:anim calcmode="lin" valueType="num">
                                      <p:cBhvr>
                                        <p:cTn id="41" dur="500" fill="hold"/>
                                        <p:tgtEl>
                                          <p:spTgt spid="16"/>
                                        </p:tgtEl>
                                        <p:attrNameLst>
                                          <p:attrName>ppt_h</p:attrName>
                                        </p:attrNameLst>
                                      </p:cBhvr>
                                      <p:tavLst>
                                        <p:tav tm="0">
                                          <p:val>
                                            <p:strVal val="4*#ppt_h"/>
                                          </p:val>
                                        </p:tav>
                                        <p:tav tm="100000">
                                          <p:val>
                                            <p:strVal val="#ppt_h"/>
                                          </p:val>
                                        </p:tav>
                                      </p:tavLst>
                                    </p:anim>
                                  </p:childTnLst>
                                </p:cTn>
                              </p:par>
                              <p:par>
                                <p:cTn id="42" presetID="8" presetClass="emph" presetSubtype="0" fill="hold" nodeType="withEffect">
                                  <p:stCondLst>
                                    <p:cond delay="0"/>
                                  </p:stCondLst>
                                  <p:childTnLst>
                                    <p:animRot by="21600000">
                                      <p:cBhvr>
                                        <p:cTn id="43" dur="5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3"/>
          <p:cNvSpPr txBox="1">
            <a:spLocks/>
          </p:cNvSpPr>
          <p:nvPr/>
        </p:nvSpPr>
        <p:spPr>
          <a:xfrm>
            <a:off x="4936910" y="3085355"/>
            <a:ext cx="4542672" cy="775597"/>
          </a:xfrm>
          <a:prstGeom prst="rect">
            <a:avLst/>
          </a:prstGeom>
        </p:spPr>
        <p:txBody>
          <a:bodyPr wrap="square" lIns="0" tIns="0" rIns="0" bIns="0" anchor="t" anchorCtr="0">
            <a:spAutoFit/>
          </a:bodyPr>
          <a:lstStyle>
            <a:defPPr>
              <a:defRPr lang="zh-CN"/>
            </a:defPPr>
            <a:lvl1pPr indent="0" defTabSz="1219170" fontAlgn="ctr">
              <a:lnSpc>
                <a:spcPct val="120000"/>
              </a:lnSpc>
              <a:buNone/>
              <a:defRPr sz="1400"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2"/>
                </a:solidFill>
                <a:sym typeface="微软雅黑" pitchFamily="34" charset="-122"/>
              </a:rPr>
              <a:t>请点击录入本章节的概括性描述文字或者复制粘贴，请添加说明文字，图像描述及总结。在此录入本章节的综合描述说明</a:t>
            </a:r>
            <a:r>
              <a:rPr lang="zh-CN" altLang="en-US" dirty="0" smtClean="0">
                <a:solidFill>
                  <a:schemeClr val="bg2"/>
                </a:solidFill>
                <a:sym typeface="微软雅黑" pitchFamily="34" charset="-122"/>
              </a:rPr>
              <a:t>。</a:t>
            </a:r>
            <a:endParaRPr lang="en-US" altLang="zh-CN" dirty="0">
              <a:solidFill>
                <a:schemeClr val="bg2"/>
              </a:solidFill>
              <a:sym typeface="微软雅黑" pitchFamily="34" charset="-122"/>
            </a:endParaRPr>
          </a:p>
        </p:txBody>
      </p:sp>
      <p:sp>
        <p:nvSpPr>
          <p:cNvPr id="14" name="TextBox 18"/>
          <p:cNvSpPr>
            <a:spLocks noChangeArrowheads="1"/>
          </p:cNvSpPr>
          <p:nvPr/>
        </p:nvSpPr>
        <p:spPr bwMode="auto">
          <a:xfrm>
            <a:off x="4840657" y="2197028"/>
            <a:ext cx="274947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charset="0"/>
              <a:buNone/>
            </a:pPr>
            <a:r>
              <a:rPr lang="zh-CN" altLang="en-US" sz="5000" b="1" dirty="0" smtClean="0">
                <a:solidFill>
                  <a:schemeClr val="bg2"/>
                </a:solidFill>
                <a:effectLst/>
                <a:latin typeface="Impact" pitchFamily="34" charset="0"/>
                <a:ea typeface="微软雅黑" pitchFamily="34" charset="-122"/>
                <a:sym typeface="方正大黑简体" pitchFamily="65" charset="-122"/>
              </a:rPr>
              <a:t>添加主题</a:t>
            </a:r>
            <a:endParaRPr lang="zh-CN" altLang="en-US" sz="5000" b="1" dirty="0">
              <a:solidFill>
                <a:schemeClr val="bg2"/>
              </a:solidFill>
              <a:effectLst/>
              <a:latin typeface="Impact" pitchFamily="34" charset="0"/>
              <a:ea typeface="微软雅黑" pitchFamily="34" charset="-122"/>
              <a:sym typeface="方正大黑简体" pitchFamily="65" charset="-122"/>
            </a:endParaRPr>
          </a:p>
        </p:txBody>
      </p:sp>
      <p:sp>
        <p:nvSpPr>
          <p:cNvPr id="15" name="前言"/>
          <p:cNvSpPr>
            <a:spLocks noChangeArrowheads="1"/>
          </p:cNvSpPr>
          <p:nvPr/>
        </p:nvSpPr>
        <p:spPr bwMode="auto">
          <a:xfrm>
            <a:off x="7735193" y="2535583"/>
            <a:ext cx="1744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bg2"/>
                </a:solidFill>
                <a:latin typeface="Impact" pitchFamily="34" charset="0"/>
              </a:rPr>
              <a:t>Add theme</a:t>
            </a:r>
            <a:endParaRPr lang="zh-CN" altLang="en-US" sz="2800" dirty="0">
              <a:solidFill>
                <a:schemeClr val="bg2"/>
              </a:solidFill>
              <a:latin typeface="Impact" pitchFamily="34" charset="0"/>
            </a:endParaRPr>
          </a:p>
        </p:txBody>
      </p:sp>
      <p:sp>
        <p:nvSpPr>
          <p:cNvPr id="16" name="标题层"/>
          <p:cNvSpPr txBox="1"/>
          <p:nvPr/>
        </p:nvSpPr>
        <p:spPr bwMode="auto">
          <a:xfrm>
            <a:off x="2694633" y="1988840"/>
            <a:ext cx="2242115" cy="1969758"/>
          </a:xfrm>
          <a:prstGeom prst="rect">
            <a:avLst/>
          </a:prstGeom>
          <a:noFill/>
          <a:effectLst/>
        </p:spPr>
        <p:txBody>
          <a:bodyPr wrap="square" lIns="121908" tIns="60954" rIns="121908" bIns="60954">
            <a:spAutoFit/>
          </a:bodyPr>
          <a:lstStyle/>
          <a:p>
            <a:pPr algn="ctr" defTabSz="1219078">
              <a:defRPr/>
            </a:pPr>
            <a:r>
              <a:rPr lang="en-US" altLang="zh-CN" sz="12000" kern="0" dirty="0" smtClean="0">
                <a:solidFill>
                  <a:schemeClr val="bg2"/>
                </a:solidFill>
                <a:latin typeface="Impact" pitchFamily="34" charset="0"/>
                <a:ea typeface="微软雅黑" pitchFamily="34" charset="-122"/>
                <a:cs typeface="Arial" panose="020B0604020202020204" pitchFamily="34" charset="0"/>
              </a:rPr>
              <a:t>03</a:t>
            </a:r>
            <a:endParaRPr lang="zh-CN" altLang="en-US" sz="12000" kern="0" dirty="0">
              <a:solidFill>
                <a:schemeClr val="bg2"/>
              </a:solidFill>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24106196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5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900"/>
                            </p:stCondLst>
                            <p:childTnLst>
                              <p:par>
                                <p:cTn id="15" presetID="2" presetClass="entr" presetSubtype="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1305" y="5192392"/>
            <a:ext cx="5375775" cy="822024"/>
            <a:chOff x="244475" y="4459759"/>
            <a:chExt cx="4267200" cy="652463"/>
          </a:xfrm>
          <a:solidFill>
            <a:schemeClr val="accent5"/>
          </a:solidFill>
        </p:grpSpPr>
        <p:sp>
          <p:nvSpPr>
            <p:cNvPr id="5" name="AutoShape 9"/>
            <p:cNvSpPr>
              <a:spLocks noChangeArrowheads="1"/>
            </p:cNvSpPr>
            <p:nvPr/>
          </p:nvSpPr>
          <p:spPr bwMode="gray">
            <a:xfrm>
              <a:off x="244475" y="4459759"/>
              <a:ext cx="4267200" cy="652463"/>
            </a:xfrm>
            <a:prstGeom prst="cube">
              <a:avLst>
                <a:gd name="adj" fmla="val 49880"/>
              </a:avLst>
            </a:prstGeom>
            <a:grpFill/>
            <a:ln>
              <a:noFill/>
            </a:ln>
            <a:effectLst/>
            <a:extLst/>
          </p:spPr>
          <p:txBody>
            <a:bodyPr wrap="none" anchor="ctr"/>
            <a:lstStyle/>
            <a:p>
              <a:pPr fontAlgn="base">
                <a:spcBef>
                  <a:spcPct val="0"/>
                </a:spcBef>
                <a:spcAft>
                  <a:spcPct val="0"/>
                </a:spcAft>
              </a:pPr>
              <a:endParaRPr lang="zh-CN" altLang="en-US" dirty="0" smtClean="0">
                <a:solidFill>
                  <a:srgbClr val="17347D"/>
                </a:solidFill>
                <a:cs typeface="+mn-ea"/>
              </a:endParaRPr>
            </a:p>
          </p:txBody>
        </p:sp>
        <p:sp>
          <p:nvSpPr>
            <p:cNvPr id="6" name="Text Box 14"/>
            <p:cNvSpPr txBox="1">
              <a:spLocks noChangeArrowheads="1"/>
            </p:cNvSpPr>
            <p:nvPr/>
          </p:nvSpPr>
          <p:spPr bwMode="gray">
            <a:xfrm>
              <a:off x="813452" y="4775672"/>
              <a:ext cx="513047" cy="317578"/>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2000" dirty="0">
                  <a:solidFill>
                    <a:srgbClr val="FEFEFE"/>
                  </a:solidFill>
                  <a:cs typeface="+mn-ea"/>
                </a:rPr>
                <a:t>2012</a:t>
              </a:r>
            </a:p>
          </p:txBody>
        </p:sp>
        <p:sp>
          <p:nvSpPr>
            <p:cNvPr id="7" name="Text Box 15"/>
            <p:cNvSpPr txBox="1">
              <a:spLocks noChangeArrowheads="1"/>
            </p:cNvSpPr>
            <p:nvPr/>
          </p:nvSpPr>
          <p:spPr bwMode="gray">
            <a:xfrm>
              <a:off x="1604027" y="4775672"/>
              <a:ext cx="513047" cy="317578"/>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2000" dirty="0">
                  <a:solidFill>
                    <a:srgbClr val="FEFEFE"/>
                  </a:solidFill>
                  <a:cs typeface="+mn-ea"/>
                </a:rPr>
                <a:t>2013</a:t>
              </a:r>
            </a:p>
          </p:txBody>
        </p:sp>
        <p:sp>
          <p:nvSpPr>
            <p:cNvPr id="8" name="Text Box 16"/>
            <p:cNvSpPr txBox="1">
              <a:spLocks noChangeArrowheads="1"/>
            </p:cNvSpPr>
            <p:nvPr/>
          </p:nvSpPr>
          <p:spPr bwMode="gray">
            <a:xfrm>
              <a:off x="2385076" y="4775672"/>
              <a:ext cx="513047" cy="317578"/>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2000" dirty="0">
                  <a:solidFill>
                    <a:srgbClr val="FEFEFE"/>
                  </a:solidFill>
                  <a:cs typeface="+mn-ea"/>
                </a:rPr>
                <a:t>2014</a:t>
              </a:r>
            </a:p>
          </p:txBody>
        </p:sp>
        <p:sp>
          <p:nvSpPr>
            <p:cNvPr id="9" name="Text Box 17"/>
            <p:cNvSpPr txBox="1">
              <a:spLocks noChangeArrowheads="1"/>
            </p:cNvSpPr>
            <p:nvPr/>
          </p:nvSpPr>
          <p:spPr bwMode="gray">
            <a:xfrm>
              <a:off x="3242325" y="4775673"/>
              <a:ext cx="513047" cy="317578"/>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2000" dirty="0">
                  <a:solidFill>
                    <a:srgbClr val="FEFEFE"/>
                  </a:solidFill>
                  <a:cs typeface="+mn-ea"/>
                </a:rPr>
                <a:t>2017</a:t>
              </a:r>
            </a:p>
          </p:txBody>
        </p:sp>
      </p:grpSp>
      <p:sp>
        <p:nvSpPr>
          <p:cNvPr id="10" name="Freeform 8"/>
          <p:cNvSpPr>
            <a:spLocks/>
          </p:cNvSpPr>
          <p:nvPr/>
        </p:nvSpPr>
        <p:spPr bwMode="gray">
          <a:xfrm rot="10800000">
            <a:off x="1430284" y="1393413"/>
            <a:ext cx="3033872" cy="2836076"/>
          </a:xfrm>
          <a:custGeom>
            <a:avLst/>
            <a:gdLst>
              <a:gd name="T0" fmla="*/ 0 w 952"/>
              <a:gd name="T1" fmla="*/ 756 h 947"/>
              <a:gd name="T2" fmla="*/ 191 w 952"/>
              <a:gd name="T3" fmla="*/ 591 h 947"/>
              <a:gd name="T4" fmla="*/ 190 w 952"/>
              <a:gd name="T5" fmla="*/ 672 h 947"/>
              <a:gd name="T6" fmla="*/ 194 w 952"/>
              <a:gd name="T7" fmla="*/ 672 h 947"/>
              <a:gd name="T8" fmla="*/ 205 w 952"/>
              <a:gd name="T9" fmla="*/ 672 h 947"/>
              <a:gd name="T10" fmla="*/ 225 w 952"/>
              <a:gd name="T11" fmla="*/ 671 h 947"/>
              <a:gd name="T12" fmla="*/ 250 w 952"/>
              <a:gd name="T13" fmla="*/ 667 h 947"/>
              <a:gd name="T14" fmla="*/ 281 w 952"/>
              <a:gd name="T15" fmla="*/ 662 h 947"/>
              <a:gd name="T16" fmla="*/ 316 w 952"/>
              <a:gd name="T17" fmla="*/ 653 h 947"/>
              <a:gd name="T18" fmla="*/ 356 w 952"/>
              <a:gd name="T19" fmla="*/ 641 h 947"/>
              <a:gd name="T20" fmla="*/ 399 w 952"/>
              <a:gd name="T21" fmla="*/ 626 h 947"/>
              <a:gd name="T22" fmla="*/ 444 w 952"/>
              <a:gd name="T23" fmla="*/ 605 h 947"/>
              <a:gd name="T24" fmla="*/ 492 w 952"/>
              <a:gd name="T25" fmla="*/ 578 h 947"/>
              <a:gd name="T26" fmla="*/ 540 w 952"/>
              <a:gd name="T27" fmla="*/ 547 h 947"/>
              <a:gd name="T28" fmla="*/ 587 w 952"/>
              <a:gd name="T29" fmla="*/ 508 h 947"/>
              <a:gd name="T30" fmla="*/ 635 w 952"/>
              <a:gd name="T31" fmla="*/ 463 h 947"/>
              <a:gd name="T32" fmla="*/ 689 w 952"/>
              <a:gd name="T33" fmla="*/ 405 h 947"/>
              <a:gd name="T34" fmla="*/ 737 w 952"/>
              <a:gd name="T35" fmla="*/ 350 h 947"/>
              <a:gd name="T36" fmla="*/ 780 w 952"/>
              <a:gd name="T37" fmla="*/ 298 h 947"/>
              <a:gd name="T38" fmla="*/ 816 w 952"/>
              <a:gd name="T39" fmla="*/ 249 h 947"/>
              <a:gd name="T40" fmla="*/ 847 w 952"/>
              <a:gd name="T41" fmla="*/ 204 h 947"/>
              <a:gd name="T42" fmla="*/ 873 w 952"/>
              <a:gd name="T43" fmla="*/ 164 h 947"/>
              <a:gd name="T44" fmla="*/ 895 w 952"/>
              <a:gd name="T45" fmla="*/ 126 h 947"/>
              <a:gd name="T46" fmla="*/ 913 w 952"/>
              <a:gd name="T47" fmla="*/ 94 h 947"/>
              <a:gd name="T48" fmla="*/ 926 w 952"/>
              <a:gd name="T49" fmla="*/ 66 h 947"/>
              <a:gd name="T50" fmla="*/ 936 w 952"/>
              <a:gd name="T51" fmla="*/ 42 h 947"/>
              <a:gd name="T52" fmla="*/ 944 w 952"/>
              <a:gd name="T53" fmla="*/ 24 h 947"/>
              <a:gd name="T54" fmla="*/ 949 w 952"/>
              <a:gd name="T55" fmla="*/ 12 h 947"/>
              <a:gd name="T56" fmla="*/ 952 w 952"/>
              <a:gd name="T57" fmla="*/ 2 h 947"/>
              <a:gd name="T58" fmla="*/ 952 w 952"/>
              <a:gd name="T59" fmla="*/ 0 h 947"/>
              <a:gd name="T60" fmla="*/ 952 w 952"/>
              <a:gd name="T61" fmla="*/ 4 h 947"/>
              <a:gd name="T62" fmla="*/ 950 w 952"/>
              <a:gd name="T63" fmla="*/ 17 h 947"/>
              <a:gd name="T64" fmla="*/ 948 w 952"/>
              <a:gd name="T65" fmla="*/ 36 h 947"/>
              <a:gd name="T66" fmla="*/ 942 w 952"/>
              <a:gd name="T67" fmla="*/ 62 h 947"/>
              <a:gd name="T68" fmla="*/ 936 w 952"/>
              <a:gd name="T69" fmla="*/ 93 h 947"/>
              <a:gd name="T70" fmla="*/ 927 w 952"/>
              <a:gd name="T71" fmla="*/ 130 h 947"/>
              <a:gd name="T72" fmla="*/ 914 w 952"/>
              <a:gd name="T73" fmla="*/ 172 h 947"/>
              <a:gd name="T74" fmla="*/ 899 w 952"/>
              <a:gd name="T75" fmla="*/ 217 h 947"/>
              <a:gd name="T76" fmla="*/ 881 w 952"/>
              <a:gd name="T77" fmla="*/ 264 h 947"/>
              <a:gd name="T78" fmla="*/ 857 w 952"/>
              <a:gd name="T79" fmla="*/ 315 h 947"/>
              <a:gd name="T80" fmla="*/ 830 w 952"/>
              <a:gd name="T81" fmla="*/ 368 h 947"/>
              <a:gd name="T82" fmla="*/ 798 w 952"/>
              <a:gd name="T83" fmla="*/ 421 h 947"/>
              <a:gd name="T84" fmla="*/ 762 w 952"/>
              <a:gd name="T85" fmla="*/ 475 h 947"/>
              <a:gd name="T86" fmla="*/ 719 w 952"/>
              <a:gd name="T87" fmla="*/ 529 h 947"/>
              <a:gd name="T88" fmla="*/ 671 w 952"/>
              <a:gd name="T89" fmla="*/ 582 h 947"/>
              <a:gd name="T90" fmla="*/ 613 w 952"/>
              <a:gd name="T91" fmla="*/ 637 h 947"/>
              <a:gd name="T92" fmla="*/ 555 w 952"/>
              <a:gd name="T93" fmla="*/ 685 h 947"/>
              <a:gd name="T94" fmla="*/ 500 w 952"/>
              <a:gd name="T95" fmla="*/ 726 h 947"/>
              <a:gd name="T96" fmla="*/ 447 w 952"/>
              <a:gd name="T97" fmla="*/ 761 h 947"/>
              <a:gd name="T98" fmla="*/ 396 w 952"/>
              <a:gd name="T99" fmla="*/ 790 h 947"/>
              <a:gd name="T100" fmla="*/ 350 w 952"/>
              <a:gd name="T101" fmla="*/ 813 h 947"/>
              <a:gd name="T102" fmla="*/ 307 w 952"/>
              <a:gd name="T103" fmla="*/ 831 h 947"/>
              <a:gd name="T104" fmla="*/ 270 w 952"/>
              <a:gd name="T105" fmla="*/ 845 h 947"/>
              <a:gd name="T106" fmla="*/ 238 w 952"/>
              <a:gd name="T107" fmla="*/ 855 h 947"/>
              <a:gd name="T108" fmla="*/ 212 w 952"/>
              <a:gd name="T109" fmla="*/ 862 h 947"/>
              <a:gd name="T110" fmla="*/ 192 w 952"/>
              <a:gd name="T111" fmla="*/ 866 h 947"/>
              <a:gd name="T112" fmla="*/ 181 w 952"/>
              <a:gd name="T113" fmla="*/ 868 h 947"/>
              <a:gd name="T114" fmla="*/ 176 w 952"/>
              <a:gd name="T115" fmla="*/ 868 h 947"/>
              <a:gd name="T116" fmla="*/ 167 w 952"/>
              <a:gd name="T117" fmla="*/ 947 h 947"/>
              <a:gd name="T118" fmla="*/ 0 w 952"/>
              <a:gd name="T119" fmla="*/ 756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solidFill>
            <a:schemeClr val="accent5"/>
          </a:solidFill>
          <a:ln>
            <a:noFill/>
          </a:ln>
          <a:effectLst>
            <a:outerShdw dist="107763" dir="2700000" algn="ctr" rotWithShape="0">
              <a:srgbClr val="00408C">
                <a:alpha val="25000"/>
              </a:srgbClr>
            </a:outerShdw>
          </a:effectLst>
          <a:extLst/>
        </p:spPr>
        <p:txBody>
          <a:bodyPr lIns="115191" tIns="57596" rIns="115191" bIns="57596"/>
          <a:lstStyle/>
          <a:p>
            <a:pPr fontAlgn="base">
              <a:spcBef>
                <a:spcPct val="0"/>
              </a:spcBef>
              <a:spcAft>
                <a:spcPct val="0"/>
              </a:spcAft>
              <a:defRPr/>
            </a:pPr>
            <a:endParaRPr lang="zh-CN" altLang="en-US" kern="0">
              <a:solidFill>
                <a:srgbClr val="17347D"/>
              </a:solidFill>
              <a:cs typeface="+mn-ea"/>
            </a:endParaRPr>
          </a:p>
        </p:txBody>
      </p:sp>
      <p:sp>
        <p:nvSpPr>
          <p:cNvPr id="11" name="AutoShape 10"/>
          <p:cNvSpPr>
            <a:spLocks noChangeArrowheads="1"/>
          </p:cNvSpPr>
          <p:nvPr/>
        </p:nvSpPr>
        <p:spPr bwMode="ltGray">
          <a:xfrm rot="16200000" flipV="1">
            <a:off x="1390246" y="4593390"/>
            <a:ext cx="1202032" cy="587975"/>
          </a:xfrm>
          <a:prstGeom prst="cube">
            <a:avLst>
              <a:gd name="adj" fmla="val 23792"/>
            </a:avLst>
          </a:prstGeom>
          <a:solidFill>
            <a:schemeClr val="accent1"/>
          </a:solidFill>
          <a:ln>
            <a:noFill/>
          </a:ln>
          <a:effectLst/>
          <a:extLst/>
        </p:spPr>
        <p:txBody>
          <a:bodyPr wrap="none" lIns="115191" tIns="57596" rIns="115191" bIns="57596" anchor="ctr"/>
          <a:lstStyle/>
          <a:p>
            <a:pPr fontAlgn="base">
              <a:spcBef>
                <a:spcPct val="0"/>
              </a:spcBef>
              <a:spcAft>
                <a:spcPct val="0"/>
              </a:spcAft>
            </a:pPr>
            <a:endParaRPr lang="zh-CN" altLang="en-US" smtClean="0">
              <a:solidFill>
                <a:srgbClr val="17347D"/>
              </a:solidFill>
              <a:cs typeface="+mn-ea"/>
            </a:endParaRPr>
          </a:p>
        </p:txBody>
      </p:sp>
      <p:sp>
        <p:nvSpPr>
          <p:cNvPr id="12" name="AutoShape 11"/>
          <p:cNvSpPr>
            <a:spLocks noChangeArrowheads="1"/>
          </p:cNvSpPr>
          <p:nvPr/>
        </p:nvSpPr>
        <p:spPr bwMode="ltGray">
          <a:xfrm rot="16200000" flipV="1">
            <a:off x="2080195" y="4257382"/>
            <a:ext cx="1874049" cy="587975"/>
          </a:xfrm>
          <a:prstGeom prst="cube">
            <a:avLst>
              <a:gd name="adj" fmla="val 23792"/>
            </a:avLst>
          </a:prstGeom>
          <a:solidFill>
            <a:schemeClr val="accent2"/>
          </a:solidFill>
          <a:ln>
            <a:noFill/>
          </a:ln>
          <a:effectLst/>
          <a:extLst/>
        </p:spPr>
        <p:txBody>
          <a:bodyPr wrap="none" lIns="115191" tIns="57596" rIns="115191" bIns="57596" anchor="ctr"/>
          <a:lstStyle/>
          <a:p>
            <a:pPr fontAlgn="base">
              <a:spcBef>
                <a:spcPct val="0"/>
              </a:spcBef>
              <a:spcAft>
                <a:spcPct val="0"/>
              </a:spcAft>
            </a:pPr>
            <a:endParaRPr lang="zh-CN" altLang="en-US" smtClean="0">
              <a:solidFill>
                <a:srgbClr val="17347D"/>
              </a:solidFill>
              <a:cs typeface="+mn-ea"/>
            </a:endParaRPr>
          </a:p>
        </p:txBody>
      </p:sp>
      <p:sp>
        <p:nvSpPr>
          <p:cNvPr id="13" name="AutoShape 12"/>
          <p:cNvSpPr>
            <a:spLocks noChangeArrowheads="1"/>
          </p:cNvSpPr>
          <p:nvPr/>
        </p:nvSpPr>
        <p:spPr bwMode="ltGray">
          <a:xfrm rot="16200000" flipV="1">
            <a:off x="2764146" y="3969374"/>
            <a:ext cx="2450065" cy="587975"/>
          </a:xfrm>
          <a:prstGeom prst="cube">
            <a:avLst>
              <a:gd name="adj" fmla="val 23792"/>
            </a:avLst>
          </a:prstGeom>
          <a:solidFill>
            <a:schemeClr val="accent3"/>
          </a:solidFill>
          <a:ln>
            <a:noFill/>
          </a:ln>
          <a:effectLst/>
          <a:extLst/>
        </p:spPr>
        <p:txBody>
          <a:bodyPr wrap="none" lIns="115191" tIns="57596" rIns="115191" bIns="57596" anchor="ctr"/>
          <a:lstStyle/>
          <a:p>
            <a:pPr fontAlgn="base">
              <a:spcBef>
                <a:spcPct val="0"/>
              </a:spcBef>
              <a:spcAft>
                <a:spcPct val="0"/>
              </a:spcAft>
            </a:pPr>
            <a:endParaRPr lang="zh-CN" altLang="en-US" smtClean="0">
              <a:solidFill>
                <a:srgbClr val="17347D"/>
              </a:solidFill>
              <a:cs typeface="+mn-ea"/>
            </a:endParaRPr>
          </a:p>
        </p:txBody>
      </p:sp>
      <p:sp>
        <p:nvSpPr>
          <p:cNvPr id="14" name="AutoShape 13"/>
          <p:cNvSpPr>
            <a:spLocks noChangeArrowheads="1"/>
          </p:cNvSpPr>
          <p:nvPr/>
        </p:nvSpPr>
        <p:spPr bwMode="gray">
          <a:xfrm rot="16200000" flipV="1">
            <a:off x="3088082" y="3249354"/>
            <a:ext cx="3890104" cy="587975"/>
          </a:xfrm>
          <a:prstGeom prst="cube">
            <a:avLst>
              <a:gd name="adj" fmla="val 23792"/>
            </a:avLst>
          </a:prstGeom>
          <a:solidFill>
            <a:schemeClr val="accent4"/>
          </a:solidFill>
          <a:ln>
            <a:noFill/>
          </a:ln>
          <a:effectLst/>
          <a:extLst/>
        </p:spPr>
        <p:txBody>
          <a:bodyPr wrap="none" lIns="115191" tIns="57596" rIns="115191" bIns="57596" anchor="ctr"/>
          <a:lstStyle/>
          <a:p>
            <a:pPr fontAlgn="base">
              <a:spcBef>
                <a:spcPct val="0"/>
              </a:spcBef>
              <a:spcAft>
                <a:spcPct val="0"/>
              </a:spcAft>
            </a:pPr>
            <a:endParaRPr lang="zh-CN" altLang="en-US" smtClean="0">
              <a:solidFill>
                <a:srgbClr val="17347D"/>
              </a:solidFill>
              <a:cs typeface="+mn-ea"/>
            </a:endParaRPr>
          </a:p>
        </p:txBody>
      </p:sp>
      <p:sp>
        <p:nvSpPr>
          <p:cNvPr id="15" name="Text Box 18"/>
          <p:cNvSpPr txBox="1">
            <a:spLocks noChangeArrowheads="1"/>
          </p:cNvSpPr>
          <p:nvPr/>
        </p:nvSpPr>
        <p:spPr bwMode="black">
          <a:xfrm>
            <a:off x="1722752" y="4400364"/>
            <a:ext cx="441022" cy="393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115191" tIns="57596" rIns="115191" bIns="57596">
            <a:spAutoFit/>
          </a:bodyPr>
          <a:lstStyle/>
          <a:p>
            <a:pPr algn="ctr" fontAlgn="base">
              <a:spcBef>
                <a:spcPct val="0"/>
              </a:spcBef>
              <a:spcAft>
                <a:spcPct val="0"/>
              </a:spcAft>
            </a:pPr>
            <a:r>
              <a:rPr lang="en-US" altLang="zh-CN" dirty="0" smtClean="0">
                <a:solidFill>
                  <a:srgbClr val="FEFEFE"/>
                </a:solidFill>
                <a:cs typeface="+mn-ea"/>
              </a:rPr>
              <a:t>50</a:t>
            </a:r>
          </a:p>
        </p:txBody>
      </p:sp>
      <p:sp>
        <p:nvSpPr>
          <p:cNvPr id="16" name="Text Box 19"/>
          <p:cNvSpPr txBox="1">
            <a:spLocks noChangeArrowheads="1"/>
          </p:cNvSpPr>
          <p:nvPr/>
        </p:nvSpPr>
        <p:spPr bwMode="black">
          <a:xfrm>
            <a:off x="2730710" y="3764347"/>
            <a:ext cx="441022" cy="393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115191" tIns="57596" rIns="115191" bIns="57596">
            <a:spAutoFit/>
          </a:bodyPr>
          <a:lstStyle/>
          <a:p>
            <a:pPr algn="ctr" fontAlgn="base">
              <a:spcBef>
                <a:spcPct val="0"/>
              </a:spcBef>
              <a:spcAft>
                <a:spcPct val="0"/>
              </a:spcAft>
            </a:pPr>
            <a:r>
              <a:rPr lang="en-US" altLang="zh-CN" dirty="0" smtClean="0">
                <a:solidFill>
                  <a:srgbClr val="FEFEFE"/>
                </a:solidFill>
                <a:cs typeface="+mn-ea"/>
              </a:rPr>
              <a:t>60</a:t>
            </a:r>
          </a:p>
        </p:txBody>
      </p:sp>
      <p:sp>
        <p:nvSpPr>
          <p:cNvPr id="17" name="Text Box 20"/>
          <p:cNvSpPr txBox="1">
            <a:spLocks noChangeArrowheads="1"/>
          </p:cNvSpPr>
          <p:nvPr/>
        </p:nvSpPr>
        <p:spPr bwMode="black">
          <a:xfrm>
            <a:off x="3702669" y="3176331"/>
            <a:ext cx="441022" cy="393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115191" tIns="57596" rIns="115191" bIns="57596">
            <a:spAutoFit/>
          </a:bodyPr>
          <a:lstStyle/>
          <a:p>
            <a:pPr algn="ctr" fontAlgn="base">
              <a:spcBef>
                <a:spcPct val="0"/>
              </a:spcBef>
              <a:spcAft>
                <a:spcPct val="0"/>
              </a:spcAft>
            </a:pPr>
            <a:r>
              <a:rPr lang="en-US" altLang="zh-CN" dirty="0" smtClean="0">
                <a:solidFill>
                  <a:srgbClr val="FEFEFE"/>
                </a:solidFill>
                <a:cs typeface="+mn-ea"/>
              </a:rPr>
              <a:t>70</a:t>
            </a:r>
          </a:p>
        </p:txBody>
      </p:sp>
      <p:sp>
        <p:nvSpPr>
          <p:cNvPr id="18" name="Text Box 21"/>
          <p:cNvSpPr txBox="1">
            <a:spLocks noChangeArrowheads="1"/>
          </p:cNvSpPr>
          <p:nvPr/>
        </p:nvSpPr>
        <p:spPr bwMode="black">
          <a:xfrm>
            <a:off x="4734628" y="1736293"/>
            <a:ext cx="441022" cy="393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115191" tIns="57596" rIns="115191" bIns="57596">
            <a:spAutoFit/>
          </a:bodyPr>
          <a:lstStyle/>
          <a:p>
            <a:pPr algn="ctr" fontAlgn="base">
              <a:spcBef>
                <a:spcPct val="0"/>
              </a:spcBef>
              <a:spcAft>
                <a:spcPct val="0"/>
              </a:spcAft>
            </a:pPr>
            <a:r>
              <a:rPr lang="en-US" altLang="zh-CN" dirty="0" smtClean="0">
                <a:solidFill>
                  <a:srgbClr val="FEFEFE"/>
                </a:solidFill>
                <a:cs typeface="+mn-ea"/>
              </a:rPr>
              <a:t>90</a:t>
            </a:r>
          </a:p>
        </p:txBody>
      </p:sp>
      <p:grpSp>
        <p:nvGrpSpPr>
          <p:cNvPr id="19" name="Group 22"/>
          <p:cNvGrpSpPr>
            <a:grpSpLocks/>
          </p:cNvGrpSpPr>
          <p:nvPr/>
        </p:nvGrpSpPr>
        <p:grpSpPr bwMode="auto">
          <a:xfrm>
            <a:off x="6716434" y="2617179"/>
            <a:ext cx="1133327" cy="50323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21"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n-ea"/>
                  <a:cs typeface="+mn-ea"/>
                  <a:sym typeface="方正兰亭细黑_GBK" charset="-122"/>
                </a:rPr>
                <a:t>标题一</a:t>
              </a:r>
            </a:p>
          </p:txBody>
        </p:sp>
      </p:grpSp>
      <p:sp>
        <p:nvSpPr>
          <p:cNvPr id="22" name="矩形 60"/>
          <p:cNvSpPr>
            <a:spLocks noChangeArrowheads="1"/>
          </p:cNvSpPr>
          <p:nvPr/>
        </p:nvSpPr>
        <p:spPr bwMode="auto">
          <a:xfrm>
            <a:off x="8039111" y="2561419"/>
            <a:ext cx="3335995" cy="58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23" name="Group 22"/>
          <p:cNvGrpSpPr>
            <a:grpSpLocks/>
          </p:cNvGrpSpPr>
          <p:nvPr/>
        </p:nvGrpSpPr>
        <p:grpSpPr bwMode="auto">
          <a:xfrm>
            <a:off x="6716434" y="3499747"/>
            <a:ext cx="1133327" cy="503239"/>
            <a:chOff x="0" y="0"/>
            <a:chExt cx="1131895" cy="504056"/>
          </a:xfrm>
        </p:grpSpPr>
        <p:sp>
          <p:nvSpPr>
            <p:cNvPr id="24"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25"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标题二</a:t>
              </a:r>
            </a:p>
          </p:txBody>
        </p:sp>
      </p:grpSp>
      <p:sp>
        <p:nvSpPr>
          <p:cNvPr id="26" name="矩形 60"/>
          <p:cNvSpPr>
            <a:spLocks noChangeArrowheads="1"/>
          </p:cNvSpPr>
          <p:nvPr/>
        </p:nvSpPr>
        <p:spPr bwMode="auto">
          <a:xfrm>
            <a:off x="8039111" y="3443987"/>
            <a:ext cx="3335995" cy="58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27" name="Group 22"/>
          <p:cNvGrpSpPr>
            <a:grpSpLocks/>
          </p:cNvGrpSpPr>
          <p:nvPr/>
        </p:nvGrpSpPr>
        <p:grpSpPr bwMode="auto">
          <a:xfrm>
            <a:off x="6716434" y="4395119"/>
            <a:ext cx="1133327" cy="503239"/>
            <a:chOff x="0" y="0"/>
            <a:chExt cx="1131895" cy="504056"/>
          </a:xfrm>
        </p:grpSpPr>
        <p:sp>
          <p:nvSpPr>
            <p:cNvPr id="28"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29"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标题三</a:t>
              </a:r>
            </a:p>
          </p:txBody>
        </p:sp>
      </p:grpSp>
      <p:sp>
        <p:nvSpPr>
          <p:cNvPr id="30" name="矩形 60"/>
          <p:cNvSpPr>
            <a:spLocks noChangeArrowheads="1"/>
          </p:cNvSpPr>
          <p:nvPr/>
        </p:nvSpPr>
        <p:spPr bwMode="auto">
          <a:xfrm>
            <a:off x="8039111" y="4339359"/>
            <a:ext cx="3335995" cy="58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grpSp>
        <p:nvGrpSpPr>
          <p:cNvPr id="31" name="Group 22"/>
          <p:cNvGrpSpPr>
            <a:grpSpLocks/>
          </p:cNvGrpSpPr>
          <p:nvPr/>
        </p:nvGrpSpPr>
        <p:grpSpPr bwMode="auto">
          <a:xfrm>
            <a:off x="6716434" y="5259215"/>
            <a:ext cx="1133327" cy="503239"/>
            <a:chOff x="0" y="0"/>
            <a:chExt cx="1131895" cy="504056"/>
          </a:xfrm>
        </p:grpSpPr>
        <p:sp>
          <p:nvSpPr>
            <p:cNvPr id="32"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itchFamily="2" charset="-122"/>
              </a:endParaRPr>
            </a:p>
          </p:txBody>
        </p:sp>
        <p:sp>
          <p:nvSpPr>
            <p:cNvPr id="33"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标题四</a:t>
              </a:r>
            </a:p>
          </p:txBody>
        </p:sp>
      </p:grpSp>
      <p:sp>
        <p:nvSpPr>
          <p:cNvPr id="34" name="矩形 60"/>
          <p:cNvSpPr>
            <a:spLocks noChangeArrowheads="1"/>
          </p:cNvSpPr>
          <p:nvPr/>
        </p:nvSpPr>
        <p:spPr bwMode="auto">
          <a:xfrm>
            <a:off x="8039111" y="5203455"/>
            <a:ext cx="3335995" cy="58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a:p>
            <a:pPr>
              <a:lnSpc>
                <a:spcPct val="130000"/>
              </a:lnSpc>
            </a:pPr>
            <a:r>
              <a:rPr lang="zh-CN" altLang="en-US" sz="1300" dirty="0">
                <a:solidFill>
                  <a:schemeClr val="tx1">
                    <a:lumMod val="50000"/>
                    <a:lumOff val="50000"/>
                  </a:schemeClr>
                </a:solidFill>
                <a:latin typeface="微软雅黑" pitchFamily="34" charset="-122"/>
                <a:cs typeface="+mn-ea"/>
              </a:rPr>
              <a:t>单击此处添加文本单击此处添加文本</a:t>
            </a:r>
            <a:endParaRPr lang="en-US" altLang="zh-CN" sz="1300" dirty="0">
              <a:solidFill>
                <a:schemeClr val="tx1">
                  <a:lumMod val="50000"/>
                  <a:lumOff val="50000"/>
                </a:schemeClr>
              </a:solidFill>
              <a:latin typeface="微软雅黑" pitchFamily="34" charset="-122"/>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32840288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10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grpId="0" nodeType="withEffect">
                                  <p:stCondLst>
                                    <p:cond delay="20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grpId="0" nodeType="withEffect">
                                  <p:stCondLst>
                                    <p:cond delay="2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120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par>
                          <p:cTn id="26" fill="hold">
                            <p:stCondLst>
                              <p:cond delay="17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2200"/>
                            </p:stCondLst>
                            <p:childTnLst>
                              <p:par>
                                <p:cTn id="31" presetID="2" presetClass="entr" presetSubtype="2" decel="10000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par>
                          <p:cTn id="35" fill="hold">
                            <p:stCondLst>
                              <p:cond delay="270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3200"/>
                            </p:stCondLst>
                            <p:childTnLst>
                              <p:par>
                                <p:cTn id="40" presetID="2" presetClass="entr" presetSubtype="2" decel="10000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3700"/>
                            </p:stCondLst>
                            <p:childTnLst>
                              <p:par>
                                <p:cTn id="45" presetID="10" presetClass="entr" presetSubtype="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4200"/>
                            </p:stCondLst>
                            <p:childTnLst>
                              <p:par>
                                <p:cTn id="49" presetID="2" presetClass="entr" presetSubtype="2" decel="10000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1+#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childTnLst>
                          </p:cTn>
                        </p:par>
                        <p:par>
                          <p:cTn id="53" fill="hold">
                            <p:stCondLst>
                              <p:cond delay="4700"/>
                            </p:stCondLst>
                            <p:childTnLst>
                              <p:par>
                                <p:cTn id="54" presetID="10" presetClass="entr" presetSubtype="0"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5200"/>
                            </p:stCondLst>
                            <p:childTnLst>
                              <p:par>
                                <p:cTn id="58" presetID="2" presetClass="entr" presetSubtype="2" decel="10000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22" grpId="0"/>
      <p:bldP spid="26" grpId="0"/>
      <p:bldP spid="30"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reeform 6"/>
          <p:cNvSpPr>
            <a:spLocks/>
          </p:cNvSpPr>
          <p:nvPr/>
        </p:nvSpPr>
        <p:spPr bwMode="auto">
          <a:xfrm>
            <a:off x="7424371" y="5567635"/>
            <a:ext cx="217375"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7"/>
          <p:cNvSpPr>
            <a:spLocks/>
          </p:cNvSpPr>
          <p:nvPr/>
        </p:nvSpPr>
        <p:spPr bwMode="auto">
          <a:xfrm>
            <a:off x="5836110" y="6401072"/>
            <a:ext cx="336375"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Freeform 8"/>
          <p:cNvSpPr>
            <a:spLocks/>
          </p:cNvSpPr>
          <p:nvPr/>
        </p:nvSpPr>
        <p:spPr bwMode="auto">
          <a:xfrm>
            <a:off x="4343051" y="4919935"/>
            <a:ext cx="1158272"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7"/>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Freeform 9"/>
          <p:cNvSpPr>
            <a:spLocks/>
          </p:cNvSpPr>
          <p:nvPr/>
        </p:nvSpPr>
        <p:spPr bwMode="auto">
          <a:xfrm>
            <a:off x="5318854" y="5423172"/>
            <a:ext cx="985325"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7"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1" name="Freeform 10"/>
          <p:cNvSpPr>
            <a:spLocks/>
          </p:cNvSpPr>
          <p:nvPr/>
        </p:nvSpPr>
        <p:spPr bwMode="auto">
          <a:xfrm>
            <a:off x="6854755" y="5043761"/>
            <a:ext cx="552162"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2" name="Freeform 11"/>
          <p:cNvSpPr>
            <a:spLocks/>
          </p:cNvSpPr>
          <p:nvPr/>
        </p:nvSpPr>
        <p:spPr bwMode="auto">
          <a:xfrm>
            <a:off x="5187161" y="4940573"/>
            <a:ext cx="794924"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12"/>
          <p:cNvSpPr>
            <a:spLocks/>
          </p:cNvSpPr>
          <p:nvPr/>
        </p:nvSpPr>
        <p:spPr bwMode="auto">
          <a:xfrm>
            <a:off x="5864670" y="4791347"/>
            <a:ext cx="706070"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13"/>
          <p:cNvSpPr>
            <a:spLocks/>
          </p:cNvSpPr>
          <p:nvPr/>
        </p:nvSpPr>
        <p:spPr bwMode="auto">
          <a:xfrm>
            <a:off x="6502513" y="4770710"/>
            <a:ext cx="621976"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14"/>
          <p:cNvSpPr>
            <a:spLocks/>
          </p:cNvSpPr>
          <p:nvPr/>
        </p:nvSpPr>
        <p:spPr bwMode="auto">
          <a:xfrm>
            <a:off x="4408104" y="4143647"/>
            <a:ext cx="1282032"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7"/>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3"/>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15"/>
          <p:cNvSpPr>
            <a:spLocks/>
          </p:cNvSpPr>
          <p:nvPr/>
        </p:nvSpPr>
        <p:spPr bwMode="auto">
          <a:xfrm>
            <a:off x="2017400" y="3530873"/>
            <a:ext cx="2578345"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16"/>
          <p:cNvSpPr>
            <a:spLocks/>
          </p:cNvSpPr>
          <p:nvPr/>
        </p:nvSpPr>
        <p:spPr bwMode="auto">
          <a:xfrm>
            <a:off x="7072130" y="4677047"/>
            <a:ext cx="485522"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17"/>
          <p:cNvSpPr>
            <a:spLocks/>
          </p:cNvSpPr>
          <p:nvPr/>
        </p:nvSpPr>
        <p:spPr bwMode="auto">
          <a:xfrm>
            <a:off x="5423575" y="4461147"/>
            <a:ext cx="610870"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18"/>
          <p:cNvSpPr>
            <a:spLocks/>
          </p:cNvSpPr>
          <p:nvPr/>
        </p:nvSpPr>
        <p:spPr bwMode="auto">
          <a:xfrm>
            <a:off x="5809137" y="4329385"/>
            <a:ext cx="993258"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19"/>
          <p:cNvSpPr>
            <a:spLocks/>
          </p:cNvSpPr>
          <p:nvPr/>
        </p:nvSpPr>
        <p:spPr bwMode="auto">
          <a:xfrm>
            <a:off x="6631034" y="4059511"/>
            <a:ext cx="610870"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20"/>
          <p:cNvSpPr>
            <a:spLocks/>
          </p:cNvSpPr>
          <p:nvPr/>
        </p:nvSpPr>
        <p:spPr bwMode="auto">
          <a:xfrm>
            <a:off x="6784941" y="3959497"/>
            <a:ext cx="721937"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21"/>
          <p:cNvSpPr>
            <a:spLocks/>
          </p:cNvSpPr>
          <p:nvPr/>
        </p:nvSpPr>
        <p:spPr bwMode="auto">
          <a:xfrm>
            <a:off x="6055071" y="3819797"/>
            <a:ext cx="736217"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22"/>
          <p:cNvSpPr>
            <a:spLocks/>
          </p:cNvSpPr>
          <p:nvPr/>
        </p:nvSpPr>
        <p:spPr bwMode="auto">
          <a:xfrm>
            <a:off x="5468002" y="3338785"/>
            <a:ext cx="648950"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23"/>
          <p:cNvSpPr>
            <a:spLocks/>
          </p:cNvSpPr>
          <p:nvPr/>
        </p:nvSpPr>
        <p:spPr bwMode="auto">
          <a:xfrm>
            <a:off x="3483074" y="3264173"/>
            <a:ext cx="1639034"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7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7"/>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7"/>
                  <a:pt x="3402" y="2017"/>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24"/>
          <p:cNvSpPr>
            <a:spLocks/>
          </p:cNvSpPr>
          <p:nvPr/>
        </p:nvSpPr>
        <p:spPr bwMode="auto">
          <a:xfrm>
            <a:off x="6013818" y="3162572"/>
            <a:ext cx="450615"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25"/>
          <p:cNvSpPr>
            <a:spLocks/>
          </p:cNvSpPr>
          <p:nvPr/>
        </p:nvSpPr>
        <p:spPr bwMode="auto">
          <a:xfrm>
            <a:off x="6599301" y="3502298"/>
            <a:ext cx="84411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26"/>
          <p:cNvSpPr>
            <a:spLocks/>
          </p:cNvSpPr>
          <p:nvPr/>
        </p:nvSpPr>
        <p:spPr bwMode="auto">
          <a:xfrm>
            <a:off x="5293467" y="3368948"/>
            <a:ext cx="363349"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27"/>
          <p:cNvSpPr>
            <a:spLocks/>
          </p:cNvSpPr>
          <p:nvPr/>
        </p:nvSpPr>
        <p:spPr bwMode="auto">
          <a:xfrm>
            <a:off x="6377167" y="2792685"/>
            <a:ext cx="702897"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28"/>
          <p:cNvSpPr>
            <a:spLocks/>
          </p:cNvSpPr>
          <p:nvPr/>
        </p:nvSpPr>
        <p:spPr bwMode="auto">
          <a:xfrm>
            <a:off x="1772640" y="1660797"/>
            <a:ext cx="2608491"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29"/>
          <p:cNvSpPr>
            <a:spLocks/>
          </p:cNvSpPr>
          <p:nvPr/>
        </p:nvSpPr>
        <p:spPr bwMode="auto">
          <a:xfrm>
            <a:off x="4531865" y="1173436"/>
            <a:ext cx="2875052"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30"/>
          <p:cNvSpPr>
            <a:spLocks/>
          </p:cNvSpPr>
          <p:nvPr/>
        </p:nvSpPr>
        <p:spPr bwMode="auto">
          <a:xfrm>
            <a:off x="6567567" y="3070498"/>
            <a:ext cx="309402"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31"/>
          <p:cNvSpPr>
            <a:spLocks/>
          </p:cNvSpPr>
          <p:nvPr/>
        </p:nvSpPr>
        <p:spPr bwMode="auto">
          <a:xfrm>
            <a:off x="6953129" y="2614886"/>
            <a:ext cx="779057"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32"/>
          <p:cNvSpPr>
            <a:spLocks/>
          </p:cNvSpPr>
          <p:nvPr/>
        </p:nvSpPr>
        <p:spPr bwMode="auto">
          <a:xfrm>
            <a:off x="7110209" y="2176736"/>
            <a:ext cx="1123365"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33"/>
          <p:cNvSpPr>
            <a:spLocks/>
          </p:cNvSpPr>
          <p:nvPr/>
        </p:nvSpPr>
        <p:spPr bwMode="auto">
          <a:xfrm>
            <a:off x="6899181" y="1106760"/>
            <a:ext cx="1466086"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34"/>
          <p:cNvSpPr>
            <a:spLocks/>
          </p:cNvSpPr>
          <p:nvPr/>
        </p:nvSpPr>
        <p:spPr bwMode="auto">
          <a:xfrm>
            <a:off x="3936863" y="2738710"/>
            <a:ext cx="1864342"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7"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5"/>
          <p:cNvSpPr>
            <a:spLocks/>
          </p:cNvSpPr>
          <p:nvPr/>
        </p:nvSpPr>
        <p:spPr bwMode="auto">
          <a:xfrm>
            <a:off x="5986845" y="5543823"/>
            <a:ext cx="1032925"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lumMod val="65000"/>
            </a:schemeClr>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97" name="组合 96"/>
          <p:cNvGrpSpPr/>
          <p:nvPr/>
        </p:nvGrpSpPr>
        <p:grpSpPr>
          <a:xfrm flipH="1">
            <a:off x="6813501" y="3462022"/>
            <a:ext cx="3711265" cy="523962"/>
            <a:chOff x="4037145" y="980728"/>
            <a:chExt cx="3396604" cy="479288"/>
          </a:xfrm>
          <a:solidFill>
            <a:srgbClr val="D01C63"/>
          </a:solidFill>
        </p:grpSpPr>
        <p:sp>
          <p:nvSpPr>
            <p:cNvPr id="98" name="椭圆 97"/>
            <p:cNvSpPr/>
            <p:nvPr/>
          </p:nvSpPr>
          <p:spPr bwMode="auto">
            <a:xfrm>
              <a:off x="7160895" y="1187162"/>
              <a:ext cx="272854" cy="272854"/>
            </a:xfrm>
            <a:prstGeom prst="ellipse">
              <a:avLst/>
            </a:prstGeom>
            <a:solidFill>
              <a:schemeClr val="bg1">
                <a:alpha val="5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99" name="直接连接符 98"/>
            <p:cNvCxnSpPr/>
            <p:nvPr/>
          </p:nvCxnSpPr>
          <p:spPr bwMode="auto">
            <a:xfrm>
              <a:off x="4037145" y="980728"/>
              <a:ext cx="2833304" cy="0"/>
            </a:xfrm>
            <a:prstGeom prst="line">
              <a:avLst/>
            </a:prstGeom>
            <a:grpFill/>
            <a:ln w="19050" cap="flat" cmpd="sng" algn="ctr">
              <a:solidFill>
                <a:schemeClr val="accent2"/>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p:cNvCxnSpPr/>
            <p:nvPr/>
          </p:nvCxnSpPr>
          <p:spPr bwMode="auto">
            <a:xfrm>
              <a:off x="6870449" y="980728"/>
              <a:ext cx="426874" cy="334908"/>
            </a:xfrm>
            <a:prstGeom prst="line">
              <a:avLst/>
            </a:prstGeom>
            <a:grpFill/>
            <a:ln w="19050" cap="flat" cmpd="sng" algn="ctr">
              <a:solidFill>
                <a:schemeClr val="accent2"/>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1" name="文本框 180"/>
          <p:cNvSpPr txBox="1"/>
          <p:nvPr/>
        </p:nvSpPr>
        <p:spPr>
          <a:xfrm>
            <a:off x="8086148" y="2709312"/>
            <a:ext cx="2513188" cy="369332"/>
          </a:xfrm>
          <a:prstGeom prst="rect">
            <a:avLst/>
          </a:prstGeom>
          <a:noFill/>
        </p:spPr>
        <p:txBody>
          <a:bodyPr wrap="square" rtlCol="0">
            <a:spAutoFit/>
          </a:bodyPr>
          <a:lstStyle/>
          <a:p>
            <a:r>
              <a:rPr lang="zh-CN" altLang="en-US" dirty="0">
                <a:solidFill>
                  <a:schemeClr val="tx1">
                    <a:lumMod val="50000"/>
                    <a:lumOff val="50000"/>
                  </a:schemeClr>
                </a:solidFill>
                <a:latin typeface="+mn-ea"/>
                <a:ea typeface="+mn-ea"/>
              </a:rPr>
              <a:t>请</a:t>
            </a:r>
            <a:r>
              <a:rPr lang="zh-CN" altLang="en-US" dirty="0" smtClean="0">
                <a:solidFill>
                  <a:schemeClr val="tx1">
                    <a:lumMod val="50000"/>
                    <a:lumOff val="50000"/>
                  </a:schemeClr>
                </a:solidFill>
                <a:latin typeface="+mn-ea"/>
                <a:ea typeface="+mn-ea"/>
              </a:rPr>
              <a:t>输入您想要的文字</a:t>
            </a:r>
            <a:endParaRPr lang="zh-CN" altLang="en-US" dirty="0">
              <a:solidFill>
                <a:schemeClr val="tx1">
                  <a:lumMod val="50000"/>
                  <a:lumOff val="50000"/>
                </a:schemeClr>
              </a:solidFill>
              <a:latin typeface="+mn-ea"/>
              <a:ea typeface="+mn-ea"/>
            </a:endParaRPr>
          </a:p>
        </p:txBody>
      </p:sp>
      <p:sp>
        <p:nvSpPr>
          <p:cNvPr id="102" name="文本框 181"/>
          <p:cNvSpPr txBox="1"/>
          <p:nvPr/>
        </p:nvSpPr>
        <p:spPr>
          <a:xfrm>
            <a:off x="8086148" y="3030002"/>
            <a:ext cx="2513188" cy="369332"/>
          </a:xfrm>
          <a:prstGeom prst="rect">
            <a:avLst/>
          </a:prstGeom>
          <a:noFill/>
        </p:spPr>
        <p:txBody>
          <a:bodyPr wrap="square" rtlCol="0">
            <a:spAutoFit/>
          </a:bodyPr>
          <a:lstStyle/>
          <a:p>
            <a:r>
              <a:rPr lang="zh-CN" altLang="en-US" dirty="0">
                <a:solidFill>
                  <a:schemeClr val="tx1">
                    <a:lumMod val="50000"/>
                    <a:lumOff val="50000"/>
                  </a:schemeClr>
                </a:solidFill>
                <a:latin typeface="+mn-ea"/>
                <a:ea typeface="+mn-ea"/>
              </a:rPr>
              <a:t>请输入您想要的文字</a:t>
            </a:r>
          </a:p>
        </p:txBody>
      </p:sp>
      <p:sp>
        <p:nvSpPr>
          <p:cNvPr id="103" name="文本框 180"/>
          <p:cNvSpPr txBox="1"/>
          <p:nvPr/>
        </p:nvSpPr>
        <p:spPr>
          <a:xfrm>
            <a:off x="1320383" y="5329683"/>
            <a:ext cx="2513188" cy="369332"/>
          </a:xfrm>
          <a:prstGeom prst="rect">
            <a:avLst/>
          </a:prstGeom>
          <a:noFill/>
        </p:spPr>
        <p:txBody>
          <a:bodyPr wrap="square" rtlCol="0">
            <a:spAutoFit/>
          </a:bodyPr>
          <a:lstStyle/>
          <a:p>
            <a:r>
              <a:rPr lang="zh-CN" altLang="en-US" dirty="0">
                <a:solidFill>
                  <a:schemeClr val="tx1">
                    <a:lumMod val="50000"/>
                    <a:lumOff val="50000"/>
                  </a:schemeClr>
                </a:solidFill>
                <a:latin typeface="+mn-ea"/>
                <a:ea typeface="+mn-ea"/>
              </a:rPr>
              <a:t>请</a:t>
            </a:r>
            <a:r>
              <a:rPr lang="zh-CN" altLang="en-US" dirty="0" smtClean="0">
                <a:solidFill>
                  <a:schemeClr val="tx1">
                    <a:lumMod val="50000"/>
                    <a:lumOff val="50000"/>
                  </a:schemeClr>
                </a:solidFill>
                <a:latin typeface="+mn-ea"/>
                <a:ea typeface="+mn-ea"/>
              </a:rPr>
              <a:t>输入您想要的文字</a:t>
            </a:r>
            <a:endParaRPr lang="zh-CN" altLang="en-US" dirty="0">
              <a:solidFill>
                <a:schemeClr val="tx1">
                  <a:lumMod val="50000"/>
                  <a:lumOff val="50000"/>
                </a:schemeClr>
              </a:solidFill>
              <a:latin typeface="+mn-ea"/>
              <a:ea typeface="+mn-ea"/>
            </a:endParaRPr>
          </a:p>
        </p:txBody>
      </p:sp>
      <p:sp>
        <p:nvSpPr>
          <p:cNvPr id="104" name="文本框 181"/>
          <p:cNvSpPr txBox="1"/>
          <p:nvPr/>
        </p:nvSpPr>
        <p:spPr>
          <a:xfrm>
            <a:off x="1320383" y="5650373"/>
            <a:ext cx="2513188" cy="369332"/>
          </a:xfrm>
          <a:prstGeom prst="rect">
            <a:avLst/>
          </a:prstGeom>
          <a:noFill/>
        </p:spPr>
        <p:txBody>
          <a:bodyPr wrap="square" rtlCol="0">
            <a:spAutoFit/>
          </a:bodyPr>
          <a:lstStyle/>
          <a:p>
            <a:r>
              <a:rPr lang="zh-CN" altLang="en-US" dirty="0">
                <a:solidFill>
                  <a:schemeClr val="tx1">
                    <a:lumMod val="50000"/>
                    <a:lumOff val="50000"/>
                  </a:schemeClr>
                </a:solidFill>
                <a:latin typeface="+mn-ea"/>
                <a:ea typeface="+mn-ea"/>
              </a:rPr>
              <a:t>请输入您想要的文字</a:t>
            </a:r>
          </a:p>
        </p:txBody>
      </p:sp>
      <p:grpSp>
        <p:nvGrpSpPr>
          <p:cNvPr id="105" name="组合 104"/>
          <p:cNvGrpSpPr/>
          <p:nvPr/>
        </p:nvGrpSpPr>
        <p:grpSpPr>
          <a:xfrm flipV="1">
            <a:off x="1316538" y="4770710"/>
            <a:ext cx="3711265" cy="523962"/>
            <a:chOff x="4037145" y="980728"/>
            <a:chExt cx="3396604" cy="479288"/>
          </a:xfrm>
          <a:solidFill>
            <a:srgbClr val="D01C63"/>
          </a:solidFill>
        </p:grpSpPr>
        <p:sp>
          <p:nvSpPr>
            <p:cNvPr id="106" name="椭圆 105"/>
            <p:cNvSpPr/>
            <p:nvPr/>
          </p:nvSpPr>
          <p:spPr bwMode="auto">
            <a:xfrm>
              <a:off x="7160895" y="1187162"/>
              <a:ext cx="272854" cy="272854"/>
            </a:xfrm>
            <a:prstGeom prst="ellipse">
              <a:avLst/>
            </a:prstGeom>
            <a:solidFill>
              <a:schemeClr val="bg1">
                <a:alpha val="50000"/>
              </a:schemeClr>
            </a:solidFill>
            <a:ln w="9525" cap="flat" cmpd="sng" algn="ctr">
              <a:solidFill>
                <a:schemeClr val="accent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07" name="直接连接符 106"/>
            <p:cNvCxnSpPr/>
            <p:nvPr/>
          </p:nvCxnSpPr>
          <p:spPr bwMode="auto">
            <a:xfrm>
              <a:off x="4037145" y="980728"/>
              <a:ext cx="2833304" cy="0"/>
            </a:xfrm>
            <a:prstGeom prst="line">
              <a:avLst/>
            </a:prstGeom>
            <a:grpFill/>
            <a:ln w="19050" cap="flat" cmpd="sng" algn="ctr">
              <a:solidFill>
                <a:schemeClr val="accent3"/>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107"/>
            <p:cNvCxnSpPr/>
            <p:nvPr/>
          </p:nvCxnSpPr>
          <p:spPr bwMode="auto">
            <a:xfrm>
              <a:off x="6870449" y="980728"/>
              <a:ext cx="426874" cy="334908"/>
            </a:xfrm>
            <a:prstGeom prst="line">
              <a:avLst/>
            </a:prstGeom>
            <a:grpFill/>
            <a:ln w="19050" cap="flat" cmpd="sng" algn="ctr">
              <a:solidFill>
                <a:schemeClr val="accent3"/>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9" name="矩形 108"/>
          <p:cNvSpPr/>
          <p:nvPr/>
        </p:nvSpPr>
        <p:spPr bwMode="auto">
          <a:xfrm>
            <a:off x="8943496" y="5161484"/>
            <a:ext cx="236659" cy="236782"/>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0" name="矩形 109"/>
          <p:cNvSpPr/>
          <p:nvPr/>
        </p:nvSpPr>
        <p:spPr bwMode="auto">
          <a:xfrm>
            <a:off x="8943496" y="5571387"/>
            <a:ext cx="236659" cy="236782"/>
          </a:xfrm>
          <a:prstGeom prst="rect">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1" name="矩形 110"/>
          <p:cNvSpPr/>
          <p:nvPr/>
        </p:nvSpPr>
        <p:spPr bwMode="auto">
          <a:xfrm>
            <a:off x="8943496" y="5965525"/>
            <a:ext cx="236659" cy="236782"/>
          </a:xfrm>
          <a:prstGeom prst="rect">
            <a:avLst/>
          </a:prstGeom>
          <a:solidFill>
            <a:schemeClr val="tx1">
              <a:lumMod val="50000"/>
              <a:lumOff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2" name="文本框 180"/>
          <p:cNvSpPr txBox="1"/>
          <p:nvPr/>
        </p:nvSpPr>
        <p:spPr>
          <a:xfrm>
            <a:off x="9394005" y="5058373"/>
            <a:ext cx="1379285" cy="369332"/>
          </a:xfrm>
          <a:prstGeom prst="rect">
            <a:avLst/>
          </a:prstGeom>
          <a:noFill/>
        </p:spPr>
        <p:txBody>
          <a:bodyPr wrap="square" rtlCol="0">
            <a:spAutoFit/>
          </a:bodyPr>
          <a:lstStyle/>
          <a:p>
            <a:r>
              <a:rPr lang="zh-CN" altLang="en-US" dirty="0" smtClean="0">
                <a:solidFill>
                  <a:schemeClr val="tx1">
                    <a:lumMod val="50000"/>
                    <a:lumOff val="50000"/>
                  </a:schemeClr>
                </a:solidFill>
                <a:latin typeface="+mn-ea"/>
                <a:ea typeface="+mn-ea"/>
              </a:rPr>
              <a:t>您的文字</a:t>
            </a:r>
            <a:endParaRPr lang="zh-CN" altLang="en-US" dirty="0">
              <a:solidFill>
                <a:schemeClr val="tx1">
                  <a:lumMod val="50000"/>
                  <a:lumOff val="50000"/>
                </a:schemeClr>
              </a:solidFill>
              <a:latin typeface="+mn-ea"/>
              <a:ea typeface="+mn-ea"/>
            </a:endParaRPr>
          </a:p>
        </p:txBody>
      </p:sp>
      <p:sp>
        <p:nvSpPr>
          <p:cNvPr id="113" name="文本框 180"/>
          <p:cNvSpPr txBox="1"/>
          <p:nvPr/>
        </p:nvSpPr>
        <p:spPr>
          <a:xfrm>
            <a:off x="9394005" y="5484042"/>
            <a:ext cx="1379285" cy="369332"/>
          </a:xfrm>
          <a:prstGeom prst="rect">
            <a:avLst/>
          </a:prstGeom>
          <a:noFill/>
        </p:spPr>
        <p:txBody>
          <a:bodyPr wrap="square" rtlCol="0">
            <a:spAutoFit/>
          </a:bodyPr>
          <a:lstStyle/>
          <a:p>
            <a:r>
              <a:rPr lang="zh-CN" altLang="en-US" dirty="0" smtClean="0">
                <a:solidFill>
                  <a:schemeClr val="tx1">
                    <a:lumMod val="50000"/>
                    <a:lumOff val="50000"/>
                  </a:schemeClr>
                </a:solidFill>
                <a:latin typeface="+mn-ea"/>
                <a:ea typeface="+mn-ea"/>
              </a:rPr>
              <a:t>您的文字</a:t>
            </a:r>
            <a:endParaRPr lang="zh-CN" altLang="en-US" dirty="0">
              <a:solidFill>
                <a:schemeClr val="tx1">
                  <a:lumMod val="50000"/>
                  <a:lumOff val="50000"/>
                </a:schemeClr>
              </a:solidFill>
              <a:latin typeface="+mn-ea"/>
              <a:ea typeface="+mn-ea"/>
            </a:endParaRPr>
          </a:p>
        </p:txBody>
      </p:sp>
      <p:sp>
        <p:nvSpPr>
          <p:cNvPr id="114" name="文本框 180"/>
          <p:cNvSpPr txBox="1"/>
          <p:nvPr/>
        </p:nvSpPr>
        <p:spPr>
          <a:xfrm>
            <a:off x="9394005" y="5878180"/>
            <a:ext cx="1379285" cy="369332"/>
          </a:xfrm>
          <a:prstGeom prst="rect">
            <a:avLst/>
          </a:prstGeom>
          <a:noFill/>
        </p:spPr>
        <p:txBody>
          <a:bodyPr wrap="square" rtlCol="0">
            <a:spAutoFit/>
          </a:bodyPr>
          <a:lstStyle/>
          <a:p>
            <a:r>
              <a:rPr lang="zh-CN" altLang="en-US" dirty="0" smtClean="0">
                <a:solidFill>
                  <a:schemeClr val="tx1">
                    <a:lumMod val="50000"/>
                    <a:lumOff val="50000"/>
                  </a:schemeClr>
                </a:solidFill>
                <a:latin typeface="+mn-ea"/>
                <a:ea typeface="+mn-ea"/>
              </a:rPr>
              <a:t>您的文字</a:t>
            </a:r>
            <a:endParaRPr lang="zh-CN" altLang="en-US" dirty="0">
              <a:solidFill>
                <a:schemeClr val="tx1">
                  <a:lumMod val="50000"/>
                  <a:lumOff val="50000"/>
                </a:schemeClr>
              </a:solidFill>
              <a:latin typeface="+mn-ea"/>
              <a:ea typeface="+mn-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716524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400" fill="hold"/>
                                        <p:tgtEl>
                                          <p:spTgt spid="63"/>
                                        </p:tgtEl>
                                        <p:attrNameLst>
                                          <p:attrName>ppt_w</p:attrName>
                                        </p:attrNameLst>
                                      </p:cBhvr>
                                      <p:tavLst>
                                        <p:tav tm="0">
                                          <p:val>
                                            <p:fltVal val="0"/>
                                          </p:val>
                                        </p:tav>
                                        <p:tav tm="100000">
                                          <p:val>
                                            <p:strVal val="#ppt_w"/>
                                          </p:val>
                                        </p:tav>
                                      </p:tavLst>
                                    </p:anim>
                                    <p:anim calcmode="lin" valueType="num">
                                      <p:cBhvr>
                                        <p:cTn id="8" dur="400" fill="hold"/>
                                        <p:tgtEl>
                                          <p:spTgt spid="63"/>
                                        </p:tgtEl>
                                        <p:attrNameLst>
                                          <p:attrName>ppt_h</p:attrName>
                                        </p:attrNameLst>
                                      </p:cBhvr>
                                      <p:tavLst>
                                        <p:tav tm="0">
                                          <p:val>
                                            <p:fltVal val="0"/>
                                          </p:val>
                                        </p:tav>
                                        <p:tav tm="100000">
                                          <p:val>
                                            <p:strVal val="#ppt_h"/>
                                          </p:val>
                                        </p:tav>
                                      </p:tavLst>
                                    </p:anim>
                                    <p:anim calcmode="lin" valueType="num">
                                      <p:cBhvr>
                                        <p:cTn id="9" dur="400" fill="hold"/>
                                        <p:tgtEl>
                                          <p:spTgt spid="63"/>
                                        </p:tgtEl>
                                        <p:attrNameLst>
                                          <p:attrName>style.rotation</p:attrName>
                                        </p:attrNameLst>
                                      </p:cBhvr>
                                      <p:tavLst>
                                        <p:tav tm="0">
                                          <p:val>
                                            <p:fltVal val="90"/>
                                          </p:val>
                                        </p:tav>
                                        <p:tav tm="100000">
                                          <p:val>
                                            <p:fltVal val="0"/>
                                          </p:val>
                                        </p:tav>
                                      </p:tavLst>
                                    </p:anim>
                                    <p:animEffect transition="in" filter="fade">
                                      <p:cBhvr>
                                        <p:cTn id="10" dur="400"/>
                                        <p:tgtEl>
                                          <p:spTgt spid="6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p:cTn id="13" dur="400" fill="hold"/>
                                        <p:tgtEl>
                                          <p:spTgt spid="68"/>
                                        </p:tgtEl>
                                        <p:attrNameLst>
                                          <p:attrName>ppt_w</p:attrName>
                                        </p:attrNameLst>
                                      </p:cBhvr>
                                      <p:tavLst>
                                        <p:tav tm="0">
                                          <p:val>
                                            <p:fltVal val="0"/>
                                          </p:val>
                                        </p:tav>
                                        <p:tav tm="100000">
                                          <p:val>
                                            <p:strVal val="#ppt_w"/>
                                          </p:val>
                                        </p:tav>
                                      </p:tavLst>
                                    </p:anim>
                                    <p:anim calcmode="lin" valueType="num">
                                      <p:cBhvr>
                                        <p:cTn id="14" dur="400" fill="hold"/>
                                        <p:tgtEl>
                                          <p:spTgt spid="68"/>
                                        </p:tgtEl>
                                        <p:attrNameLst>
                                          <p:attrName>ppt_h</p:attrName>
                                        </p:attrNameLst>
                                      </p:cBhvr>
                                      <p:tavLst>
                                        <p:tav tm="0">
                                          <p:val>
                                            <p:fltVal val="0"/>
                                          </p:val>
                                        </p:tav>
                                        <p:tav tm="100000">
                                          <p:val>
                                            <p:strVal val="#ppt_h"/>
                                          </p:val>
                                        </p:tav>
                                      </p:tavLst>
                                    </p:anim>
                                    <p:anim calcmode="lin" valueType="num">
                                      <p:cBhvr>
                                        <p:cTn id="15" dur="400" fill="hold"/>
                                        <p:tgtEl>
                                          <p:spTgt spid="68"/>
                                        </p:tgtEl>
                                        <p:attrNameLst>
                                          <p:attrName>style.rotation</p:attrName>
                                        </p:attrNameLst>
                                      </p:cBhvr>
                                      <p:tavLst>
                                        <p:tav tm="0">
                                          <p:val>
                                            <p:fltVal val="90"/>
                                          </p:val>
                                        </p:tav>
                                        <p:tav tm="100000">
                                          <p:val>
                                            <p:fltVal val="0"/>
                                          </p:val>
                                        </p:tav>
                                      </p:tavLst>
                                    </p:anim>
                                    <p:animEffect transition="in" filter="fade">
                                      <p:cBhvr>
                                        <p:cTn id="16" dur="400"/>
                                        <p:tgtEl>
                                          <p:spTgt spid="6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400" fill="hold"/>
                                        <p:tgtEl>
                                          <p:spTgt spid="69"/>
                                        </p:tgtEl>
                                        <p:attrNameLst>
                                          <p:attrName>ppt_w</p:attrName>
                                        </p:attrNameLst>
                                      </p:cBhvr>
                                      <p:tavLst>
                                        <p:tav tm="0">
                                          <p:val>
                                            <p:fltVal val="0"/>
                                          </p:val>
                                        </p:tav>
                                        <p:tav tm="100000">
                                          <p:val>
                                            <p:strVal val="#ppt_w"/>
                                          </p:val>
                                        </p:tav>
                                      </p:tavLst>
                                    </p:anim>
                                    <p:anim calcmode="lin" valueType="num">
                                      <p:cBhvr>
                                        <p:cTn id="20" dur="400" fill="hold"/>
                                        <p:tgtEl>
                                          <p:spTgt spid="69"/>
                                        </p:tgtEl>
                                        <p:attrNameLst>
                                          <p:attrName>ppt_h</p:attrName>
                                        </p:attrNameLst>
                                      </p:cBhvr>
                                      <p:tavLst>
                                        <p:tav tm="0">
                                          <p:val>
                                            <p:fltVal val="0"/>
                                          </p:val>
                                        </p:tav>
                                        <p:tav tm="100000">
                                          <p:val>
                                            <p:strVal val="#ppt_h"/>
                                          </p:val>
                                        </p:tav>
                                      </p:tavLst>
                                    </p:anim>
                                    <p:anim calcmode="lin" valueType="num">
                                      <p:cBhvr>
                                        <p:cTn id="21" dur="400" fill="hold"/>
                                        <p:tgtEl>
                                          <p:spTgt spid="69"/>
                                        </p:tgtEl>
                                        <p:attrNameLst>
                                          <p:attrName>style.rotation</p:attrName>
                                        </p:attrNameLst>
                                      </p:cBhvr>
                                      <p:tavLst>
                                        <p:tav tm="0">
                                          <p:val>
                                            <p:fltVal val="90"/>
                                          </p:val>
                                        </p:tav>
                                        <p:tav tm="100000">
                                          <p:val>
                                            <p:fltVal val="0"/>
                                          </p:val>
                                        </p:tav>
                                      </p:tavLst>
                                    </p:anim>
                                    <p:animEffect transition="in" filter="fade">
                                      <p:cBhvr>
                                        <p:cTn id="22" dur="400"/>
                                        <p:tgtEl>
                                          <p:spTgt spid="6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400" fill="hold"/>
                                        <p:tgtEl>
                                          <p:spTgt spid="70"/>
                                        </p:tgtEl>
                                        <p:attrNameLst>
                                          <p:attrName>ppt_w</p:attrName>
                                        </p:attrNameLst>
                                      </p:cBhvr>
                                      <p:tavLst>
                                        <p:tav tm="0">
                                          <p:val>
                                            <p:fltVal val="0"/>
                                          </p:val>
                                        </p:tav>
                                        <p:tav tm="100000">
                                          <p:val>
                                            <p:strVal val="#ppt_w"/>
                                          </p:val>
                                        </p:tav>
                                      </p:tavLst>
                                    </p:anim>
                                    <p:anim calcmode="lin" valueType="num">
                                      <p:cBhvr>
                                        <p:cTn id="26" dur="400" fill="hold"/>
                                        <p:tgtEl>
                                          <p:spTgt spid="70"/>
                                        </p:tgtEl>
                                        <p:attrNameLst>
                                          <p:attrName>ppt_h</p:attrName>
                                        </p:attrNameLst>
                                      </p:cBhvr>
                                      <p:tavLst>
                                        <p:tav tm="0">
                                          <p:val>
                                            <p:fltVal val="0"/>
                                          </p:val>
                                        </p:tav>
                                        <p:tav tm="100000">
                                          <p:val>
                                            <p:strVal val="#ppt_h"/>
                                          </p:val>
                                        </p:tav>
                                      </p:tavLst>
                                    </p:anim>
                                    <p:anim calcmode="lin" valueType="num">
                                      <p:cBhvr>
                                        <p:cTn id="27" dur="400" fill="hold"/>
                                        <p:tgtEl>
                                          <p:spTgt spid="70"/>
                                        </p:tgtEl>
                                        <p:attrNameLst>
                                          <p:attrName>style.rotation</p:attrName>
                                        </p:attrNameLst>
                                      </p:cBhvr>
                                      <p:tavLst>
                                        <p:tav tm="0">
                                          <p:val>
                                            <p:fltVal val="90"/>
                                          </p:val>
                                        </p:tav>
                                        <p:tav tm="100000">
                                          <p:val>
                                            <p:fltVal val="0"/>
                                          </p:val>
                                        </p:tav>
                                      </p:tavLst>
                                    </p:anim>
                                    <p:animEffect transition="in" filter="fade">
                                      <p:cBhvr>
                                        <p:cTn id="28" dur="400"/>
                                        <p:tgtEl>
                                          <p:spTgt spid="7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p:cTn id="31" dur="400" fill="hold"/>
                                        <p:tgtEl>
                                          <p:spTgt spid="71"/>
                                        </p:tgtEl>
                                        <p:attrNameLst>
                                          <p:attrName>ppt_w</p:attrName>
                                        </p:attrNameLst>
                                      </p:cBhvr>
                                      <p:tavLst>
                                        <p:tav tm="0">
                                          <p:val>
                                            <p:fltVal val="0"/>
                                          </p:val>
                                        </p:tav>
                                        <p:tav tm="100000">
                                          <p:val>
                                            <p:strVal val="#ppt_w"/>
                                          </p:val>
                                        </p:tav>
                                      </p:tavLst>
                                    </p:anim>
                                    <p:anim calcmode="lin" valueType="num">
                                      <p:cBhvr>
                                        <p:cTn id="32" dur="400" fill="hold"/>
                                        <p:tgtEl>
                                          <p:spTgt spid="71"/>
                                        </p:tgtEl>
                                        <p:attrNameLst>
                                          <p:attrName>ppt_h</p:attrName>
                                        </p:attrNameLst>
                                      </p:cBhvr>
                                      <p:tavLst>
                                        <p:tav tm="0">
                                          <p:val>
                                            <p:fltVal val="0"/>
                                          </p:val>
                                        </p:tav>
                                        <p:tav tm="100000">
                                          <p:val>
                                            <p:strVal val="#ppt_h"/>
                                          </p:val>
                                        </p:tav>
                                      </p:tavLst>
                                    </p:anim>
                                    <p:anim calcmode="lin" valueType="num">
                                      <p:cBhvr>
                                        <p:cTn id="33" dur="400" fill="hold"/>
                                        <p:tgtEl>
                                          <p:spTgt spid="71"/>
                                        </p:tgtEl>
                                        <p:attrNameLst>
                                          <p:attrName>style.rotation</p:attrName>
                                        </p:attrNameLst>
                                      </p:cBhvr>
                                      <p:tavLst>
                                        <p:tav tm="0">
                                          <p:val>
                                            <p:fltVal val="90"/>
                                          </p:val>
                                        </p:tav>
                                        <p:tav tm="100000">
                                          <p:val>
                                            <p:fltVal val="0"/>
                                          </p:val>
                                        </p:tav>
                                      </p:tavLst>
                                    </p:anim>
                                    <p:animEffect transition="in" filter="fade">
                                      <p:cBhvr>
                                        <p:cTn id="34" dur="400"/>
                                        <p:tgtEl>
                                          <p:spTgt spid="7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p:cTn id="37" dur="400" fill="hold"/>
                                        <p:tgtEl>
                                          <p:spTgt spid="72"/>
                                        </p:tgtEl>
                                        <p:attrNameLst>
                                          <p:attrName>ppt_w</p:attrName>
                                        </p:attrNameLst>
                                      </p:cBhvr>
                                      <p:tavLst>
                                        <p:tav tm="0">
                                          <p:val>
                                            <p:fltVal val="0"/>
                                          </p:val>
                                        </p:tav>
                                        <p:tav tm="100000">
                                          <p:val>
                                            <p:strVal val="#ppt_w"/>
                                          </p:val>
                                        </p:tav>
                                      </p:tavLst>
                                    </p:anim>
                                    <p:anim calcmode="lin" valueType="num">
                                      <p:cBhvr>
                                        <p:cTn id="38" dur="400" fill="hold"/>
                                        <p:tgtEl>
                                          <p:spTgt spid="72"/>
                                        </p:tgtEl>
                                        <p:attrNameLst>
                                          <p:attrName>ppt_h</p:attrName>
                                        </p:attrNameLst>
                                      </p:cBhvr>
                                      <p:tavLst>
                                        <p:tav tm="0">
                                          <p:val>
                                            <p:fltVal val="0"/>
                                          </p:val>
                                        </p:tav>
                                        <p:tav tm="100000">
                                          <p:val>
                                            <p:strVal val="#ppt_h"/>
                                          </p:val>
                                        </p:tav>
                                      </p:tavLst>
                                    </p:anim>
                                    <p:anim calcmode="lin" valueType="num">
                                      <p:cBhvr>
                                        <p:cTn id="39" dur="400" fill="hold"/>
                                        <p:tgtEl>
                                          <p:spTgt spid="72"/>
                                        </p:tgtEl>
                                        <p:attrNameLst>
                                          <p:attrName>style.rotation</p:attrName>
                                        </p:attrNameLst>
                                      </p:cBhvr>
                                      <p:tavLst>
                                        <p:tav tm="0">
                                          <p:val>
                                            <p:fltVal val="90"/>
                                          </p:val>
                                        </p:tav>
                                        <p:tav tm="100000">
                                          <p:val>
                                            <p:fltVal val="0"/>
                                          </p:val>
                                        </p:tav>
                                      </p:tavLst>
                                    </p:anim>
                                    <p:animEffect transition="in" filter="fade">
                                      <p:cBhvr>
                                        <p:cTn id="40" dur="400"/>
                                        <p:tgtEl>
                                          <p:spTgt spid="7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400" fill="hold"/>
                                        <p:tgtEl>
                                          <p:spTgt spid="73"/>
                                        </p:tgtEl>
                                        <p:attrNameLst>
                                          <p:attrName>ppt_w</p:attrName>
                                        </p:attrNameLst>
                                      </p:cBhvr>
                                      <p:tavLst>
                                        <p:tav tm="0">
                                          <p:val>
                                            <p:fltVal val="0"/>
                                          </p:val>
                                        </p:tav>
                                        <p:tav tm="100000">
                                          <p:val>
                                            <p:strVal val="#ppt_w"/>
                                          </p:val>
                                        </p:tav>
                                      </p:tavLst>
                                    </p:anim>
                                    <p:anim calcmode="lin" valueType="num">
                                      <p:cBhvr>
                                        <p:cTn id="44" dur="400" fill="hold"/>
                                        <p:tgtEl>
                                          <p:spTgt spid="73"/>
                                        </p:tgtEl>
                                        <p:attrNameLst>
                                          <p:attrName>ppt_h</p:attrName>
                                        </p:attrNameLst>
                                      </p:cBhvr>
                                      <p:tavLst>
                                        <p:tav tm="0">
                                          <p:val>
                                            <p:fltVal val="0"/>
                                          </p:val>
                                        </p:tav>
                                        <p:tav tm="100000">
                                          <p:val>
                                            <p:strVal val="#ppt_h"/>
                                          </p:val>
                                        </p:tav>
                                      </p:tavLst>
                                    </p:anim>
                                    <p:anim calcmode="lin" valueType="num">
                                      <p:cBhvr>
                                        <p:cTn id="45" dur="400" fill="hold"/>
                                        <p:tgtEl>
                                          <p:spTgt spid="73"/>
                                        </p:tgtEl>
                                        <p:attrNameLst>
                                          <p:attrName>style.rotation</p:attrName>
                                        </p:attrNameLst>
                                      </p:cBhvr>
                                      <p:tavLst>
                                        <p:tav tm="0">
                                          <p:val>
                                            <p:fltVal val="90"/>
                                          </p:val>
                                        </p:tav>
                                        <p:tav tm="100000">
                                          <p:val>
                                            <p:fltVal val="0"/>
                                          </p:val>
                                        </p:tav>
                                      </p:tavLst>
                                    </p:anim>
                                    <p:animEffect transition="in" filter="fade">
                                      <p:cBhvr>
                                        <p:cTn id="46" dur="400"/>
                                        <p:tgtEl>
                                          <p:spTgt spid="7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p:cTn id="49" dur="400" fill="hold"/>
                                        <p:tgtEl>
                                          <p:spTgt spid="74"/>
                                        </p:tgtEl>
                                        <p:attrNameLst>
                                          <p:attrName>ppt_w</p:attrName>
                                        </p:attrNameLst>
                                      </p:cBhvr>
                                      <p:tavLst>
                                        <p:tav tm="0">
                                          <p:val>
                                            <p:fltVal val="0"/>
                                          </p:val>
                                        </p:tav>
                                        <p:tav tm="100000">
                                          <p:val>
                                            <p:strVal val="#ppt_w"/>
                                          </p:val>
                                        </p:tav>
                                      </p:tavLst>
                                    </p:anim>
                                    <p:anim calcmode="lin" valueType="num">
                                      <p:cBhvr>
                                        <p:cTn id="50" dur="400" fill="hold"/>
                                        <p:tgtEl>
                                          <p:spTgt spid="74"/>
                                        </p:tgtEl>
                                        <p:attrNameLst>
                                          <p:attrName>ppt_h</p:attrName>
                                        </p:attrNameLst>
                                      </p:cBhvr>
                                      <p:tavLst>
                                        <p:tav tm="0">
                                          <p:val>
                                            <p:fltVal val="0"/>
                                          </p:val>
                                        </p:tav>
                                        <p:tav tm="100000">
                                          <p:val>
                                            <p:strVal val="#ppt_h"/>
                                          </p:val>
                                        </p:tav>
                                      </p:tavLst>
                                    </p:anim>
                                    <p:anim calcmode="lin" valueType="num">
                                      <p:cBhvr>
                                        <p:cTn id="51" dur="400" fill="hold"/>
                                        <p:tgtEl>
                                          <p:spTgt spid="74"/>
                                        </p:tgtEl>
                                        <p:attrNameLst>
                                          <p:attrName>style.rotation</p:attrName>
                                        </p:attrNameLst>
                                      </p:cBhvr>
                                      <p:tavLst>
                                        <p:tav tm="0">
                                          <p:val>
                                            <p:fltVal val="90"/>
                                          </p:val>
                                        </p:tav>
                                        <p:tav tm="100000">
                                          <p:val>
                                            <p:fltVal val="0"/>
                                          </p:val>
                                        </p:tav>
                                      </p:tavLst>
                                    </p:anim>
                                    <p:animEffect transition="in" filter="fade">
                                      <p:cBhvr>
                                        <p:cTn id="52" dur="400"/>
                                        <p:tgtEl>
                                          <p:spTgt spid="7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75"/>
                                        </p:tgtEl>
                                        <p:attrNameLst>
                                          <p:attrName>style.visibility</p:attrName>
                                        </p:attrNameLst>
                                      </p:cBhvr>
                                      <p:to>
                                        <p:strVal val="visible"/>
                                      </p:to>
                                    </p:set>
                                    <p:anim calcmode="lin" valueType="num">
                                      <p:cBhvr>
                                        <p:cTn id="55" dur="400" fill="hold"/>
                                        <p:tgtEl>
                                          <p:spTgt spid="75"/>
                                        </p:tgtEl>
                                        <p:attrNameLst>
                                          <p:attrName>ppt_w</p:attrName>
                                        </p:attrNameLst>
                                      </p:cBhvr>
                                      <p:tavLst>
                                        <p:tav tm="0">
                                          <p:val>
                                            <p:fltVal val="0"/>
                                          </p:val>
                                        </p:tav>
                                        <p:tav tm="100000">
                                          <p:val>
                                            <p:strVal val="#ppt_w"/>
                                          </p:val>
                                        </p:tav>
                                      </p:tavLst>
                                    </p:anim>
                                    <p:anim calcmode="lin" valueType="num">
                                      <p:cBhvr>
                                        <p:cTn id="56" dur="400" fill="hold"/>
                                        <p:tgtEl>
                                          <p:spTgt spid="75"/>
                                        </p:tgtEl>
                                        <p:attrNameLst>
                                          <p:attrName>ppt_h</p:attrName>
                                        </p:attrNameLst>
                                      </p:cBhvr>
                                      <p:tavLst>
                                        <p:tav tm="0">
                                          <p:val>
                                            <p:fltVal val="0"/>
                                          </p:val>
                                        </p:tav>
                                        <p:tav tm="100000">
                                          <p:val>
                                            <p:strVal val="#ppt_h"/>
                                          </p:val>
                                        </p:tav>
                                      </p:tavLst>
                                    </p:anim>
                                    <p:anim calcmode="lin" valueType="num">
                                      <p:cBhvr>
                                        <p:cTn id="57" dur="400" fill="hold"/>
                                        <p:tgtEl>
                                          <p:spTgt spid="75"/>
                                        </p:tgtEl>
                                        <p:attrNameLst>
                                          <p:attrName>style.rotation</p:attrName>
                                        </p:attrNameLst>
                                      </p:cBhvr>
                                      <p:tavLst>
                                        <p:tav tm="0">
                                          <p:val>
                                            <p:fltVal val="90"/>
                                          </p:val>
                                        </p:tav>
                                        <p:tav tm="100000">
                                          <p:val>
                                            <p:fltVal val="0"/>
                                          </p:val>
                                        </p:tav>
                                      </p:tavLst>
                                    </p:anim>
                                    <p:animEffect transition="in" filter="fade">
                                      <p:cBhvr>
                                        <p:cTn id="58" dur="400"/>
                                        <p:tgtEl>
                                          <p:spTgt spid="75"/>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p:cTn id="61" dur="400" fill="hold"/>
                                        <p:tgtEl>
                                          <p:spTgt spid="76"/>
                                        </p:tgtEl>
                                        <p:attrNameLst>
                                          <p:attrName>ppt_w</p:attrName>
                                        </p:attrNameLst>
                                      </p:cBhvr>
                                      <p:tavLst>
                                        <p:tav tm="0">
                                          <p:val>
                                            <p:fltVal val="0"/>
                                          </p:val>
                                        </p:tav>
                                        <p:tav tm="100000">
                                          <p:val>
                                            <p:strVal val="#ppt_w"/>
                                          </p:val>
                                        </p:tav>
                                      </p:tavLst>
                                    </p:anim>
                                    <p:anim calcmode="lin" valueType="num">
                                      <p:cBhvr>
                                        <p:cTn id="62" dur="400" fill="hold"/>
                                        <p:tgtEl>
                                          <p:spTgt spid="76"/>
                                        </p:tgtEl>
                                        <p:attrNameLst>
                                          <p:attrName>ppt_h</p:attrName>
                                        </p:attrNameLst>
                                      </p:cBhvr>
                                      <p:tavLst>
                                        <p:tav tm="0">
                                          <p:val>
                                            <p:fltVal val="0"/>
                                          </p:val>
                                        </p:tav>
                                        <p:tav tm="100000">
                                          <p:val>
                                            <p:strVal val="#ppt_h"/>
                                          </p:val>
                                        </p:tav>
                                      </p:tavLst>
                                    </p:anim>
                                    <p:anim calcmode="lin" valueType="num">
                                      <p:cBhvr>
                                        <p:cTn id="63" dur="400" fill="hold"/>
                                        <p:tgtEl>
                                          <p:spTgt spid="76"/>
                                        </p:tgtEl>
                                        <p:attrNameLst>
                                          <p:attrName>style.rotation</p:attrName>
                                        </p:attrNameLst>
                                      </p:cBhvr>
                                      <p:tavLst>
                                        <p:tav tm="0">
                                          <p:val>
                                            <p:fltVal val="90"/>
                                          </p:val>
                                        </p:tav>
                                        <p:tav tm="100000">
                                          <p:val>
                                            <p:fltVal val="0"/>
                                          </p:val>
                                        </p:tav>
                                      </p:tavLst>
                                    </p:anim>
                                    <p:animEffect transition="in" filter="fade">
                                      <p:cBhvr>
                                        <p:cTn id="64" dur="400"/>
                                        <p:tgtEl>
                                          <p:spTgt spid="7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p:cTn id="67" dur="400" fill="hold"/>
                                        <p:tgtEl>
                                          <p:spTgt spid="77"/>
                                        </p:tgtEl>
                                        <p:attrNameLst>
                                          <p:attrName>ppt_w</p:attrName>
                                        </p:attrNameLst>
                                      </p:cBhvr>
                                      <p:tavLst>
                                        <p:tav tm="0">
                                          <p:val>
                                            <p:fltVal val="0"/>
                                          </p:val>
                                        </p:tav>
                                        <p:tav tm="100000">
                                          <p:val>
                                            <p:strVal val="#ppt_w"/>
                                          </p:val>
                                        </p:tav>
                                      </p:tavLst>
                                    </p:anim>
                                    <p:anim calcmode="lin" valueType="num">
                                      <p:cBhvr>
                                        <p:cTn id="68" dur="400" fill="hold"/>
                                        <p:tgtEl>
                                          <p:spTgt spid="77"/>
                                        </p:tgtEl>
                                        <p:attrNameLst>
                                          <p:attrName>ppt_h</p:attrName>
                                        </p:attrNameLst>
                                      </p:cBhvr>
                                      <p:tavLst>
                                        <p:tav tm="0">
                                          <p:val>
                                            <p:fltVal val="0"/>
                                          </p:val>
                                        </p:tav>
                                        <p:tav tm="100000">
                                          <p:val>
                                            <p:strVal val="#ppt_h"/>
                                          </p:val>
                                        </p:tav>
                                      </p:tavLst>
                                    </p:anim>
                                    <p:anim calcmode="lin" valueType="num">
                                      <p:cBhvr>
                                        <p:cTn id="69" dur="400" fill="hold"/>
                                        <p:tgtEl>
                                          <p:spTgt spid="77"/>
                                        </p:tgtEl>
                                        <p:attrNameLst>
                                          <p:attrName>style.rotation</p:attrName>
                                        </p:attrNameLst>
                                      </p:cBhvr>
                                      <p:tavLst>
                                        <p:tav tm="0">
                                          <p:val>
                                            <p:fltVal val="90"/>
                                          </p:val>
                                        </p:tav>
                                        <p:tav tm="100000">
                                          <p:val>
                                            <p:fltVal val="0"/>
                                          </p:val>
                                        </p:tav>
                                      </p:tavLst>
                                    </p:anim>
                                    <p:animEffect transition="in" filter="fade">
                                      <p:cBhvr>
                                        <p:cTn id="70" dur="400"/>
                                        <p:tgtEl>
                                          <p:spTgt spid="7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 calcmode="lin" valueType="num">
                                      <p:cBhvr>
                                        <p:cTn id="73" dur="400" fill="hold"/>
                                        <p:tgtEl>
                                          <p:spTgt spid="78"/>
                                        </p:tgtEl>
                                        <p:attrNameLst>
                                          <p:attrName>ppt_w</p:attrName>
                                        </p:attrNameLst>
                                      </p:cBhvr>
                                      <p:tavLst>
                                        <p:tav tm="0">
                                          <p:val>
                                            <p:fltVal val="0"/>
                                          </p:val>
                                        </p:tav>
                                        <p:tav tm="100000">
                                          <p:val>
                                            <p:strVal val="#ppt_w"/>
                                          </p:val>
                                        </p:tav>
                                      </p:tavLst>
                                    </p:anim>
                                    <p:anim calcmode="lin" valueType="num">
                                      <p:cBhvr>
                                        <p:cTn id="74" dur="400" fill="hold"/>
                                        <p:tgtEl>
                                          <p:spTgt spid="78"/>
                                        </p:tgtEl>
                                        <p:attrNameLst>
                                          <p:attrName>ppt_h</p:attrName>
                                        </p:attrNameLst>
                                      </p:cBhvr>
                                      <p:tavLst>
                                        <p:tav tm="0">
                                          <p:val>
                                            <p:fltVal val="0"/>
                                          </p:val>
                                        </p:tav>
                                        <p:tav tm="100000">
                                          <p:val>
                                            <p:strVal val="#ppt_h"/>
                                          </p:val>
                                        </p:tav>
                                      </p:tavLst>
                                    </p:anim>
                                    <p:anim calcmode="lin" valueType="num">
                                      <p:cBhvr>
                                        <p:cTn id="75" dur="400" fill="hold"/>
                                        <p:tgtEl>
                                          <p:spTgt spid="78"/>
                                        </p:tgtEl>
                                        <p:attrNameLst>
                                          <p:attrName>style.rotation</p:attrName>
                                        </p:attrNameLst>
                                      </p:cBhvr>
                                      <p:tavLst>
                                        <p:tav tm="0">
                                          <p:val>
                                            <p:fltVal val="90"/>
                                          </p:val>
                                        </p:tav>
                                        <p:tav tm="100000">
                                          <p:val>
                                            <p:fltVal val="0"/>
                                          </p:val>
                                        </p:tav>
                                      </p:tavLst>
                                    </p:anim>
                                    <p:animEffect transition="in" filter="fade">
                                      <p:cBhvr>
                                        <p:cTn id="76" dur="400"/>
                                        <p:tgtEl>
                                          <p:spTgt spid="78"/>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 calcmode="lin" valueType="num">
                                      <p:cBhvr>
                                        <p:cTn id="79" dur="400" fill="hold"/>
                                        <p:tgtEl>
                                          <p:spTgt spid="79"/>
                                        </p:tgtEl>
                                        <p:attrNameLst>
                                          <p:attrName>ppt_w</p:attrName>
                                        </p:attrNameLst>
                                      </p:cBhvr>
                                      <p:tavLst>
                                        <p:tav tm="0">
                                          <p:val>
                                            <p:fltVal val="0"/>
                                          </p:val>
                                        </p:tav>
                                        <p:tav tm="100000">
                                          <p:val>
                                            <p:strVal val="#ppt_w"/>
                                          </p:val>
                                        </p:tav>
                                      </p:tavLst>
                                    </p:anim>
                                    <p:anim calcmode="lin" valueType="num">
                                      <p:cBhvr>
                                        <p:cTn id="80" dur="400" fill="hold"/>
                                        <p:tgtEl>
                                          <p:spTgt spid="79"/>
                                        </p:tgtEl>
                                        <p:attrNameLst>
                                          <p:attrName>ppt_h</p:attrName>
                                        </p:attrNameLst>
                                      </p:cBhvr>
                                      <p:tavLst>
                                        <p:tav tm="0">
                                          <p:val>
                                            <p:fltVal val="0"/>
                                          </p:val>
                                        </p:tav>
                                        <p:tav tm="100000">
                                          <p:val>
                                            <p:strVal val="#ppt_h"/>
                                          </p:val>
                                        </p:tav>
                                      </p:tavLst>
                                    </p:anim>
                                    <p:anim calcmode="lin" valueType="num">
                                      <p:cBhvr>
                                        <p:cTn id="81" dur="400" fill="hold"/>
                                        <p:tgtEl>
                                          <p:spTgt spid="79"/>
                                        </p:tgtEl>
                                        <p:attrNameLst>
                                          <p:attrName>style.rotation</p:attrName>
                                        </p:attrNameLst>
                                      </p:cBhvr>
                                      <p:tavLst>
                                        <p:tav tm="0">
                                          <p:val>
                                            <p:fltVal val="90"/>
                                          </p:val>
                                        </p:tav>
                                        <p:tav tm="100000">
                                          <p:val>
                                            <p:fltVal val="0"/>
                                          </p:val>
                                        </p:tav>
                                      </p:tavLst>
                                    </p:anim>
                                    <p:animEffect transition="in" filter="fade">
                                      <p:cBhvr>
                                        <p:cTn id="82" dur="400"/>
                                        <p:tgtEl>
                                          <p:spTgt spid="7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400" fill="hold"/>
                                        <p:tgtEl>
                                          <p:spTgt spid="80"/>
                                        </p:tgtEl>
                                        <p:attrNameLst>
                                          <p:attrName>ppt_w</p:attrName>
                                        </p:attrNameLst>
                                      </p:cBhvr>
                                      <p:tavLst>
                                        <p:tav tm="0">
                                          <p:val>
                                            <p:fltVal val="0"/>
                                          </p:val>
                                        </p:tav>
                                        <p:tav tm="100000">
                                          <p:val>
                                            <p:strVal val="#ppt_w"/>
                                          </p:val>
                                        </p:tav>
                                      </p:tavLst>
                                    </p:anim>
                                    <p:anim calcmode="lin" valueType="num">
                                      <p:cBhvr>
                                        <p:cTn id="86" dur="400" fill="hold"/>
                                        <p:tgtEl>
                                          <p:spTgt spid="80"/>
                                        </p:tgtEl>
                                        <p:attrNameLst>
                                          <p:attrName>ppt_h</p:attrName>
                                        </p:attrNameLst>
                                      </p:cBhvr>
                                      <p:tavLst>
                                        <p:tav tm="0">
                                          <p:val>
                                            <p:fltVal val="0"/>
                                          </p:val>
                                        </p:tav>
                                        <p:tav tm="100000">
                                          <p:val>
                                            <p:strVal val="#ppt_h"/>
                                          </p:val>
                                        </p:tav>
                                      </p:tavLst>
                                    </p:anim>
                                    <p:anim calcmode="lin" valueType="num">
                                      <p:cBhvr>
                                        <p:cTn id="87" dur="400" fill="hold"/>
                                        <p:tgtEl>
                                          <p:spTgt spid="80"/>
                                        </p:tgtEl>
                                        <p:attrNameLst>
                                          <p:attrName>style.rotation</p:attrName>
                                        </p:attrNameLst>
                                      </p:cBhvr>
                                      <p:tavLst>
                                        <p:tav tm="0">
                                          <p:val>
                                            <p:fltVal val="90"/>
                                          </p:val>
                                        </p:tav>
                                        <p:tav tm="100000">
                                          <p:val>
                                            <p:fltVal val="0"/>
                                          </p:val>
                                        </p:tav>
                                      </p:tavLst>
                                    </p:anim>
                                    <p:animEffect transition="in" filter="fade">
                                      <p:cBhvr>
                                        <p:cTn id="88" dur="400"/>
                                        <p:tgtEl>
                                          <p:spTgt spid="80"/>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400" fill="hold"/>
                                        <p:tgtEl>
                                          <p:spTgt spid="81"/>
                                        </p:tgtEl>
                                        <p:attrNameLst>
                                          <p:attrName>ppt_w</p:attrName>
                                        </p:attrNameLst>
                                      </p:cBhvr>
                                      <p:tavLst>
                                        <p:tav tm="0">
                                          <p:val>
                                            <p:fltVal val="0"/>
                                          </p:val>
                                        </p:tav>
                                        <p:tav tm="100000">
                                          <p:val>
                                            <p:strVal val="#ppt_w"/>
                                          </p:val>
                                        </p:tav>
                                      </p:tavLst>
                                    </p:anim>
                                    <p:anim calcmode="lin" valueType="num">
                                      <p:cBhvr>
                                        <p:cTn id="92" dur="400" fill="hold"/>
                                        <p:tgtEl>
                                          <p:spTgt spid="81"/>
                                        </p:tgtEl>
                                        <p:attrNameLst>
                                          <p:attrName>ppt_h</p:attrName>
                                        </p:attrNameLst>
                                      </p:cBhvr>
                                      <p:tavLst>
                                        <p:tav tm="0">
                                          <p:val>
                                            <p:fltVal val="0"/>
                                          </p:val>
                                        </p:tav>
                                        <p:tav tm="100000">
                                          <p:val>
                                            <p:strVal val="#ppt_h"/>
                                          </p:val>
                                        </p:tav>
                                      </p:tavLst>
                                    </p:anim>
                                    <p:anim calcmode="lin" valueType="num">
                                      <p:cBhvr>
                                        <p:cTn id="93" dur="400" fill="hold"/>
                                        <p:tgtEl>
                                          <p:spTgt spid="81"/>
                                        </p:tgtEl>
                                        <p:attrNameLst>
                                          <p:attrName>style.rotation</p:attrName>
                                        </p:attrNameLst>
                                      </p:cBhvr>
                                      <p:tavLst>
                                        <p:tav tm="0">
                                          <p:val>
                                            <p:fltVal val="90"/>
                                          </p:val>
                                        </p:tav>
                                        <p:tav tm="100000">
                                          <p:val>
                                            <p:fltVal val="0"/>
                                          </p:val>
                                        </p:tav>
                                      </p:tavLst>
                                    </p:anim>
                                    <p:animEffect transition="in" filter="fade">
                                      <p:cBhvr>
                                        <p:cTn id="94" dur="400"/>
                                        <p:tgtEl>
                                          <p:spTgt spid="81"/>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82"/>
                                        </p:tgtEl>
                                        <p:attrNameLst>
                                          <p:attrName>style.visibility</p:attrName>
                                        </p:attrNameLst>
                                      </p:cBhvr>
                                      <p:to>
                                        <p:strVal val="visible"/>
                                      </p:to>
                                    </p:set>
                                    <p:anim calcmode="lin" valueType="num">
                                      <p:cBhvr>
                                        <p:cTn id="97" dur="400" fill="hold"/>
                                        <p:tgtEl>
                                          <p:spTgt spid="82"/>
                                        </p:tgtEl>
                                        <p:attrNameLst>
                                          <p:attrName>ppt_w</p:attrName>
                                        </p:attrNameLst>
                                      </p:cBhvr>
                                      <p:tavLst>
                                        <p:tav tm="0">
                                          <p:val>
                                            <p:fltVal val="0"/>
                                          </p:val>
                                        </p:tav>
                                        <p:tav tm="100000">
                                          <p:val>
                                            <p:strVal val="#ppt_w"/>
                                          </p:val>
                                        </p:tav>
                                      </p:tavLst>
                                    </p:anim>
                                    <p:anim calcmode="lin" valueType="num">
                                      <p:cBhvr>
                                        <p:cTn id="98" dur="400" fill="hold"/>
                                        <p:tgtEl>
                                          <p:spTgt spid="82"/>
                                        </p:tgtEl>
                                        <p:attrNameLst>
                                          <p:attrName>ppt_h</p:attrName>
                                        </p:attrNameLst>
                                      </p:cBhvr>
                                      <p:tavLst>
                                        <p:tav tm="0">
                                          <p:val>
                                            <p:fltVal val="0"/>
                                          </p:val>
                                        </p:tav>
                                        <p:tav tm="100000">
                                          <p:val>
                                            <p:strVal val="#ppt_h"/>
                                          </p:val>
                                        </p:tav>
                                      </p:tavLst>
                                    </p:anim>
                                    <p:anim calcmode="lin" valueType="num">
                                      <p:cBhvr>
                                        <p:cTn id="99" dur="400" fill="hold"/>
                                        <p:tgtEl>
                                          <p:spTgt spid="82"/>
                                        </p:tgtEl>
                                        <p:attrNameLst>
                                          <p:attrName>style.rotation</p:attrName>
                                        </p:attrNameLst>
                                      </p:cBhvr>
                                      <p:tavLst>
                                        <p:tav tm="0">
                                          <p:val>
                                            <p:fltVal val="90"/>
                                          </p:val>
                                        </p:tav>
                                        <p:tav tm="100000">
                                          <p:val>
                                            <p:fltVal val="0"/>
                                          </p:val>
                                        </p:tav>
                                      </p:tavLst>
                                    </p:anim>
                                    <p:animEffect transition="in" filter="fade">
                                      <p:cBhvr>
                                        <p:cTn id="100" dur="400"/>
                                        <p:tgtEl>
                                          <p:spTgt spid="82"/>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83"/>
                                        </p:tgtEl>
                                        <p:attrNameLst>
                                          <p:attrName>style.visibility</p:attrName>
                                        </p:attrNameLst>
                                      </p:cBhvr>
                                      <p:to>
                                        <p:strVal val="visible"/>
                                      </p:to>
                                    </p:set>
                                    <p:anim calcmode="lin" valueType="num">
                                      <p:cBhvr>
                                        <p:cTn id="103" dur="400" fill="hold"/>
                                        <p:tgtEl>
                                          <p:spTgt spid="83"/>
                                        </p:tgtEl>
                                        <p:attrNameLst>
                                          <p:attrName>ppt_w</p:attrName>
                                        </p:attrNameLst>
                                      </p:cBhvr>
                                      <p:tavLst>
                                        <p:tav tm="0">
                                          <p:val>
                                            <p:fltVal val="0"/>
                                          </p:val>
                                        </p:tav>
                                        <p:tav tm="100000">
                                          <p:val>
                                            <p:strVal val="#ppt_w"/>
                                          </p:val>
                                        </p:tav>
                                      </p:tavLst>
                                    </p:anim>
                                    <p:anim calcmode="lin" valueType="num">
                                      <p:cBhvr>
                                        <p:cTn id="104" dur="400" fill="hold"/>
                                        <p:tgtEl>
                                          <p:spTgt spid="83"/>
                                        </p:tgtEl>
                                        <p:attrNameLst>
                                          <p:attrName>ppt_h</p:attrName>
                                        </p:attrNameLst>
                                      </p:cBhvr>
                                      <p:tavLst>
                                        <p:tav tm="0">
                                          <p:val>
                                            <p:fltVal val="0"/>
                                          </p:val>
                                        </p:tav>
                                        <p:tav tm="100000">
                                          <p:val>
                                            <p:strVal val="#ppt_h"/>
                                          </p:val>
                                        </p:tav>
                                      </p:tavLst>
                                    </p:anim>
                                    <p:anim calcmode="lin" valueType="num">
                                      <p:cBhvr>
                                        <p:cTn id="105" dur="400" fill="hold"/>
                                        <p:tgtEl>
                                          <p:spTgt spid="83"/>
                                        </p:tgtEl>
                                        <p:attrNameLst>
                                          <p:attrName>style.rotation</p:attrName>
                                        </p:attrNameLst>
                                      </p:cBhvr>
                                      <p:tavLst>
                                        <p:tav tm="0">
                                          <p:val>
                                            <p:fltVal val="90"/>
                                          </p:val>
                                        </p:tav>
                                        <p:tav tm="100000">
                                          <p:val>
                                            <p:fltVal val="0"/>
                                          </p:val>
                                        </p:tav>
                                      </p:tavLst>
                                    </p:anim>
                                    <p:animEffect transition="in" filter="fade">
                                      <p:cBhvr>
                                        <p:cTn id="106" dur="400"/>
                                        <p:tgtEl>
                                          <p:spTgt spid="83"/>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84"/>
                                        </p:tgtEl>
                                        <p:attrNameLst>
                                          <p:attrName>style.visibility</p:attrName>
                                        </p:attrNameLst>
                                      </p:cBhvr>
                                      <p:to>
                                        <p:strVal val="visible"/>
                                      </p:to>
                                    </p:set>
                                    <p:anim calcmode="lin" valueType="num">
                                      <p:cBhvr>
                                        <p:cTn id="109" dur="400" fill="hold"/>
                                        <p:tgtEl>
                                          <p:spTgt spid="84"/>
                                        </p:tgtEl>
                                        <p:attrNameLst>
                                          <p:attrName>ppt_w</p:attrName>
                                        </p:attrNameLst>
                                      </p:cBhvr>
                                      <p:tavLst>
                                        <p:tav tm="0">
                                          <p:val>
                                            <p:fltVal val="0"/>
                                          </p:val>
                                        </p:tav>
                                        <p:tav tm="100000">
                                          <p:val>
                                            <p:strVal val="#ppt_w"/>
                                          </p:val>
                                        </p:tav>
                                      </p:tavLst>
                                    </p:anim>
                                    <p:anim calcmode="lin" valueType="num">
                                      <p:cBhvr>
                                        <p:cTn id="110" dur="400" fill="hold"/>
                                        <p:tgtEl>
                                          <p:spTgt spid="84"/>
                                        </p:tgtEl>
                                        <p:attrNameLst>
                                          <p:attrName>ppt_h</p:attrName>
                                        </p:attrNameLst>
                                      </p:cBhvr>
                                      <p:tavLst>
                                        <p:tav tm="0">
                                          <p:val>
                                            <p:fltVal val="0"/>
                                          </p:val>
                                        </p:tav>
                                        <p:tav tm="100000">
                                          <p:val>
                                            <p:strVal val="#ppt_h"/>
                                          </p:val>
                                        </p:tav>
                                      </p:tavLst>
                                    </p:anim>
                                    <p:anim calcmode="lin" valueType="num">
                                      <p:cBhvr>
                                        <p:cTn id="111" dur="400" fill="hold"/>
                                        <p:tgtEl>
                                          <p:spTgt spid="84"/>
                                        </p:tgtEl>
                                        <p:attrNameLst>
                                          <p:attrName>style.rotation</p:attrName>
                                        </p:attrNameLst>
                                      </p:cBhvr>
                                      <p:tavLst>
                                        <p:tav tm="0">
                                          <p:val>
                                            <p:fltVal val="90"/>
                                          </p:val>
                                        </p:tav>
                                        <p:tav tm="100000">
                                          <p:val>
                                            <p:fltVal val="0"/>
                                          </p:val>
                                        </p:tav>
                                      </p:tavLst>
                                    </p:anim>
                                    <p:animEffect transition="in" filter="fade">
                                      <p:cBhvr>
                                        <p:cTn id="112" dur="400"/>
                                        <p:tgtEl>
                                          <p:spTgt spid="8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85"/>
                                        </p:tgtEl>
                                        <p:attrNameLst>
                                          <p:attrName>style.visibility</p:attrName>
                                        </p:attrNameLst>
                                      </p:cBhvr>
                                      <p:to>
                                        <p:strVal val="visible"/>
                                      </p:to>
                                    </p:set>
                                    <p:anim calcmode="lin" valueType="num">
                                      <p:cBhvr>
                                        <p:cTn id="115" dur="400" fill="hold"/>
                                        <p:tgtEl>
                                          <p:spTgt spid="85"/>
                                        </p:tgtEl>
                                        <p:attrNameLst>
                                          <p:attrName>ppt_w</p:attrName>
                                        </p:attrNameLst>
                                      </p:cBhvr>
                                      <p:tavLst>
                                        <p:tav tm="0">
                                          <p:val>
                                            <p:fltVal val="0"/>
                                          </p:val>
                                        </p:tav>
                                        <p:tav tm="100000">
                                          <p:val>
                                            <p:strVal val="#ppt_w"/>
                                          </p:val>
                                        </p:tav>
                                      </p:tavLst>
                                    </p:anim>
                                    <p:anim calcmode="lin" valueType="num">
                                      <p:cBhvr>
                                        <p:cTn id="116" dur="400" fill="hold"/>
                                        <p:tgtEl>
                                          <p:spTgt spid="85"/>
                                        </p:tgtEl>
                                        <p:attrNameLst>
                                          <p:attrName>ppt_h</p:attrName>
                                        </p:attrNameLst>
                                      </p:cBhvr>
                                      <p:tavLst>
                                        <p:tav tm="0">
                                          <p:val>
                                            <p:fltVal val="0"/>
                                          </p:val>
                                        </p:tav>
                                        <p:tav tm="100000">
                                          <p:val>
                                            <p:strVal val="#ppt_h"/>
                                          </p:val>
                                        </p:tav>
                                      </p:tavLst>
                                    </p:anim>
                                    <p:anim calcmode="lin" valueType="num">
                                      <p:cBhvr>
                                        <p:cTn id="117" dur="400" fill="hold"/>
                                        <p:tgtEl>
                                          <p:spTgt spid="85"/>
                                        </p:tgtEl>
                                        <p:attrNameLst>
                                          <p:attrName>style.rotation</p:attrName>
                                        </p:attrNameLst>
                                      </p:cBhvr>
                                      <p:tavLst>
                                        <p:tav tm="0">
                                          <p:val>
                                            <p:fltVal val="90"/>
                                          </p:val>
                                        </p:tav>
                                        <p:tav tm="100000">
                                          <p:val>
                                            <p:fltVal val="0"/>
                                          </p:val>
                                        </p:tav>
                                      </p:tavLst>
                                    </p:anim>
                                    <p:animEffect transition="in" filter="fade">
                                      <p:cBhvr>
                                        <p:cTn id="118" dur="400"/>
                                        <p:tgtEl>
                                          <p:spTgt spid="85"/>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86"/>
                                        </p:tgtEl>
                                        <p:attrNameLst>
                                          <p:attrName>style.visibility</p:attrName>
                                        </p:attrNameLst>
                                      </p:cBhvr>
                                      <p:to>
                                        <p:strVal val="visible"/>
                                      </p:to>
                                    </p:set>
                                    <p:anim calcmode="lin" valueType="num">
                                      <p:cBhvr>
                                        <p:cTn id="121" dur="400" fill="hold"/>
                                        <p:tgtEl>
                                          <p:spTgt spid="86"/>
                                        </p:tgtEl>
                                        <p:attrNameLst>
                                          <p:attrName>ppt_w</p:attrName>
                                        </p:attrNameLst>
                                      </p:cBhvr>
                                      <p:tavLst>
                                        <p:tav tm="0">
                                          <p:val>
                                            <p:fltVal val="0"/>
                                          </p:val>
                                        </p:tav>
                                        <p:tav tm="100000">
                                          <p:val>
                                            <p:strVal val="#ppt_w"/>
                                          </p:val>
                                        </p:tav>
                                      </p:tavLst>
                                    </p:anim>
                                    <p:anim calcmode="lin" valueType="num">
                                      <p:cBhvr>
                                        <p:cTn id="122" dur="400" fill="hold"/>
                                        <p:tgtEl>
                                          <p:spTgt spid="86"/>
                                        </p:tgtEl>
                                        <p:attrNameLst>
                                          <p:attrName>ppt_h</p:attrName>
                                        </p:attrNameLst>
                                      </p:cBhvr>
                                      <p:tavLst>
                                        <p:tav tm="0">
                                          <p:val>
                                            <p:fltVal val="0"/>
                                          </p:val>
                                        </p:tav>
                                        <p:tav tm="100000">
                                          <p:val>
                                            <p:strVal val="#ppt_h"/>
                                          </p:val>
                                        </p:tav>
                                      </p:tavLst>
                                    </p:anim>
                                    <p:anim calcmode="lin" valueType="num">
                                      <p:cBhvr>
                                        <p:cTn id="123" dur="400" fill="hold"/>
                                        <p:tgtEl>
                                          <p:spTgt spid="86"/>
                                        </p:tgtEl>
                                        <p:attrNameLst>
                                          <p:attrName>style.rotation</p:attrName>
                                        </p:attrNameLst>
                                      </p:cBhvr>
                                      <p:tavLst>
                                        <p:tav tm="0">
                                          <p:val>
                                            <p:fltVal val="90"/>
                                          </p:val>
                                        </p:tav>
                                        <p:tav tm="100000">
                                          <p:val>
                                            <p:fltVal val="0"/>
                                          </p:val>
                                        </p:tav>
                                      </p:tavLst>
                                    </p:anim>
                                    <p:animEffect transition="in" filter="fade">
                                      <p:cBhvr>
                                        <p:cTn id="124" dur="400"/>
                                        <p:tgtEl>
                                          <p:spTgt spid="86"/>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p:cTn id="127" dur="400" fill="hold"/>
                                        <p:tgtEl>
                                          <p:spTgt spid="87"/>
                                        </p:tgtEl>
                                        <p:attrNameLst>
                                          <p:attrName>ppt_w</p:attrName>
                                        </p:attrNameLst>
                                      </p:cBhvr>
                                      <p:tavLst>
                                        <p:tav tm="0">
                                          <p:val>
                                            <p:fltVal val="0"/>
                                          </p:val>
                                        </p:tav>
                                        <p:tav tm="100000">
                                          <p:val>
                                            <p:strVal val="#ppt_w"/>
                                          </p:val>
                                        </p:tav>
                                      </p:tavLst>
                                    </p:anim>
                                    <p:anim calcmode="lin" valueType="num">
                                      <p:cBhvr>
                                        <p:cTn id="128" dur="400" fill="hold"/>
                                        <p:tgtEl>
                                          <p:spTgt spid="87"/>
                                        </p:tgtEl>
                                        <p:attrNameLst>
                                          <p:attrName>ppt_h</p:attrName>
                                        </p:attrNameLst>
                                      </p:cBhvr>
                                      <p:tavLst>
                                        <p:tav tm="0">
                                          <p:val>
                                            <p:fltVal val="0"/>
                                          </p:val>
                                        </p:tav>
                                        <p:tav tm="100000">
                                          <p:val>
                                            <p:strVal val="#ppt_h"/>
                                          </p:val>
                                        </p:tav>
                                      </p:tavLst>
                                    </p:anim>
                                    <p:anim calcmode="lin" valueType="num">
                                      <p:cBhvr>
                                        <p:cTn id="129" dur="400" fill="hold"/>
                                        <p:tgtEl>
                                          <p:spTgt spid="87"/>
                                        </p:tgtEl>
                                        <p:attrNameLst>
                                          <p:attrName>style.rotation</p:attrName>
                                        </p:attrNameLst>
                                      </p:cBhvr>
                                      <p:tavLst>
                                        <p:tav tm="0">
                                          <p:val>
                                            <p:fltVal val="90"/>
                                          </p:val>
                                        </p:tav>
                                        <p:tav tm="100000">
                                          <p:val>
                                            <p:fltVal val="0"/>
                                          </p:val>
                                        </p:tav>
                                      </p:tavLst>
                                    </p:anim>
                                    <p:animEffect transition="in" filter="fade">
                                      <p:cBhvr>
                                        <p:cTn id="130" dur="400"/>
                                        <p:tgtEl>
                                          <p:spTgt spid="87"/>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88"/>
                                        </p:tgtEl>
                                        <p:attrNameLst>
                                          <p:attrName>style.visibility</p:attrName>
                                        </p:attrNameLst>
                                      </p:cBhvr>
                                      <p:to>
                                        <p:strVal val="visible"/>
                                      </p:to>
                                    </p:set>
                                    <p:anim calcmode="lin" valueType="num">
                                      <p:cBhvr>
                                        <p:cTn id="133" dur="400" fill="hold"/>
                                        <p:tgtEl>
                                          <p:spTgt spid="88"/>
                                        </p:tgtEl>
                                        <p:attrNameLst>
                                          <p:attrName>ppt_w</p:attrName>
                                        </p:attrNameLst>
                                      </p:cBhvr>
                                      <p:tavLst>
                                        <p:tav tm="0">
                                          <p:val>
                                            <p:fltVal val="0"/>
                                          </p:val>
                                        </p:tav>
                                        <p:tav tm="100000">
                                          <p:val>
                                            <p:strVal val="#ppt_w"/>
                                          </p:val>
                                        </p:tav>
                                      </p:tavLst>
                                    </p:anim>
                                    <p:anim calcmode="lin" valueType="num">
                                      <p:cBhvr>
                                        <p:cTn id="134" dur="400" fill="hold"/>
                                        <p:tgtEl>
                                          <p:spTgt spid="88"/>
                                        </p:tgtEl>
                                        <p:attrNameLst>
                                          <p:attrName>ppt_h</p:attrName>
                                        </p:attrNameLst>
                                      </p:cBhvr>
                                      <p:tavLst>
                                        <p:tav tm="0">
                                          <p:val>
                                            <p:fltVal val="0"/>
                                          </p:val>
                                        </p:tav>
                                        <p:tav tm="100000">
                                          <p:val>
                                            <p:strVal val="#ppt_h"/>
                                          </p:val>
                                        </p:tav>
                                      </p:tavLst>
                                    </p:anim>
                                    <p:anim calcmode="lin" valueType="num">
                                      <p:cBhvr>
                                        <p:cTn id="135" dur="400" fill="hold"/>
                                        <p:tgtEl>
                                          <p:spTgt spid="88"/>
                                        </p:tgtEl>
                                        <p:attrNameLst>
                                          <p:attrName>style.rotation</p:attrName>
                                        </p:attrNameLst>
                                      </p:cBhvr>
                                      <p:tavLst>
                                        <p:tav tm="0">
                                          <p:val>
                                            <p:fltVal val="90"/>
                                          </p:val>
                                        </p:tav>
                                        <p:tav tm="100000">
                                          <p:val>
                                            <p:fltVal val="0"/>
                                          </p:val>
                                        </p:tav>
                                      </p:tavLst>
                                    </p:anim>
                                    <p:animEffect transition="in" filter="fade">
                                      <p:cBhvr>
                                        <p:cTn id="136" dur="400"/>
                                        <p:tgtEl>
                                          <p:spTgt spid="88"/>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89"/>
                                        </p:tgtEl>
                                        <p:attrNameLst>
                                          <p:attrName>style.visibility</p:attrName>
                                        </p:attrNameLst>
                                      </p:cBhvr>
                                      <p:to>
                                        <p:strVal val="visible"/>
                                      </p:to>
                                    </p:set>
                                    <p:anim calcmode="lin" valueType="num">
                                      <p:cBhvr>
                                        <p:cTn id="139" dur="400" fill="hold"/>
                                        <p:tgtEl>
                                          <p:spTgt spid="89"/>
                                        </p:tgtEl>
                                        <p:attrNameLst>
                                          <p:attrName>ppt_w</p:attrName>
                                        </p:attrNameLst>
                                      </p:cBhvr>
                                      <p:tavLst>
                                        <p:tav tm="0">
                                          <p:val>
                                            <p:fltVal val="0"/>
                                          </p:val>
                                        </p:tav>
                                        <p:tav tm="100000">
                                          <p:val>
                                            <p:strVal val="#ppt_w"/>
                                          </p:val>
                                        </p:tav>
                                      </p:tavLst>
                                    </p:anim>
                                    <p:anim calcmode="lin" valueType="num">
                                      <p:cBhvr>
                                        <p:cTn id="140" dur="400" fill="hold"/>
                                        <p:tgtEl>
                                          <p:spTgt spid="89"/>
                                        </p:tgtEl>
                                        <p:attrNameLst>
                                          <p:attrName>ppt_h</p:attrName>
                                        </p:attrNameLst>
                                      </p:cBhvr>
                                      <p:tavLst>
                                        <p:tav tm="0">
                                          <p:val>
                                            <p:fltVal val="0"/>
                                          </p:val>
                                        </p:tav>
                                        <p:tav tm="100000">
                                          <p:val>
                                            <p:strVal val="#ppt_h"/>
                                          </p:val>
                                        </p:tav>
                                      </p:tavLst>
                                    </p:anim>
                                    <p:anim calcmode="lin" valueType="num">
                                      <p:cBhvr>
                                        <p:cTn id="141" dur="400" fill="hold"/>
                                        <p:tgtEl>
                                          <p:spTgt spid="89"/>
                                        </p:tgtEl>
                                        <p:attrNameLst>
                                          <p:attrName>style.rotation</p:attrName>
                                        </p:attrNameLst>
                                      </p:cBhvr>
                                      <p:tavLst>
                                        <p:tav tm="0">
                                          <p:val>
                                            <p:fltVal val="90"/>
                                          </p:val>
                                        </p:tav>
                                        <p:tav tm="100000">
                                          <p:val>
                                            <p:fltVal val="0"/>
                                          </p:val>
                                        </p:tav>
                                      </p:tavLst>
                                    </p:anim>
                                    <p:animEffect transition="in" filter="fade">
                                      <p:cBhvr>
                                        <p:cTn id="142" dur="400"/>
                                        <p:tgtEl>
                                          <p:spTgt spid="89"/>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90"/>
                                        </p:tgtEl>
                                        <p:attrNameLst>
                                          <p:attrName>style.visibility</p:attrName>
                                        </p:attrNameLst>
                                      </p:cBhvr>
                                      <p:to>
                                        <p:strVal val="visible"/>
                                      </p:to>
                                    </p:set>
                                    <p:anim calcmode="lin" valueType="num">
                                      <p:cBhvr>
                                        <p:cTn id="145" dur="400" fill="hold"/>
                                        <p:tgtEl>
                                          <p:spTgt spid="90"/>
                                        </p:tgtEl>
                                        <p:attrNameLst>
                                          <p:attrName>ppt_w</p:attrName>
                                        </p:attrNameLst>
                                      </p:cBhvr>
                                      <p:tavLst>
                                        <p:tav tm="0">
                                          <p:val>
                                            <p:fltVal val="0"/>
                                          </p:val>
                                        </p:tav>
                                        <p:tav tm="100000">
                                          <p:val>
                                            <p:strVal val="#ppt_w"/>
                                          </p:val>
                                        </p:tav>
                                      </p:tavLst>
                                    </p:anim>
                                    <p:anim calcmode="lin" valueType="num">
                                      <p:cBhvr>
                                        <p:cTn id="146" dur="400" fill="hold"/>
                                        <p:tgtEl>
                                          <p:spTgt spid="90"/>
                                        </p:tgtEl>
                                        <p:attrNameLst>
                                          <p:attrName>ppt_h</p:attrName>
                                        </p:attrNameLst>
                                      </p:cBhvr>
                                      <p:tavLst>
                                        <p:tav tm="0">
                                          <p:val>
                                            <p:fltVal val="0"/>
                                          </p:val>
                                        </p:tav>
                                        <p:tav tm="100000">
                                          <p:val>
                                            <p:strVal val="#ppt_h"/>
                                          </p:val>
                                        </p:tav>
                                      </p:tavLst>
                                    </p:anim>
                                    <p:anim calcmode="lin" valueType="num">
                                      <p:cBhvr>
                                        <p:cTn id="147" dur="400" fill="hold"/>
                                        <p:tgtEl>
                                          <p:spTgt spid="90"/>
                                        </p:tgtEl>
                                        <p:attrNameLst>
                                          <p:attrName>style.rotation</p:attrName>
                                        </p:attrNameLst>
                                      </p:cBhvr>
                                      <p:tavLst>
                                        <p:tav tm="0">
                                          <p:val>
                                            <p:fltVal val="90"/>
                                          </p:val>
                                        </p:tav>
                                        <p:tav tm="100000">
                                          <p:val>
                                            <p:fltVal val="0"/>
                                          </p:val>
                                        </p:tav>
                                      </p:tavLst>
                                    </p:anim>
                                    <p:animEffect transition="in" filter="fade">
                                      <p:cBhvr>
                                        <p:cTn id="148" dur="400"/>
                                        <p:tgtEl>
                                          <p:spTgt spid="90"/>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 calcmode="lin" valueType="num">
                                      <p:cBhvr>
                                        <p:cTn id="151" dur="400" fill="hold"/>
                                        <p:tgtEl>
                                          <p:spTgt spid="91"/>
                                        </p:tgtEl>
                                        <p:attrNameLst>
                                          <p:attrName>ppt_w</p:attrName>
                                        </p:attrNameLst>
                                      </p:cBhvr>
                                      <p:tavLst>
                                        <p:tav tm="0">
                                          <p:val>
                                            <p:fltVal val="0"/>
                                          </p:val>
                                        </p:tav>
                                        <p:tav tm="100000">
                                          <p:val>
                                            <p:strVal val="#ppt_w"/>
                                          </p:val>
                                        </p:tav>
                                      </p:tavLst>
                                    </p:anim>
                                    <p:anim calcmode="lin" valueType="num">
                                      <p:cBhvr>
                                        <p:cTn id="152" dur="400" fill="hold"/>
                                        <p:tgtEl>
                                          <p:spTgt spid="91"/>
                                        </p:tgtEl>
                                        <p:attrNameLst>
                                          <p:attrName>ppt_h</p:attrName>
                                        </p:attrNameLst>
                                      </p:cBhvr>
                                      <p:tavLst>
                                        <p:tav tm="0">
                                          <p:val>
                                            <p:fltVal val="0"/>
                                          </p:val>
                                        </p:tav>
                                        <p:tav tm="100000">
                                          <p:val>
                                            <p:strVal val="#ppt_h"/>
                                          </p:val>
                                        </p:tav>
                                      </p:tavLst>
                                    </p:anim>
                                    <p:anim calcmode="lin" valueType="num">
                                      <p:cBhvr>
                                        <p:cTn id="153" dur="400" fill="hold"/>
                                        <p:tgtEl>
                                          <p:spTgt spid="91"/>
                                        </p:tgtEl>
                                        <p:attrNameLst>
                                          <p:attrName>style.rotation</p:attrName>
                                        </p:attrNameLst>
                                      </p:cBhvr>
                                      <p:tavLst>
                                        <p:tav tm="0">
                                          <p:val>
                                            <p:fltVal val="90"/>
                                          </p:val>
                                        </p:tav>
                                        <p:tav tm="100000">
                                          <p:val>
                                            <p:fltVal val="0"/>
                                          </p:val>
                                        </p:tav>
                                      </p:tavLst>
                                    </p:anim>
                                    <p:animEffect transition="in" filter="fade">
                                      <p:cBhvr>
                                        <p:cTn id="154" dur="400"/>
                                        <p:tgtEl>
                                          <p:spTgt spid="91"/>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92"/>
                                        </p:tgtEl>
                                        <p:attrNameLst>
                                          <p:attrName>style.visibility</p:attrName>
                                        </p:attrNameLst>
                                      </p:cBhvr>
                                      <p:to>
                                        <p:strVal val="visible"/>
                                      </p:to>
                                    </p:set>
                                    <p:anim calcmode="lin" valueType="num">
                                      <p:cBhvr>
                                        <p:cTn id="157" dur="400" fill="hold"/>
                                        <p:tgtEl>
                                          <p:spTgt spid="92"/>
                                        </p:tgtEl>
                                        <p:attrNameLst>
                                          <p:attrName>ppt_w</p:attrName>
                                        </p:attrNameLst>
                                      </p:cBhvr>
                                      <p:tavLst>
                                        <p:tav tm="0">
                                          <p:val>
                                            <p:fltVal val="0"/>
                                          </p:val>
                                        </p:tav>
                                        <p:tav tm="100000">
                                          <p:val>
                                            <p:strVal val="#ppt_w"/>
                                          </p:val>
                                        </p:tav>
                                      </p:tavLst>
                                    </p:anim>
                                    <p:anim calcmode="lin" valueType="num">
                                      <p:cBhvr>
                                        <p:cTn id="158" dur="400" fill="hold"/>
                                        <p:tgtEl>
                                          <p:spTgt spid="92"/>
                                        </p:tgtEl>
                                        <p:attrNameLst>
                                          <p:attrName>ppt_h</p:attrName>
                                        </p:attrNameLst>
                                      </p:cBhvr>
                                      <p:tavLst>
                                        <p:tav tm="0">
                                          <p:val>
                                            <p:fltVal val="0"/>
                                          </p:val>
                                        </p:tav>
                                        <p:tav tm="100000">
                                          <p:val>
                                            <p:strVal val="#ppt_h"/>
                                          </p:val>
                                        </p:tav>
                                      </p:tavLst>
                                    </p:anim>
                                    <p:anim calcmode="lin" valueType="num">
                                      <p:cBhvr>
                                        <p:cTn id="159" dur="400" fill="hold"/>
                                        <p:tgtEl>
                                          <p:spTgt spid="92"/>
                                        </p:tgtEl>
                                        <p:attrNameLst>
                                          <p:attrName>style.rotation</p:attrName>
                                        </p:attrNameLst>
                                      </p:cBhvr>
                                      <p:tavLst>
                                        <p:tav tm="0">
                                          <p:val>
                                            <p:fltVal val="90"/>
                                          </p:val>
                                        </p:tav>
                                        <p:tav tm="100000">
                                          <p:val>
                                            <p:fltVal val="0"/>
                                          </p:val>
                                        </p:tav>
                                      </p:tavLst>
                                    </p:anim>
                                    <p:animEffect transition="in" filter="fade">
                                      <p:cBhvr>
                                        <p:cTn id="160" dur="400"/>
                                        <p:tgtEl>
                                          <p:spTgt spid="92"/>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93"/>
                                        </p:tgtEl>
                                        <p:attrNameLst>
                                          <p:attrName>style.visibility</p:attrName>
                                        </p:attrNameLst>
                                      </p:cBhvr>
                                      <p:to>
                                        <p:strVal val="visible"/>
                                      </p:to>
                                    </p:set>
                                    <p:anim calcmode="lin" valueType="num">
                                      <p:cBhvr>
                                        <p:cTn id="163" dur="400" fill="hold"/>
                                        <p:tgtEl>
                                          <p:spTgt spid="93"/>
                                        </p:tgtEl>
                                        <p:attrNameLst>
                                          <p:attrName>ppt_w</p:attrName>
                                        </p:attrNameLst>
                                      </p:cBhvr>
                                      <p:tavLst>
                                        <p:tav tm="0">
                                          <p:val>
                                            <p:fltVal val="0"/>
                                          </p:val>
                                        </p:tav>
                                        <p:tav tm="100000">
                                          <p:val>
                                            <p:strVal val="#ppt_w"/>
                                          </p:val>
                                        </p:tav>
                                      </p:tavLst>
                                    </p:anim>
                                    <p:anim calcmode="lin" valueType="num">
                                      <p:cBhvr>
                                        <p:cTn id="164" dur="400" fill="hold"/>
                                        <p:tgtEl>
                                          <p:spTgt spid="93"/>
                                        </p:tgtEl>
                                        <p:attrNameLst>
                                          <p:attrName>ppt_h</p:attrName>
                                        </p:attrNameLst>
                                      </p:cBhvr>
                                      <p:tavLst>
                                        <p:tav tm="0">
                                          <p:val>
                                            <p:fltVal val="0"/>
                                          </p:val>
                                        </p:tav>
                                        <p:tav tm="100000">
                                          <p:val>
                                            <p:strVal val="#ppt_h"/>
                                          </p:val>
                                        </p:tav>
                                      </p:tavLst>
                                    </p:anim>
                                    <p:anim calcmode="lin" valueType="num">
                                      <p:cBhvr>
                                        <p:cTn id="165" dur="400" fill="hold"/>
                                        <p:tgtEl>
                                          <p:spTgt spid="93"/>
                                        </p:tgtEl>
                                        <p:attrNameLst>
                                          <p:attrName>style.rotation</p:attrName>
                                        </p:attrNameLst>
                                      </p:cBhvr>
                                      <p:tavLst>
                                        <p:tav tm="0">
                                          <p:val>
                                            <p:fltVal val="90"/>
                                          </p:val>
                                        </p:tav>
                                        <p:tav tm="100000">
                                          <p:val>
                                            <p:fltVal val="0"/>
                                          </p:val>
                                        </p:tav>
                                      </p:tavLst>
                                    </p:anim>
                                    <p:animEffect transition="in" filter="fade">
                                      <p:cBhvr>
                                        <p:cTn id="166" dur="400"/>
                                        <p:tgtEl>
                                          <p:spTgt spid="93"/>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94"/>
                                        </p:tgtEl>
                                        <p:attrNameLst>
                                          <p:attrName>style.visibility</p:attrName>
                                        </p:attrNameLst>
                                      </p:cBhvr>
                                      <p:to>
                                        <p:strVal val="visible"/>
                                      </p:to>
                                    </p:set>
                                    <p:anim calcmode="lin" valueType="num">
                                      <p:cBhvr>
                                        <p:cTn id="169" dur="400" fill="hold"/>
                                        <p:tgtEl>
                                          <p:spTgt spid="94"/>
                                        </p:tgtEl>
                                        <p:attrNameLst>
                                          <p:attrName>ppt_w</p:attrName>
                                        </p:attrNameLst>
                                      </p:cBhvr>
                                      <p:tavLst>
                                        <p:tav tm="0">
                                          <p:val>
                                            <p:fltVal val="0"/>
                                          </p:val>
                                        </p:tav>
                                        <p:tav tm="100000">
                                          <p:val>
                                            <p:strVal val="#ppt_w"/>
                                          </p:val>
                                        </p:tav>
                                      </p:tavLst>
                                    </p:anim>
                                    <p:anim calcmode="lin" valueType="num">
                                      <p:cBhvr>
                                        <p:cTn id="170" dur="400" fill="hold"/>
                                        <p:tgtEl>
                                          <p:spTgt spid="94"/>
                                        </p:tgtEl>
                                        <p:attrNameLst>
                                          <p:attrName>ppt_h</p:attrName>
                                        </p:attrNameLst>
                                      </p:cBhvr>
                                      <p:tavLst>
                                        <p:tav tm="0">
                                          <p:val>
                                            <p:fltVal val="0"/>
                                          </p:val>
                                        </p:tav>
                                        <p:tav tm="100000">
                                          <p:val>
                                            <p:strVal val="#ppt_h"/>
                                          </p:val>
                                        </p:tav>
                                      </p:tavLst>
                                    </p:anim>
                                    <p:anim calcmode="lin" valueType="num">
                                      <p:cBhvr>
                                        <p:cTn id="171" dur="400" fill="hold"/>
                                        <p:tgtEl>
                                          <p:spTgt spid="94"/>
                                        </p:tgtEl>
                                        <p:attrNameLst>
                                          <p:attrName>style.rotation</p:attrName>
                                        </p:attrNameLst>
                                      </p:cBhvr>
                                      <p:tavLst>
                                        <p:tav tm="0">
                                          <p:val>
                                            <p:fltVal val="90"/>
                                          </p:val>
                                        </p:tav>
                                        <p:tav tm="100000">
                                          <p:val>
                                            <p:fltVal val="0"/>
                                          </p:val>
                                        </p:tav>
                                      </p:tavLst>
                                    </p:anim>
                                    <p:animEffect transition="in" filter="fade">
                                      <p:cBhvr>
                                        <p:cTn id="172" dur="400"/>
                                        <p:tgtEl>
                                          <p:spTgt spid="94"/>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95"/>
                                        </p:tgtEl>
                                        <p:attrNameLst>
                                          <p:attrName>style.visibility</p:attrName>
                                        </p:attrNameLst>
                                      </p:cBhvr>
                                      <p:to>
                                        <p:strVal val="visible"/>
                                      </p:to>
                                    </p:set>
                                    <p:anim calcmode="lin" valueType="num">
                                      <p:cBhvr>
                                        <p:cTn id="175" dur="400" fill="hold"/>
                                        <p:tgtEl>
                                          <p:spTgt spid="95"/>
                                        </p:tgtEl>
                                        <p:attrNameLst>
                                          <p:attrName>ppt_w</p:attrName>
                                        </p:attrNameLst>
                                      </p:cBhvr>
                                      <p:tavLst>
                                        <p:tav tm="0">
                                          <p:val>
                                            <p:fltVal val="0"/>
                                          </p:val>
                                        </p:tav>
                                        <p:tav tm="100000">
                                          <p:val>
                                            <p:strVal val="#ppt_w"/>
                                          </p:val>
                                        </p:tav>
                                      </p:tavLst>
                                    </p:anim>
                                    <p:anim calcmode="lin" valueType="num">
                                      <p:cBhvr>
                                        <p:cTn id="176" dur="400" fill="hold"/>
                                        <p:tgtEl>
                                          <p:spTgt spid="95"/>
                                        </p:tgtEl>
                                        <p:attrNameLst>
                                          <p:attrName>ppt_h</p:attrName>
                                        </p:attrNameLst>
                                      </p:cBhvr>
                                      <p:tavLst>
                                        <p:tav tm="0">
                                          <p:val>
                                            <p:fltVal val="0"/>
                                          </p:val>
                                        </p:tav>
                                        <p:tav tm="100000">
                                          <p:val>
                                            <p:strVal val="#ppt_h"/>
                                          </p:val>
                                        </p:tav>
                                      </p:tavLst>
                                    </p:anim>
                                    <p:anim calcmode="lin" valueType="num">
                                      <p:cBhvr>
                                        <p:cTn id="177" dur="400" fill="hold"/>
                                        <p:tgtEl>
                                          <p:spTgt spid="95"/>
                                        </p:tgtEl>
                                        <p:attrNameLst>
                                          <p:attrName>style.rotation</p:attrName>
                                        </p:attrNameLst>
                                      </p:cBhvr>
                                      <p:tavLst>
                                        <p:tav tm="0">
                                          <p:val>
                                            <p:fltVal val="90"/>
                                          </p:val>
                                        </p:tav>
                                        <p:tav tm="100000">
                                          <p:val>
                                            <p:fltVal val="0"/>
                                          </p:val>
                                        </p:tav>
                                      </p:tavLst>
                                    </p:anim>
                                    <p:animEffect transition="in" filter="fade">
                                      <p:cBhvr>
                                        <p:cTn id="178" dur="400"/>
                                        <p:tgtEl>
                                          <p:spTgt spid="95"/>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96"/>
                                        </p:tgtEl>
                                        <p:attrNameLst>
                                          <p:attrName>style.visibility</p:attrName>
                                        </p:attrNameLst>
                                      </p:cBhvr>
                                      <p:to>
                                        <p:strVal val="visible"/>
                                      </p:to>
                                    </p:set>
                                    <p:anim calcmode="lin" valueType="num">
                                      <p:cBhvr>
                                        <p:cTn id="181" dur="400" fill="hold"/>
                                        <p:tgtEl>
                                          <p:spTgt spid="96"/>
                                        </p:tgtEl>
                                        <p:attrNameLst>
                                          <p:attrName>ppt_w</p:attrName>
                                        </p:attrNameLst>
                                      </p:cBhvr>
                                      <p:tavLst>
                                        <p:tav tm="0">
                                          <p:val>
                                            <p:fltVal val="0"/>
                                          </p:val>
                                        </p:tav>
                                        <p:tav tm="100000">
                                          <p:val>
                                            <p:strVal val="#ppt_w"/>
                                          </p:val>
                                        </p:tav>
                                      </p:tavLst>
                                    </p:anim>
                                    <p:anim calcmode="lin" valueType="num">
                                      <p:cBhvr>
                                        <p:cTn id="182" dur="400" fill="hold"/>
                                        <p:tgtEl>
                                          <p:spTgt spid="96"/>
                                        </p:tgtEl>
                                        <p:attrNameLst>
                                          <p:attrName>ppt_h</p:attrName>
                                        </p:attrNameLst>
                                      </p:cBhvr>
                                      <p:tavLst>
                                        <p:tav tm="0">
                                          <p:val>
                                            <p:fltVal val="0"/>
                                          </p:val>
                                        </p:tav>
                                        <p:tav tm="100000">
                                          <p:val>
                                            <p:strVal val="#ppt_h"/>
                                          </p:val>
                                        </p:tav>
                                      </p:tavLst>
                                    </p:anim>
                                    <p:anim calcmode="lin" valueType="num">
                                      <p:cBhvr>
                                        <p:cTn id="183" dur="400" fill="hold"/>
                                        <p:tgtEl>
                                          <p:spTgt spid="96"/>
                                        </p:tgtEl>
                                        <p:attrNameLst>
                                          <p:attrName>style.rotation</p:attrName>
                                        </p:attrNameLst>
                                      </p:cBhvr>
                                      <p:tavLst>
                                        <p:tav tm="0">
                                          <p:val>
                                            <p:fltVal val="90"/>
                                          </p:val>
                                        </p:tav>
                                        <p:tav tm="100000">
                                          <p:val>
                                            <p:fltVal val="0"/>
                                          </p:val>
                                        </p:tav>
                                      </p:tavLst>
                                    </p:anim>
                                    <p:animEffect transition="in" filter="fade">
                                      <p:cBhvr>
                                        <p:cTn id="184" dur="400"/>
                                        <p:tgtEl>
                                          <p:spTgt spid="96"/>
                                        </p:tgtEl>
                                      </p:cBhvr>
                                    </p:animEffect>
                                  </p:childTnLst>
                                </p:cTn>
                              </p:par>
                            </p:childTnLst>
                          </p:cTn>
                        </p:par>
                        <p:par>
                          <p:cTn id="185" fill="hold">
                            <p:stCondLst>
                              <p:cond delay="400"/>
                            </p:stCondLst>
                            <p:childTnLst>
                              <p:par>
                                <p:cTn id="186" presetID="22" presetClass="entr" presetSubtype="8" fill="hold" nodeType="afterEffect">
                                  <p:stCondLst>
                                    <p:cond delay="0"/>
                                  </p:stCondLst>
                                  <p:childTnLst>
                                    <p:set>
                                      <p:cBhvr>
                                        <p:cTn id="187" dur="1" fill="hold">
                                          <p:stCondLst>
                                            <p:cond delay="0"/>
                                          </p:stCondLst>
                                        </p:cTn>
                                        <p:tgtEl>
                                          <p:spTgt spid="97"/>
                                        </p:tgtEl>
                                        <p:attrNameLst>
                                          <p:attrName>style.visibility</p:attrName>
                                        </p:attrNameLst>
                                      </p:cBhvr>
                                      <p:to>
                                        <p:strVal val="visible"/>
                                      </p:to>
                                    </p:set>
                                    <p:animEffect transition="in" filter="wipe(left)">
                                      <p:cBhvr>
                                        <p:cTn id="188" dur="500"/>
                                        <p:tgtEl>
                                          <p:spTgt spid="97"/>
                                        </p:tgtEl>
                                      </p:cBhvr>
                                    </p:animEffect>
                                  </p:childTnLst>
                                </p:cTn>
                              </p:par>
                            </p:childTnLst>
                          </p:cTn>
                        </p:par>
                        <p:par>
                          <p:cTn id="189" fill="hold">
                            <p:stCondLst>
                              <p:cond delay="9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101"/>
                                        </p:tgtEl>
                                        <p:attrNameLst>
                                          <p:attrName>style.visibility</p:attrName>
                                        </p:attrNameLst>
                                      </p:cBhvr>
                                      <p:to>
                                        <p:strVal val="visible"/>
                                      </p:to>
                                    </p:set>
                                    <p:anim calcmode="lin" valueType="num">
                                      <p:cBhvr>
                                        <p:cTn id="192"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101"/>
                                        </p:tgtEl>
                                        <p:attrNameLst>
                                          <p:attrName>ppt_y</p:attrName>
                                        </p:attrNameLst>
                                      </p:cBhvr>
                                      <p:tavLst>
                                        <p:tav tm="0">
                                          <p:val>
                                            <p:strVal val="#ppt_y"/>
                                          </p:val>
                                        </p:tav>
                                        <p:tav tm="100000">
                                          <p:val>
                                            <p:strVal val="#ppt_y"/>
                                          </p:val>
                                        </p:tav>
                                      </p:tavLst>
                                    </p:anim>
                                    <p:anim calcmode="lin" valueType="num">
                                      <p:cBhvr>
                                        <p:cTn id="194"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101"/>
                                        </p:tgtEl>
                                      </p:cBhvr>
                                    </p:animEffect>
                                  </p:childTnLst>
                                </p:cTn>
                              </p:par>
                              <p:par>
                                <p:cTn id="197" presetID="41" presetClass="entr" presetSubtype="0" fill="hold" grpId="0" nodeType="withEffect">
                                  <p:stCondLst>
                                    <p:cond delay="0"/>
                                  </p:stCondLst>
                                  <p:iterate type="lt">
                                    <p:tmPct val="10000"/>
                                  </p:iterate>
                                  <p:childTnLst>
                                    <p:set>
                                      <p:cBhvr>
                                        <p:cTn id="198" dur="1" fill="hold">
                                          <p:stCondLst>
                                            <p:cond delay="0"/>
                                          </p:stCondLst>
                                        </p:cTn>
                                        <p:tgtEl>
                                          <p:spTgt spid="102"/>
                                        </p:tgtEl>
                                        <p:attrNameLst>
                                          <p:attrName>style.visibility</p:attrName>
                                        </p:attrNameLst>
                                      </p:cBhvr>
                                      <p:to>
                                        <p:strVal val="visible"/>
                                      </p:to>
                                    </p:set>
                                    <p:anim calcmode="lin" valueType="num">
                                      <p:cBhvr>
                                        <p:cTn id="199"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200" dur="500" fill="hold"/>
                                        <p:tgtEl>
                                          <p:spTgt spid="102"/>
                                        </p:tgtEl>
                                        <p:attrNameLst>
                                          <p:attrName>ppt_y</p:attrName>
                                        </p:attrNameLst>
                                      </p:cBhvr>
                                      <p:tavLst>
                                        <p:tav tm="0">
                                          <p:val>
                                            <p:strVal val="#ppt_y"/>
                                          </p:val>
                                        </p:tav>
                                        <p:tav tm="100000">
                                          <p:val>
                                            <p:strVal val="#ppt_y"/>
                                          </p:val>
                                        </p:tav>
                                      </p:tavLst>
                                    </p:anim>
                                    <p:anim calcmode="lin" valueType="num">
                                      <p:cBhvr>
                                        <p:cTn id="201"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202"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203" dur="500" tmFilter="0,0; .5, 1; 1, 1"/>
                                        <p:tgtEl>
                                          <p:spTgt spid="102"/>
                                        </p:tgtEl>
                                      </p:cBhvr>
                                    </p:animEffect>
                                  </p:childTnLst>
                                </p:cTn>
                              </p:par>
                            </p:childTnLst>
                          </p:cTn>
                        </p:par>
                        <p:par>
                          <p:cTn id="204" fill="hold">
                            <p:stCondLst>
                              <p:cond delay="1800"/>
                            </p:stCondLst>
                            <p:childTnLst>
                              <p:par>
                                <p:cTn id="205" presetID="22" presetClass="entr" presetSubtype="2" fill="hold" nodeType="afterEffect">
                                  <p:stCondLst>
                                    <p:cond delay="0"/>
                                  </p:stCondLst>
                                  <p:childTnLst>
                                    <p:set>
                                      <p:cBhvr>
                                        <p:cTn id="206" dur="1" fill="hold">
                                          <p:stCondLst>
                                            <p:cond delay="0"/>
                                          </p:stCondLst>
                                        </p:cTn>
                                        <p:tgtEl>
                                          <p:spTgt spid="105"/>
                                        </p:tgtEl>
                                        <p:attrNameLst>
                                          <p:attrName>style.visibility</p:attrName>
                                        </p:attrNameLst>
                                      </p:cBhvr>
                                      <p:to>
                                        <p:strVal val="visible"/>
                                      </p:to>
                                    </p:set>
                                    <p:animEffect transition="in" filter="wipe(right)">
                                      <p:cBhvr>
                                        <p:cTn id="207" dur="500"/>
                                        <p:tgtEl>
                                          <p:spTgt spid="105"/>
                                        </p:tgtEl>
                                      </p:cBhvr>
                                    </p:animEffect>
                                  </p:childTnLst>
                                </p:cTn>
                              </p:par>
                            </p:childTnLst>
                          </p:cTn>
                        </p:par>
                        <p:par>
                          <p:cTn id="208" fill="hold">
                            <p:stCondLst>
                              <p:cond delay="2300"/>
                            </p:stCondLst>
                            <p:childTnLst>
                              <p:par>
                                <p:cTn id="209" presetID="41" presetClass="entr" presetSubtype="0" fill="hold" grpId="0" nodeType="afterEffect">
                                  <p:stCondLst>
                                    <p:cond delay="0"/>
                                  </p:stCondLst>
                                  <p:iterate type="lt">
                                    <p:tmPct val="10000"/>
                                  </p:iterate>
                                  <p:childTnLst>
                                    <p:set>
                                      <p:cBhvr>
                                        <p:cTn id="210" dur="1" fill="hold">
                                          <p:stCondLst>
                                            <p:cond delay="0"/>
                                          </p:stCondLst>
                                        </p:cTn>
                                        <p:tgtEl>
                                          <p:spTgt spid="103"/>
                                        </p:tgtEl>
                                        <p:attrNameLst>
                                          <p:attrName>style.visibility</p:attrName>
                                        </p:attrNameLst>
                                      </p:cBhvr>
                                      <p:to>
                                        <p:strVal val="visible"/>
                                      </p:to>
                                    </p:set>
                                    <p:anim calcmode="lin" valueType="num">
                                      <p:cBhvr>
                                        <p:cTn id="211"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103"/>
                                        </p:tgtEl>
                                        <p:attrNameLst>
                                          <p:attrName>ppt_y</p:attrName>
                                        </p:attrNameLst>
                                      </p:cBhvr>
                                      <p:tavLst>
                                        <p:tav tm="0">
                                          <p:val>
                                            <p:strVal val="#ppt_y"/>
                                          </p:val>
                                        </p:tav>
                                        <p:tav tm="100000">
                                          <p:val>
                                            <p:strVal val="#ppt_y"/>
                                          </p:val>
                                        </p:tav>
                                      </p:tavLst>
                                    </p:anim>
                                    <p:anim calcmode="lin" valueType="num">
                                      <p:cBhvr>
                                        <p:cTn id="213"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103"/>
                                        </p:tgtEl>
                                      </p:cBhvr>
                                    </p:animEffect>
                                  </p:childTnLst>
                                </p:cTn>
                              </p:par>
                              <p:par>
                                <p:cTn id="216" presetID="41" presetClass="entr" presetSubtype="0" fill="hold" grpId="0" nodeType="withEffect">
                                  <p:stCondLst>
                                    <p:cond delay="0"/>
                                  </p:stCondLst>
                                  <p:iterate type="lt">
                                    <p:tmPct val="10000"/>
                                  </p:iterate>
                                  <p:childTnLst>
                                    <p:set>
                                      <p:cBhvr>
                                        <p:cTn id="217" dur="1" fill="hold">
                                          <p:stCondLst>
                                            <p:cond delay="0"/>
                                          </p:stCondLst>
                                        </p:cTn>
                                        <p:tgtEl>
                                          <p:spTgt spid="104"/>
                                        </p:tgtEl>
                                        <p:attrNameLst>
                                          <p:attrName>style.visibility</p:attrName>
                                        </p:attrNameLst>
                                      </p:cBhvr>
                                      <p:to>
                                        <p:strVal val="visible"/>
                                      </p:to>
                                    </p:set>
                                    <p:anim calcmode="lin" valueType="num">
                                      <p:cBhvr>
                                        <p:cTn id="218"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219" dur="500" fill="hold"/>
                                        <p:tgtEl>
                                          <p:spTgt spid="104"/>
                                        </p:tgtEl>
                                        <p:attrNameLst>
                                          <p:attrName>ppt_y</p:attrName>
                                        </p:attrNameLst>
                                      </p:cBhvr>
                                      <p:tavLst>
                                        <p:tav tm="0">
                                          <p:val>
                                            <p:strVal val="#ppt_y"/>
                                          </p:val>
                                        </p:tav>
                                        <p:tav tm="100000">
                                          <p:val>
                                            <p:strVal val="#ppt_y"/>
                                          </p:val>
                                        </p:tav>
                                      </p:tavLst>
                                    </p:anim>
                                    <p:anim calcmode="lin" valueType="num">
                                      <p:cBhvr>
                                        <p:cTn id="220"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221"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222" dur="500" tmFilter="0,0; .5, 1; 1, 1"/>
                                        <p:tgtEl>
                                          <p:spTgt spid="104"/>
                                        </p:tgtEl>
                                      </p:cBhvr>
                                    </p:animEffect>
                                  </p:childTnLst>
                                </p:cTn>
                              </p:par>
                            </p:childTnLst>
                          </p:cTn>
                        </p:par>
                        <p:par>
                          <p:cTn id="223" fill="hold">
                            <p:stCondLst>
                              <p:cond delay="3200"/>
                            </p:stCondLst>
                            <p:childTnLst>
                              <p:par>
                                <p:cTn id="224" presetID="41" presetClass="entr" presetSubtype="0" fill="hold" grpId="0" nodeType="afterEffect">
                                  <p:stCondLst>
                                    <p:cond delay="0"/>
                                  </p:stCondLst>
                                  <p:iterate type="lt">
                                    <p:tmPct val="10000"/>
                                  </p:iterate>
                                  <p:childTnLst>
                                    <p:set>
                                      <p:cBhvr>
                                        <p:cTn id="225" dur="1" fill="hold">
                                          <p:stCondLst>
                                            <p:cond delay="0"/>
                                          </p:stCondLst>
                                        </p:cTn>
                                        <p:tgtEl>
                                          <p:spTgt spid="112"/>
                                        </p:tgtEl>
                                        <p:attrNameLst>
                                          <p:attrName>style.visibility</p:attrName>
                                        </p:attrNameLst>
                                      </p:cBhvr>
                                      <p:to>
                                        <p:strVal val="visible"/>
                                      </p:to>
                                    </p:set>
                                    <p:anim calcmode="lin" valueType="num">
                                      <p:cBhvr>
                                        <p:cTn id="226"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112"/>
                                        </p:tgtEl>
                                        <p:attrNameLst>
                                          <p:attrName>ppt_y</p:attrName>
                                        </p:attrNameLst>
                                      </p:cBhvr>
                                      <p:tavLst>
                                        <p:tav tm="0">
                                          <p:val>
                                            <p:strVal val="#ppt_y"/>
                                          </p:val>
                                        </p:tav>
                                        <p:tav tm="100000">
                                          <p:val>
                                            <p:strVal val="#ppt_y"/>
                                          </p:val>
                                        </p:tav>
                                      </p:tavLst>
                                    </p:anim>
                                    <p:anim calcmode="lin" valueType="num">
                                      <p:cBhvr>
                                        <p:cTn id="228"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112"/>
                                        </p:tgtEl>
                                      </p:cBhvr>
                                    </p:animEffect>
                                  </p:childTnLst>
                                </p:cTn>
                              </p:par>
                            </p:childTnLst>
                          </p:cTn>
                        </p:par>
                        <p:par>
                          <p:cTn id="231" fill="hold">
                            <p:stCondLst>
                              <p:cond delay="3850"/>
                            </p:stCondLst>
                            <p:childTnLst>
                              <p:par>
                                <p:cTn id="232" presetID="41" presetClass="entr" presetSubtype="0" fill="hold" grpId="0" nodeType="afterEffect">
                                  <p:stCondLst>
                                    <p:cond delay="0"/>
                                  </p:stCondLst>
                                  <p:iterate type="lt">
                                    <p:tmPct val="10000"/>
                                  </p:iterate>
                                  <p:childTnLst>
                                    <p:set>
                                      <p:cBhvr>
                                        <p:cTn id="233" dur="1" fill="hold">
                                          <p:stCondLst>
                                            <p:cond delay="0"/>
                                          </p:stCondLst>
                                        </p:cTn>
                                        <p:tgtEl>
                                          <p:spTgt spid="113"/>
                                        </p:tgtEl>
                                        <p:attrNameLst>
                                          <p:attrName>style.visibility</p:attrName>
                                        </p:attrNameLst>
                                      </p:cBhvr>
                                      <p:to>
                                        <p:strVal val="visible"/>
                                      </p:to>
                                    </p:set>
                                    <p:anim calcmode="lin" valueType="num">
                                      <p:cBhvr>
                                        <p:cTn id="234" dur="500" fill="hold"/>
                                        <p:tgtEl>
                                          <p:spTgt spid="113"/>
                                        </p:tgtEl>
                                        <p:attrNameLst>
                                          <p:attrName>ppt_x</p:attrName>
                                        </p:attrNameLst>
                                      </p:cBhvr>
                                      <p:tavLst>
                                        <p:tav tm="0">
                                          <p:val>
                                            <p:strVal val="#ppt_x"/>
                                          </p:val>
                                        </p:tav>
                                        <p:tav tm="50000">
                                          <p:val>
                                            <p:strVal val="#ppt_x+.1"/>
                                          </p:val>
                                        </p:tav>
                                        <p:tav tm="100000">
                                          <p:val>
                                            <p:strVal val="#ppt_x"/>
                                          </p:val>
                                        </p:tav>
                                      </p:tavLst>
                                    </p:anim>
                                    <p:anim calcmode="lin" valueType="num">
                                      <p:cBhvr>
                                        <p:cTn id="235" dur="500" fill="hold"/>
                                        <p:tgtEl>
                                          <p:spTgt spid="113"/>
                                        </p:tgtEl>
                                        <p:attrNameLst>
                                          <p:attrName>ppt_y</p:attrName>
                                        </p:attrNameLst>
                                      </p:cBhvr>
                                      <p:tavLst>
                                        <p:tav tm="0">
                                          <p:val>
                                            <p:strVal val="#ppt_y"/>
                                          </p:val>
                                        </p:tav>
                                        <p:tav tm="100000">
                                          <p:val>
                                            <p:strVal val="#ppt_y"/>
                                          </p:val>
                                        </p:tav>
                                      </p:tavLst>
                                    </p:anim>
                                    <p:anim calcmode="lin" valueType="num">
                                      <p:cBhvr>
                                        <p:cTn id="236" dur="500" fill="hold"/>
                                        <p:tgtEl>
                                          <p:spTgt spid="113"/>
                                        </p:tgtEl>
                                        <p:attrNameLst>
                                          <p:attrName>ppt_h</p:attrName>
                                        </p:attrNameLst>
                                      </p:cBhvr>
                                      <p:tavLst>
                                        <p:tav tm="0">
                                          <p:val>
                                            <p:strVal val="#ppt_h/10"/>
                                          </p:val>
                                        </p:tav>
                                        <p:tav tm="50000">
                                          <p:val>
                                            <p:strVal val="#ppt_h+.01"/>
                                          </p:val>
                                        </p:tav>
                                        <p:tav tm="100000">
                                          <p:val>
                                            <p:strVal val="#ppt_h"/>
                                          </p:val>
                                        </p:tav>
                                      </p:tavLst>
                                    </p:anim>
                                    <p:anim calcmode="lin" valueType="num">
                                      <p:cBhvr>
                                        <p:cTn id="237" dur="500" fill="hold"/>
                                        <p:tgtEl>
                                          <p:spTgt spid="113"/>
                                        </p:tgtEl>
                                        <p:attrNameLst>
                                          <p:attrName>ppt_w</p:attrName>
                                        </p:attrNameLst>
                                      </p:cBhvr>
                                      <p:tavLst>
                                        <p:tav tm="0">
                                          <p:val>
                                            <p:strVal val="#ppt_w/10"/>
                                          </p:val>
                                        </p:tav>
                                        <p:tav tm="50000">
                                          <p:val>
                                            <p:strVal val="#ppt_w+.01"/>
                                          </p:val>
                                        </p:tav>
                                        <p:tav tm="100000">
                                          <p:val>
                                            <p:strVal val="#ppt_w"/>
                                          </p:val>
                                        </p:tav>
                                      </p:tavLst>
                                    </p:anim>
                                    <p:animEffect transition="in" filter="fade">
                                      <p:cBhvr>
                                        <p:cTn id="238" dur="500" tmFilter="0,0; .5, 1; 1, 1"/>
                                        <p:tgtEl>
                                          <p:spTgt spid="113"/>
                                        </p:tgtEl>
                                      </p:cBhvr>
                                    </p:animEffect>
                                  </p:childTnLst>
                                </p:cTn>
                              </p:par>
                            </p:childTnLst>
                          </p:cTn>
                        </p:par>
                        <p:par>
                          <p:cTn id="239" fill="hold">
                            <p:stCondLst>
                              <p:cond delay="4500"/>
                            </p:stCondLst>
                            <p:childTnLst>
                              <p:par>
                                <p:cTn id="240" presetID="41" presetClass="entr" presetSubtype="0" fill="hold" grpId="0" nodeType="afterEffect">
                                  <p:stCondLst>
                                    <p:cond delay="0"/>
                                  </p:stCondLst>
                                  <p:iterate type="lt">
                                    <p:tmPct val="10000"/>
                                  </p:iterate>
                                  <p:childTnLst>
                                    <p:set>
                                      <p:cBhvr>
                                        <p:cTn id="241" dur="1" fill="hold">
                                          <p:stCondLst>
                                            <p:cond delay="0"/>
                                          </p:stCondLst>
                                        </p:cTn>
                                        <p:tgtEl>
                                          <p:spTgt spid="114"/>
                                        </p:tgtEl>
                                        <p:attrNameLst>
                                          <p:attrName>style.visibility</p:attrName>
                                        </p:attrNameLst>
                                      </p:cBhvr>
                                      <p:to>
                                        <p:strVal val="visible"/>
                                      </p:to>
                                    </p:set>
                                    <p:anim calcmode="lin" valueType="num">
                                      <p:cBhvr>
                                        <p:cTn id="242" dur="500" fill="hold"/>
                                        <p:tgtEl>
                                          <p:spTgt spid="114"/>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114"/>
                                        </p:tgtEl>
                                        <p:attrNameLst>
                                          <p:attrName>ppt_y</p:attrName>
                                        </p:attrNameLst>
                                      </p:cBhvr>
                                      <p:tavLst>
                                        <p:tav tm="0">
                                          <p:val>
                                            <p:strVal val="#ppt_y"/>
                                          </p:val>
                                        </p:tav>
                                        <p:tav tm="100000">
                                          <p:val>
                                            <p:strVal val="#ppt_y"/>
                                          </p:val>
                                        </p:tav>
                                      </p:tavLst>
                                    </p:anim>
                                    <p:anim calcmode="lin" valueType="num">
                                      <p:cBhvr>
                                        <p:cTn id="244" dur="500" fill="hold"/>
                                        <p:tgtEl>
                                          <p:spTgt spid="114"/>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114"/>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114"/>
                                        </p:tgtEl>
                                      </p:cBhvr>
                                    </p:animEffect>
                                  </p:childTnLst>
                                </p:cTn>
                              </p:par>
                              <p:par>
                                <p:cTn id="247" presetID="31" presetClass="entr" presetSubtype="0" fill="hold" grpId="0" nodeType="withEffect">
                                  <p:stCondLst>
                                    <p:cond delay="0"/>
                                  </p:stCondLst>
                                  <p:childTnLst>
                                    <p:set>
                                      <p:cBhvr>
                                        <p:cTn id="248" dur="1" fill="hold">
                                          <p:stCondLst>
                                            <p:cond delay="0"/>
                                          </p:stCondLst>
                                        </p:cTn>
                                        <p:tgtEl>
                                          <p:spTgt spid="109"/>
                                        </p:tgtEl>
                                        <p:attrNameLst>
                                          <p:attrName>style.visibility</p:attrName>
                                        </p:attrNameLst>
                                      </p:cBhvr>
                                      <p:to>
                                        <p:strVal val="visible"/>
                                      </p:to>
                                    </p:set>
                                    <p:anim calcmode="lin" valueType="num">
                                      <p:cBhvr>
                                        <p:cTn id="249" dur="1000" fill="hold"/>
                                        <p:tgtEl>
                                          <p:spTgt spid="109"/>
                                        </p:tgtEl>
                                        <p:attrNameLst>
                                          <p:attrName>ppt_w</p:attrName>
                                        </p:attrNameLst>
                                      </p:cBhvr>
                                      <p:tavLst>
                                        <p:tav tm="0">
                                          <p:val>
                                            <p:fltVal val="0"/>
                                          </p:val>
                                        </p:tav>
                                        <p:tav tm="100000">
                                          <p:val>
                                            <p:strVal val="#ppt_w"/>
                                          </p:val>
                                        </p:tav>
                                      </p:tavLst>
                                    </p:anim>
                                    <p:anim calcmode="lin" valueType="num">
                                      <p:cBhvr>
                                        <p:cTn id="250" dur="1000" fill="hold"/>
                                        <p:tgtEl>
                                          <p:spTgt spid="109"/>
                                        </p:tgtEl>
                                        <p:attrNameLst>
                                          <p:attrName>ppt_h</p:attrName>
                                        </p:attrNameLst>
                                      </p:cBhvr>
                                      <p:tavLst>
                                        <p:tav tm="0">
                                          <p:val>
                                            <p:fltVal val="0"/>
                                          </p:val>
                                        </p:tav>
                                        <p:tav tm="100000">
                                          <p:val>
                                            <p:strVal val="#ppt_h"/>
                                          </p:val>
                                        </p:tav>
                                      </p:tavLst>
                                    </p:anim>
                                    <p:anim calcmode="lin" valueType="num">
                                      <p:cBhvr>
                                        <p:cTn id="251" dur="1000" fill="hold"/>
                                        <p:tgtEl>
                                          <p:spTgt spid="109"/>
                                        </p:tgtEl>
                                        <p:attrNameLst>
                                          <p:attrName>style.rotation</p:attrName>
                                        </p:attrNameLst>
                                      </p:cBhvr>
                                      <p:tavLst>
                                        <p:tav tm="0">
                                          <p:val>
                                            <p:fltVal val="90"/>
                                          </p:val>
                                        </p:tav>
                                        <p:tav tm="100000">
                                          <p:val>
                                            <p:fltVal val="0"/>
                                          </p:val>
                                        </p:tav>
                                      </p:tavLst>
                                    </p:anim>
                                    <p:animEffect transition="in" filter="fade">
                                      <p:cBhvr>
                                        <p:cTn id="252" dur="1000"/>
                                        <p:tgtEl>
                                          <p:spTgt spid="109"/>
                                        </p:tgtEl>
                                      </p:cBhvr>
                                    </p:animEffect>
                                  </p:childTnLst>
                                </p:cTn>
                              </p:par>
                              <p:par>
                                <p:cTn id="253" presetID="31" presetClass="entr" presetSubtype="0" fill="hold" grpId="0" nodeType="withEffect">
                                  <p:stCondLst>
                                    <p:cond delay="0"/>
                                  </p:stCondLst>
                                  <p:childTnLst>
                                    <p:set>
                                      <p:cBhvr>
                                        <p:cTn id="254" dur="1" fill="hold">
                                          <p:stCondLst>
                                            <p:cond delay="0"/>
                                          </p:stCondLst>
                                        </p:cTn>
                                        <p:tgtEl>
                                          <p:spTgt spid="110"/>
                                        </p:tgtEl>
                                        <p:attrNameLst>
                                          <p:attrName>style.visibility</p:attrName>
                                        </p:attrNameLst>
                                      </p:cBhvr>
                                      <p:to>
                                        <p:strVal val="visible"/>
                                      </p:to>
                                    </p:set>
                                    <p:anim calcmode="lin" valueType="num">
                                      <p:cBhvr>
                                        <p:cTn id="255" dur="1000" fill="hold"/>
                                        <p:tgtEl>
                                          <p:spTgt spid="110"/>
                                        </p:tgtEl>
                                        <p:attrNameLst>
                                          <p:attrName>ppt_w</p:attrName>
                                        </p:attrNameLst>
                                      </p:cBhvr>
                                      <p:tavLst>
                                        <p:tav tm="0">
                                          <p:val>
                                            <p:fltVal val="0"/>
                                          </p:val>
                                        </p:tav>
                                        <p:tav tm="100000">
                                          <p:val>
                                            <p:strVal val="#ppt_w"/>
                                          </p:val>
                                        </p:tav>
                                      </p:tavLst>
                                    </p:anim>
                                    <p:anim calcmode="lin" valueType="num">
                                      <p:cBhvr>
                                        <p:cTn id="256" dur="1000" fill="hold"/>
                                        <p:tgtEl>
                                          <p:spTgt spid="110"/>
                                        </p:tgtEl>
                                        <p:attrNameLst>
                                          <p:attrName>ppt_h</p:attrName>
                                        </p:attrNameLst>
                                      </p:cBhvr>
                                      <p:tavLst>
                                        <p:tav tm="0">
                                          <p:val>
                                            <p:fltVal val="0"/>
                                          </p:val>
                                        </p:tav>
                                        <p:tav tm="100000">
                                          <p:val>
                                            <p:strVal val="#ppt_h"/>
                                          </p:val>
                                        </p:tav>
                                      </p:tavLst>
                                    </p:anim>
                                    <p:anim calcmode="lin" valueType="num">
                                      <p:cBhvr>
                                        <p:cTn id="257" dur="1000" fill="hold"/>
                                        <p:tgtEl>
                                          <p:spTgt spid="110"/>
                                        </p:tgtEl>
                                        <p:attrNameLst>
                                          <p:attrName>style.rotation</p:attrName>
                                        </p:attrNameLst>
                                      </p:cBhvr>
                                      <p:tavLst>
                                        <p:tav tm="0">
                                          <p:val>
                                            <p:fltVal val="90"/>
                                          </p:val>
                                        </p:tav>
                                        <p:tav tm="100000">
                                          <p:val>
                                            <p:fltVal val="0"/>
                                          </p:val>
                                        </p:tav>
                                      </p:tavLst>
                                    </p:anim>
                                    <p:animEffect transition="in" filter="fade">
                                      <p:cBhvr>
                                        <p:cTn id="258" dur="1000"/>
                                        <p:tgtEl>
                                          <p:spTgt spid="110"/>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111"/>
                                        </p:tgtEl>
                                        <p:attrNameLst>
                                          <p:attrName>style.visibility</p:attrName>
                                        </p:attrNameLst>
                                      </p:cBhvr>
                                      <p:to>
                                        <p:strVal val="visible"/>
                                      </p:to>
                                    </p:set>
                                    <p:anim calcmode="lin" valueType="num">
                                      <p:cBhvr>
                                        <p:cTn id="261" dur="1000" fill="hold"/>
                                        <p:tgtEl>
                                          <p:spTgt spid="111"/>
                                        </p:tgtEl>
                                        <p:attrNameLst>
                                          <p:attrName>ppt_w</p:attrName>
                                        </p:attrNameLst>
                                      </p:cBhvr>
                                      <p:tavLst>
                                        <p:tav tm="0">
                                          <p:val>
                                            <p:fltVal val="0"/>
                                          </p:val>
                                        </p:tav>
                                        <p:tav tm="100000">
                                          <p:val>
                                            <p:strVal val="#ppt_w"/>
                                          </p:val>
                                        </p:tav>
                                      </p:tavLst>
                                    </p:anim>
                                    <p:anim calcmode="lin" valueType="num">
                                      <p:cBhvr>
                                        <p:cTn id="262" dur="1000" fill="hold"/>
                                        <p:tgtEl>
                                          <p:spTgt spid="111"/>
                                        </p:tgtEl>
                                        <p:attrNameLst>
                                          <p:attrName>ppt_h</p:attrName>
                                        </p:attrNameLst>
                                      </p:cBhvr>
                                      <p:tavLst>
                                        <p:tav tm="0">
                                          <p:val>
                                            <p:fltVal val="0"/>
                                          </p:val>
                                        </p:tav>
                                        <p:tav tm="100000">
                                          <p:val>
                                            <p:strVal val="#ppt_h"/>
                                          </p:val>
                                        </p:tav>
                                      </p:tavLst>
                                    </p:anim>
                                    <p:anim calcmode="lin" valueType="num">
                                      <p:cBhvr>
                                        <p:cTn id="263" dur="1000" fill="hold"/>
                                        <p:tgtEl>
                                          <p:spTgt spid="111"/>
                                        </p:tgtEl>
                                        <p:attrNameLst>
                                          <p:attrName>style.rotation</p:attrName>
                                        </p:attrNameLst>
                                      </p:cBhvr>
                                      <p:tavLst>
                                        <p:tav tm="0">
                                          <p:val>
                                            <p:fltVal val="90"/>
                                          </p:val>
                                        </p:tav>
                                        <p:tav tm="100000">
                                          <p:val>
                                            <p:fltVal val="0"/>
                                          </p:val>
                                        </p:tav>
                                      </p:tavLst>
                                    </p:anim>
                                    <p:animEffect transition="in" filter="fade">
                                      <p:cBhvr>
                                        <p:cTn id="264" dur="10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01" grpId="0"/>
      <p:bldP spid="102" grpId="0"/>
      <p:bldP spid="103" grpId="0"/>
      <p:bldP spid="104" grpId="0"/>
      <p:bldP spid="109" grpId="0" animBg="1"/>
      <p:bldP spid="110" grpId="0" animBg="1"/>
      <p:bldP spid="111" grpId="0" animBg="1"/>
      <p:bldP spid="112" grpId="0"/>
      <p:bldP spid="113" grpId="0"/>
      <p:bldP spid="1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78682" y="1789968"/>
            <a:ext cx="1656184" cy="1656184"/>
          </a:xfrm>
          <a:prstGeom prst="rect">
            <a:avLst/>
          </a:prstGeom>
          <a:blipFill>
            <a:blip r:embed="rId3"/>
            <a:stretch>
              <a:fillRect/>
            </a:stretch>
          </a:blipFill>
          <a:ln w="571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70970" y="1772816"/>
            <a:ext cx="1656184" cy="1656184"/>
          </a:xfrm>
          <a:prstGeom prst="rect">
            <a:avLst/>
          </a:prstGeom>
          <a:blipFill>
            <a:blip r:embed="rId4"/>
            <a:stretch>
              <a:fillRect/>
            </a:stretch>
          </a:blipFill>
          <a:ln w="57150">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63258" y="1789968"/>
            <a:ext cx="1656184" cy="1656184"/>
          </a:xfrm>
          <a:prstGeom prst="rect">
            <a:avLst/>
          </a:prstGeom>
          <a:blipFill>
            <a:blip r:embed="rId5"/>
            <a:stretch>
              <a:fillRect/>
            </a:stretch>
          </a:blipFill>
          <a:ln w="571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155546" y="1789968"/>
            <a:ext cx="1656184" cy="1656184"/>
          </a:xfrm>
          <a:prstGeom prst="rect">
            <a:avLst/>
          </a:prstGeom>
          <a:blipFill>
            <a:blip r:embed="rId6"/>
            <a:stretch>
              <a:fillRect/>
            </a:stretch>
          </a:blipFill>
          <a:ln w="571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3502918"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95206"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687494" y="1772816"/>
            <a:ext cx="0" cy="354724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768193" y="3641442"/>
            <a:ext cx="877163" cy="579646"/>
          </a:xfrm>
          <a:prstGeom prst="rect">
            <a:avLst/>
          </a:prstGeom>
          <a:noFill/>
        </p:spPr>
        <p:txBody>
          <a:bodyPr wrap="none" rtlCol="0">
            <a:spAutoFit/>
          </a:bodyPr>
          <a:lstStyle/>
          <a:p>
            <a:pPr algn="ctr">
              <a:lnSpc>
                <a:spcPts val="1900"/>
              </a:lnSpc>
            </a:pPr>
            <a:r>
              <a:rPr lang="zh-CN" altLang="en-US" b="1" dirty="0" smtClean="0">
                <a:solidFill>
                  <a:schemeClr val="accent1"/>
                </a:solidFill>
                <a:latin typeface="微软雅黑" pitchFamily="34" charset="-122"/>
                <a:ea typeface="微软雅黑" pitchFamily="34" charset="-122"/>
              </a:rPr>
              <a:t>代用名</a:t>
            </a:r>
            <a:endParaRPr lang="en-US" altLang="zh-CN" b="1" dirty="0" smtClean="0">
              <a:solidFill>
                <a:schemeClr val="accent1"/>
              </a:solidFill>
              <a:latin typeface="微软雅黑" pitchFamily="34" charset="-122"/>
              <a:ea typeface="微软雅黑" pitchFamily="34" charset="-122"/>
            </a:endParaRPr>
          </a:p>
          <a:p>
            <a:pPr algn="ctr">
              <a:lnSpc>
                <a:spcPts val="1900"/>
              </a:lnSpc>
            </a:pPr>
            <a:r>
              <a:rPr lang="zh-CN" altLang="en-US" sz="1200" b="1" dirty="0" smtClean="0">
                <a:solidFill>
                  <a:schemeClr val="accent1"/>
                </a:solidFill>
                <a:latin typeface="微软雅黑" pitchFamily="34" charset="-122"/>
                <a:ea typeface="微软雅黑" pitchFamily="34" charset="-122"/>
              </a:rPr>
              <a:t>职位名称</a:t>
            </a:r>
            <a:endParaRPr lang="zh-CN" altLang="en-US" sz="1200" b="1" dirty="0">
              <a:solidFill>
                <a:schemeClr val="accent1"/>
              </a:solidFill>
              <a:latin typeface="微软雅黑" pitchFamily="34" charset="-122"/>
              <a:ea typeface="微软雅黑" pitchFamily="34" charset="-122"/>
            </a:endParaRPr>
          </a:p>
        </p:txBody>
      </p:sp>
      <p:sp>
        <p:nvSpPr>
          <p:cNvPr id="16" name="矩形 15"/>
          <p:cNvSpPr/>
          <p:nvPr/>
        </p:nvSpPr>
        <p:spPr>
          <a:xfrm>
            <a:off x="1270670" y="4172483"/>
            <a:ext cx="1872208" cy="1200733"/>
          </a:xfrm>
          <a:prstGeom prst="rect">
            <a:avLst/>
          </a:prstGeom>
        </p:spPr>
        <p:txBody>
          <a:bodyPr wrap="square" lIns="91840" tIns="45920" rIns="91840" bIns="45920">
            <a:spAutoFit/>
          </a:bodyPr>
          <a:lstStyle/>
          <a:p>
            <a:pPr algn="ct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7" name="TextBox 16"/>
          <p:cNvSpPr txBox="1"/>
          <p:nvPr/>
        </p:nvSpPr>
        <p:spPr>
          <a:xfrm>
            <a:off x="4360481" y="3624290"/>
            <a:ext cx="877163" cy="579646"/>
          </a:xfrm>
          <a:prstGeom prst="rect">
            <a:avLst/>
          </a:prstGeom>
          <a:noFill/>
        </p:spPr>
        <p:txBody>
          <a:bodyPr wrap="none" rtlCol="0">
            <a:spAutoFit/>
          </a:bodyPr>
          <a:lstStyle/>
          <a:p>
            <a:pPr lvl="0" algn="ctr">
              <a:lnSpc>
                <a:spcPts val="1900"/>
              </a:lnSpc>
            </a:pPr>
            <a:r>
              <a:rPr lang="zh-CN" altLang="en-US" b="1" dirty="0">
                <a:solidFill>
                  <a:schemeClr val="accent2"/>
                </a:solidFill>
                <a:latin typeface="微软雅黑" pitchFamily="34" charset="-122"/>
                <a:ea typeface="微软雅黑" pitchFamily="34" charset="-122"/>
              </a:rPr>
              <a:t>代用名</a:t>
            </a:r>
            <a:endParaRPr lang="en-US" altLang="zh-CN" b="1" dirty="0">
              <a:solidFill>
                <a:schemeClr val="accent2"/>
              </a:solidFill>
              <a:latin typeface="微软雅黑" pitchFamily="34" charset="-122"/>
              <a:ea typeface="微软雅黑" pitchFamily="34" charset="-122"/>
            </a:endParaRPr>
          </a:p>
          <a:p>
            <a:pPr lvl="0" algn="ctr">
              <a:lnSpc>
                <a:spcPts val="1900"/>
              </a:lnSpc>
            </a:pPr>
            <a:r>
              <a:rPr lang="zh-CN" altLang="en-US" sz="1200" b="1" dirty="0">
                <a:solidFill>
                  <a:schemeClr val="accent2"/>
                </a:solidFill>
                <a:latin typeface="微软雅黑" pitchFamily="34" charset="-122"/>
                <a:ea typeface="微软雅黑" pitchFamily="34" charset="-122"/>
              </a:rPr>
              <a:t>职位名称</a:t>
            </a:r>
          </a:p>
        </p:txBody>
      </p:sp>
      <p:sp>
        <p:nvSpPr>
          <p:cNvPr id="18" name="矩形 17"/>
          <p:cNvSpPr/>
          <p:nvPr/>
        </p:nvSpPr>
        <p:spPr>
          <a:xfrm>
            <a:off x="3862958" y="4155331"/>
            <a:ext cx="1872208" cy="1200733"/>
          </a:xfrm>
          <a:prstGeom prst="rect">
            <a:avLst/>
          </a:prstGeom>
        </p:spPr>
        <p:txBody>
          <a:bodyPr wrap="square" lIns="91840" tIns="45920" rIns="91840" bIns="45920">
            <a:spAutoFit/>
          </a:bodyPr>
          <a:lstStyle/>
          <a:p>
            <a:pPr algn="ct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9" name="TextBox 18"/>
          <p:cNvSpPr txBox="1"/>
          <p:nvPr/>
        </p:nvSpPr>
        <p:spPr>
          <a:xfrm>
            <a:off x="6952769" y="3624290"/>
            <a:ext cx="877163" cy="579646"/>
          </a:xfrm>
          <a:prstGeom prst="rect">
            <a:avLst/>
          </a:prstGeom>
          <a:noFill/>
        </p:spPr>
        <p:txBody>
          <a:bodyPr wrap="none" rtlCol="0">
            <a:spAutoFit/>
          </a:bodyPr>
          <a:lstStyle/>
          <a:p>
            <a:pPr lvl="0" algn="ctr">
              <a:lnSpc>
                <a:spcPts val="1900"/>
              </a:lnSpc>
            </a:pPr>
            <a:r>
              <a:rPr lang="zh-CN" altLang="en-US" b="1" dirty="0">
                <a:solidFill>
                  <a:schemeClr val="accent3"/>
                </a:solidFill>
                <a:latin typeface="微软雅黑" pitchFamily="34" charset="-122"/>
                <a:ea typeface="微软雅黑" pitchFamily="34" charset="-122"/>
              </a:rPr>
              <a:t>代用名</a:t>
            </a:r>
            <a:endParaRPr lang="en-US" altLang="zh-CN" b="1" dirty="0">
              <a:solidFill>
                <a:schemeClr val="accent3"/>
              </a:solidFill>
              <a:latin typeface="微软雅黑" pitchFamily="34" charset="-122"/>
              <a:ea typeface="微软雅黑" pitchFamily="34" charset="-122"/>
            </a:endParaRPr>
          </a:p>
          <a:p>
            <a:pPr lvl="0" algn="ctr">
              <a:lnSpc>
                <a:spcPts val="1900"/>
              </a:lnSpc>
            </a:pPr>
            <a:r>
              <a:rPr lang="zh-CN" altLang="en-US" sz="1200" b="1" dirty="0">
                <a:solidFill>
                  <a:schemeClr val="accent3"/>
                </a:solidFill>
                <a:latin typeface="微软雅黑" pitchFamily="34" charset="-122"/>
                <a:ea typeface="微软雅黑" pitchFamily="34" charset="-122"/>
              </a:rPr>
              <a:t>职位名称</a:t>
            </a:r>
          </a:p>
        </p:txBody>
      </p:sp>
      <p:sp>
        <p:nvSpPr>
          <p:cNvPr id="20" name="矩形 19"/>
          <p:cNvSpPr/>
          <p:nvPr/>
        </p:nvSpPr>
        <p:spPr>
          <a:xfrm>
            <a:off x="6455246" y="4155331"/>
            <a:ext cx="1872208" cy="1200733"/>
          </a:xfrm>
          <a:prstGeom prst="rect">
            <a:avLst/>
          </a:prstGeom>
        </p:spPr>
        <p:txBody>
          <a:bodyPr wrap="square" lIns="91840" tIns="45920" rIns="91840" bIns="45920">
            <a:spAutoFit/>
          </a:bodyPr>
          <a:lstStyle/>
          <a:p>
            <a:pPr algn="ct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9545057" y="3624290"/>
            <a:ext cx="877163" cy="579646"/>
          </a:xfrm>
          <a:prstGeom prst="rect">
            <a:avLst/>
          </a:prstGeom>
          <a:noFill/>
        </p:spPr>
        <p:txBody>
          <a:bodyPr wrap="none" rtlCol="0">
            <a:spAutoFit/>
          </a:bodyPr>
          <a:lstStyle/>
          <a:p>
            <a:pPr lvl="0" algn="ctr">
              <a:lnSpc>
                <a:spcPts val="1900"/>
              </a:lnSpc>
            </a:pPr>
            <a:r>
              <a:rPr lang="zh-CN" altLang="en-US" b="1" dirty="0">
                <a:solidFill>
                  <a:schemeClr val="accent4"/>
                </a:solidFill>
                <a:latin typeface="微软雅黑" pitchFamily="34" charset="-122"/>
                <a:ea typeface="微软雅黑" pitchFamily="34" charset="-122"/>
              </a:rPr>
              <a:t>代用名</a:t>
            </a:r>
            <a:endParaRPr lang="en-US" altLang="zh-CN" b="1" dirty="0">
              <a:solidFill>
                <a:schemeClr val="accent4"/>
              </a:solidFill>
              <a:latin typeface="微软雅黑" pitchFamily="34" charset="-122"/>
              <a:ea typeface="微软雅黑" pitchFamily="34" charset="-122"/>
            </a:endParaRPr>
          </a:p>
          <a:p>
            <a:pPr lvl="0" algn="ctr">
              <a:lnSpc>
                <a:spcPts val="1900"/>
              </a:lnSpc>
            </a:pPr>
            <a:r>
              <a:rPr lang="zh-CN" altLang="en-US" sz="1200" b="1" dirty="0">
                <a:solidFill>
                  <a:schemeClr val="accent4"/>
                </a:solidFill>
                <a:latin typeface="微软雅黑" pitchFamily="34" charset="-122"/>
                <a:ea typeface="微软雅黑" pitchFamily="34" charset="-122"/>
              </a:rPr>
              <a:t>职位名称</a:t>
            </a:r>
          </a:p>
        </p:txBody>
      </p:sp>
      <p:sp>
        <p:nvSpPr>
          <p:cNvPr id="22" name="矩形 21"/>
          <p:cNvSpPr/>
          <p:nvPr/>
        </p:nvSpPr>
        <p:spPr>
          <a:xfrm>
            <a:off x="9047534" y="4155331"/>
            <a:ext cx="1872208" cy="1200733"/>
          </a:xfrm>
          <a:prstGeom prst="rect">
            <a:avLst/>
          </a:prstGeom>
        </p:spPr>
        <p:txBody>
          <a:bodyPr wrap="square" lIns="91840" tIns="45920" rIns="91840" bIns="45920">
            <a:spAutoFit/>
          </a:bodyPr>
          <a:lstStyle/>
          <a:p>
            <a:pPr algn="ctr">
              <a:lnSpc>
                <a:spcPct val="150000"/>
              </a:lnSpc>
            </a:pPr>
            <a:r>
              <a:rPr lang="zh-CN" altLang="en-US" sz="12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3" name="矩形 22"/>
          <p:cNvSpPr/>
          <p:nvPr/>
        </p:nvSpPr>
        <p:spPr>
          <a:xfrm>
            <a:off x="1378682" y="5517231"/>
            <a:ext cx="1656184"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4" name="矩形 23"/>
          <p:cNvSpPr/>
          <p:nvPr/>
        </p:nvSpPr>
        <p:spPr>
          <a:xfrm>
            <a:off x="3970970" y="5517231"/>
            <a:ext cx="1656184"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5" name="矩形 24"/>
          <p:cNvSpPr/>
          <p:nvPr/>
        </p:nvSpPr>
        <p:spPr>
          <a:xfrm>
            <a:off x="6563258" y="5517231"/>
            <a:ext cx="1656184" cy="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6" name="矩形 25"/>
          <p:cNvSpPr/>
          <p:nvPr/>
        </p:nvSpPr>
        <p:spPr>
          <a:xfrm>
            <a:off x="9155546" y="5517231"/>
            <a:ext cx="1656184" cy="72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78920902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22" presetClass="entr" presetSubtype="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childTnLst>
                          </p:cTn>
                        </p:par>
                        <p:par>
                          <p:cTn id="21" fill="hold">
                            <p:stCondLst>
                              <p:cond delay="1000"/>
                            </p:stCondLst>
                            <p:childTnLst>
                              <p:par>
                                <p:cTn id="22" presetID="16" presetClass="entr" presetSubtype="2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Horizontal)">
                                      <p:cBhvr>
                                        <p:cTn id="24" dur="500"/>
                                        <p:tgtEl>
                                          <p:spTgt spid="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inVertical)">
                                      <p:cBhvr>
                                        <p:cTn id="34" dur="500"/>
                                        <p:tgtEl>
                                          <p:spTgt spid="25"/>
                                        </p:tgtEl>
                                      </p:cBhvr>
                                    </p:animEffect>
                                  </p:childTnLst>
                                </p:cTn>
                              </p:par>
                            </p:childTnLst>
                          </p:cTn>
                        </p:par>
                        <p:par>
                          <p:cTn id="35" fill="hold">
                            <p:stCondLst>
                              <p:cond delay="2000"/>
                            </p:stCondLst>
                            <p:childTnLst>
                              <p:par>
                                <p:cTn id="36" presetID="16" presetClass="entr" presetSubtype="2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Horizontal)">
                                      <p:cBhvr>
                                        <p:cTn id="38" dur="500"/>
                                        <p:tgtEl>
                                          <p:spTgt spid="11"/>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par>
                          <p:cTn id="42" fill="hold">
                            <p:stCondLst>
                              <p:cond delay="2500"/>
                            </p:stCondLst>
                            <p:childTnLst>
                              <p:par>
                                <p:cTn id="43" presetID="47"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4000"/>
                            </p:stCondLst>
                            <p:childTnLst>
                              <p:par>
                                <p:cTn id="53" presetID="47"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500"/>
                            </p:stCondLst>
                            <p:childTnLst>
                              <p:par>
                                <p:cTn id="63" presetID="47"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1000"/>
                                        <p:tgtEl>
                                          <p:spTgt spid="19"/>
                                        </p:tgtEl>
                                      </p:cBhvr>
                                    </p:animEffect>
                                    <p:anim calcmode="lin" valueType="num">
                                      <p:cBhvr>
                                        <p:cTn id="66" dur="1000" fill="hold"/>
                                        <p:tgtEl>
                                          <p:spTgt spid="19"/>
                                        </p:tgtEl>
                                        <p:attrNameLst>
                                          <p:attrName>ppt_x</p:attrName>
                                        </p:attrNameLst>
                                      </p:cBhvr>
                                      <p:tavLst>
                                        <p:tav tm="0">
                                          <p:val>
                                            <p:strVal val="#ppt_x"/>
                                          </p:val>
                                        </p:tav>
                                        <p:tav tm="100000">
                                          <p:val>
                                            <p:strVal val="#ppt_x"/>
                                          </p:val>
                                        </p:tav>
                                      </p:tavLst>
                                    </p:anim>
                                    <p:anim calcmode="lin" valueType="num">
                                      <p:cBhvr>
                                        <p:cTn id="67" dur="10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par>
                          <p:cTn id="72" fill="hold">
                            <p:stCondLst>
                              <p:cond delay="7000"/>
                            </p:stCondLst>
                            <p:childTnLst>
                              <p:par>
                                <p:cTn id="73" presetID="47"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extBox 440"/>
          <p:cNvSpPr txBox="1"/>
          <p:nvPr/>
        </p:nvSpPr>
        <p:spPr>
          <a:xfrm>
            <a:off x="9189937" y="3874382"/>
            <a:ext cx="2437943" cy="1384995"/>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mn-ea"/>
                <a:ea typeface="+mn-ea"/>
              </a:rPr>
              <a:t>这里输入您的文字</a:t>
            </a:r>
            <a:r>
              <a:rPr lang="zh-CN" altLang="en-US" sz="1400" dirty="0">
                <a:solidFill>
                  <a:schemeClr val="tx1">
                    <a:lumMod val="50000"/>
                    <a:lumOff val="50000"/>
                  </a:schemeClr>
                </a:solidFill>
                <a:latin typeface="+mn-ea"/>
                <a:ea typeface="+mn-ea"/>
              </a:rPr>
              <a:t>这里输入您的</a:t>
            </a:r>
            <a:r>
              <a:rPr lang="zh-CN" altLang="en-US" sz="1400" dirty="0" smtClean="0">
                <a:solidFill>
                  <a:schemeClr val="tx1">
                    <a:lumMod val="50000"/>
                    <a:lumOff val="50000"/>
                  </a:schemeClr>
                </a:solidFill>
                <a:latin typeface="+mn-ea"/>
                <a:ea typeface="+mn-ea"/>
              </a:rPr>
              <a:t>文字</a:t>
            </a:r>
            <a:r>
              <a:rPr lang="zh-CN" altLang="en-US" sz="1400" dirty="0">
                <a:solidFill>
                  <a:schemeClr val="tx1">
                    <a:lumMod val="50000"/>
                    <a:lumOff val="50000"/>
                  </a:schemeClr>
                </a:solidFill>
                <a:latin typeface="+mn-ea"/>
                <a:ea typeface="+mn-ea"/>
              </a:rPr>
              <a:t>这里输入您的文字这里输入您的</a:t>
            </a:r>
            <a:r>
              <a:rPr lang="zh-CN" altLang="en-US" sz="1400" dirty="0" smtClean="0">
                <a:solidFill>
                  <a:schemeClr val="tx1">
                    <a:lumMod val="50000"/>
                    <a:lumOff val="50000"/>
                  </a:schemeClr>
                </a:solidFill>
                <a:latin typeface="+mn-ea"/>
                <a:ea typeface="+mn-ea"/>
              </a:rPr>
              <a:t>文字这里</a:t>
            </a:r>
            <a:r>
              <a:rPr lang="zh-CN" altLang="en-US" sz="1400" dirty="0">
                <a:solidFill>
                  <a:schemeClr val="tx1">
                    <a:lumMod val="50000"/>
                    <a:lumOff val="50000"/>
                  </a:schemeClr>
                </a:solidFill>
                <a:latin typeface="+mn-ea"/>
                <a:ea typeface="+mn-ea"/>
              </a:rPr>
              <a:t>输入</a:t>
            </a:r>
            <a:r>
              <a:rPr lang="zh-CN" altLang="en-US" sz="1400" dirty="0" smtClean="0">
                <a:solidFill>
                  <a:schemeClr val="tx1">
                    <a:lumMod val="50000"/>
                    <a:lumOff val="50000"/>
                  </a:schemeClr>
                </a:solidFill>
                <a:latin typeface="+mn-ea"/>
                <a:ea typeface="+mn-ea"/>
              </a:rPr>
              <a:t>您</a:t>
            </a:r>
            <a:r>
              <a:rPr lang="zh-CN" altLang="en-US" sz="1400" dirty="0">
                <a:solidFill>
                  <a:schemeClr val="tx1">
                    <a:lumMod val="50000"/>
                    <a:lumOff val="50000"/>
                  </a:schemeClr>
                </a:solidFill>
                <a:latin typeface="+mn-ea"/>
                <a:ea typeface="+mn-ea"/>
              </a:rPr>
              <a:t>这里输入您的</a:t>
            </a:r>
            <a:r>
              <a:rPr lang="zh-CN" altLang="en-US" sz="1400" dirty="0" smtClean="0">
                <a:solidFill>
                  <a:schemeClr val="tx1">
                    <a:lumMod val="50000"/>
                    <a:lumOff val="50000"/>
                  </a:schemeClr>
                </a:solidFill>
                <a:latin typeface="+mn-ea"/>
                <a:ea typeface="+mn-ea"/>
              </a:rPr>
              <a:t>文字</a:t>
            </a:r>
            <a:endParaRPr lang="zh-CN" altLang="en-US" sz="1400" dirty="0">
              <a:solidFill>
                <a:schemeClr val="tx1">
                  <a:lumMod val="50000"/>
                  <a:lumOff val="50000"/>
                </a:schemeClr>
              </a:solidFill>
              <a:latin typeface="+mn-ea"/>
              <a:ea typeface="+mn-ea"/>
            </a:endParaRPr>
          </a:p>
        </p:txBody>
      </p:sp>
      <p:grpSp>
        <p:nvGrpSpPr>
          <p:cNvPr id="442" name="组合 441"/>
          <p:cNvGrpSpPr/>
          <p:nvPr/>
        </p:nvGrpSpPr>
        <p:grpSpPr>
          <a:xfrm>
            <a:off x="1164942" y="1642245"/>
            <a:ext cx="7603339" cy="4565650"/>
            <a:chOff x="1706563" y="1090612"/>
            <a:chExt cx="7607300" cy="4565650"/>
          </a:xfrm>
          <a:solidFill>
            <a:schemeClr val="tx1"/>
          </a:solidFill>
        </p:grpSpPr>
        <p:sp>
          <p:nvSpPr>
            <p:cNvPr id="443"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44"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445" name="Oval 6"/>
          <p:cNvSpPr>
            <a:spLocks noChangeArrowheads="1"/>
          </p:cNvSpPr>
          <p:nvPr/>
        </p:nvSpPr>
        <p:spPr bwMode="auto">
          <a:xfrm>
            <a:off x="1388663" y="6090421"/>
            <a:ext cx="184054" cy="18573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46" name="Oval 7"/>
          <p:cNvSpPr>
            <a:spLocks noChangeArrowheads="1"/>
          </p:cNvSpPr>
          <p:nvPr/>
        </p:nvSpPr>
        <p:spPr bwMode="auto">
          <a:xfrm>
            <a:off x="2416827" y="5153796"/>
            <a:ext cx="184054" cy="1841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47" name="Oval 8"/>
          <p:cNvSpPr>
            <a:spLocks noChangeArrowheads="1"/>
          </p:cNvSpPr>
          <p:nvPr/>
        </p:nvSpPr>
        <p:spPr bwMode="auto">
          <a:xfrm>
            <a:off x="3335511" y="5493521"/>
            <a:ext cx="184054" cy="1857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48" name="Oval 9"/>
          <p:cNvSpPr>
            <a:spLocks noChangeArrowheads="1"/>
          </p:cNvSpPr>
          <p:nvPr/>
        </p:nvSpPr>
        <p:spPr bwMode="auto">
          <a:xfrm>
            <a:off x="5115758" y="4737871"/>
            <a:ext cx="184054" cy="18415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49" name="Oval 10"/>
          <p:cNvSpPr>
            <a:spLocks noChangeArrowheads="1"/>
          </p:cNvSpPr>
          <p:nvPr/>
        </p:nvSpPr>
        <p:spPr bwMode="auto">
          <a:xfrm>
            <a:off x="3784540" y="4745808"/>
            <a:ext cx="184054" cy="1841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50" name="Oval 11"/>
          <p:cNvSpPr>
            <a:spLocks noChangeArrowheads="1"/>
          </p:cNvSpPr>
          <p:nvPr/>
        </p:nvSpPr>
        <p:spPr bwMode="auto">
          <a:xfrm>
            <a:off x="5963042" y="4499746"/>
            <a:ext cx="184054" cy="1841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51" name="Oval 12"/>
          <p:cNvSpPr>
            <a:spLocks noChangeArrowheads="1"/>
          </p:cNvSpPr>
          <p:nvPr/>
        </p:nvSpPr>
        <p:spPr bwMode="auto">
          <a:xfrm>
            <a:off x="6978513" y="3386908"/>
            <a:ext cx="184054" cy="184150"/>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52" name="TextBox 451"/>
          <p:cNvSpPr txBox="1"/>
          <p:nvPr/>
        </p:nvSpPr>
        <p:spPr>
          <a:xfrm>
            <a:off x="1480690" y="4218022"/>
            <a:ext cx="1530391" cy="369332"/>
          </a:xfrm>
          <a:prstGeom prst="rect">
            <a:avLst/>
          </a:prstGeom>
          <a:noFill/>
        </p:spPr>
        <p:txBody>
          <a:bodyPr wrap="none"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您的标题</a:t>
            </a:r>
            <a:endParaRPr lang="zh-CN" altLang="en-US" b="1" dirty="0">
              <a:solidFill>
                <a:schemeClr val="tx2"/>
              </a:solidFill>
              <a:latin typeface="+mj-ea"/>
              <a:ea typeface="+mj-ea"/>
            </a:endParaRPr>
          </a:p>
        </p:txBody>
      </p:sp>
      <p:sp>
        <p:nvSpPr>
          <p:cNvPr id="453" name="TextBox 452"/>
          <p:cNvSpPr txBox="1"/>
          <p:nvPr/>
        </p:nvSpPr>
        <p:spPr>
          <a:xfrm>
            <a:off x="1500425" y="4547987"/>
            <a:ext cx="2038875" cy="584775"/>
          </a:xfrm>
          <a:prstGeom prst="rect">
            <a:avLst/>
          </a:prstGeom>
          <a:noFill/>
        </p:spPr>
        <p:txBody>
          <a:bodyPr wrap="square" rtlCol="0">
            <a:spAutoFit/>
          </a:bodyPr>
          <a:lstStyle/>
          <a:p>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454" name="TextBox 453"/>
          <p:cNvSpPr txBox="1"/>
          <p:nvPr/>
        </p:nvSpPr>
        <p:spPr>
          <a:xfrm>
            <a:off x="3876567" y="5061205"/>
            <a:ext cx="1530391" cy="369332"/>
          </a:xfrm>
          <a:prstGeom prst="rect">
            <a:avLst/>
          </a:prstGeom>
          <a:noFill/>
        </p:spPr>
        <p:txBody>
          <a:bodyPr wrap="none" rtlCol="0">
            <a:spAutoFit/>
          </a:bodyPr>
          <a:lstStyle/>
          <a:p>
            <a:r>
              <a:rPr lang="en-US" altLang="zh-CN" b="1" dirty="0" smtClean="0">
                <a:solidFill>
                  <a:schemeClr val="accent1"/>
                </a:solidFill>
                <a:latin typeface="+mj-ea"/>
                <a:ea typeface="+mj-ea"/>
              </a:rPr>
              <a:t>02  </a:t>
            </a:r>
            <a:r>
              <a:rPr lang="zh-CN" altLang="en-US" b="1" dirty="0" smtClean="0">
                <a:solidFill>
                  <a:schemeClr val="accent1"/>
                </a:solidFill>
                <a:latin typeface="+mj-ea"/>
                <a:ea typeface="+mj-ea"/>
              </a:rPr>
              <a:t>您的标题</a:t>
            </a:r>
            <a:endParaRPr lang="zh-CN" altLang="en-US" b="1" dirty="0">
              <a:solidFill>
                <a:schemeClr val="accent1"/>
              </a:solidFill>
              <a:latin typeface="+mj-ea"/>
              <a:ea typeface="+mj-ea"/>
            </a:endParaRPr>
          </a:p>
        </p:txBody>
      </p:sp>
      <p:sp>
        <p:nvSpPr>
          <p:cNvPr id="455" name="TextBox 454"/>
          <p:cNvSpPr txBox="1"/>
          <p:nvPr/>
        </p:nvSpPr>
        <p:spPr>
          <a:xfrm>
            <a:off x="3896302" y="5391170"/>
            <a:ext cx="2038875" cy="584775"/>
          </a:xfrm>
          <a:prstGeom prst="rect">
            <a:avLst/>
          </a:prstGeom>
          <a:noFill/>
        </p:spPr>
        <p:txBody>
          <a:bodyPr wrap="square" rtlCol="0">
            <a:spAutoFit/>
          </a:bodyPr>
          <a:lstStyle/>
          <a:p>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456" name="TextBox 455"/>
          <p:cNvSpPr txBox="1"/>
          <p:nvPr/>
        </p:nvSpPr>
        <p:spPr>
          <a:xfrm>
            <a:off x="6397372" y="4336943"/>
            <a:ext cx="1530391" cy="369332"/>
          </a:xfrm>
          <a:prstGeom prst="rect">
            <a:avLst/>
          </a:prstGeom>
          <a:noFill/>
        </p:spPr>
        <p:txBody>
          <a:bodyPr wrap="none"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您的标题</a:t>
            </a:r>
            <a:endParaRPr lang="zh-CN" altLang="en-US" b="1" dirty="0">
              <a:solidFill>
                <a:schemeClr val="tx2"/>
              </a:solidFill>
              <a:latin typeface="+mj-ea"/>
              <a:ea typeface="+mj-ea"/>
            </a:endParaRPr>
          </a:p>
        </p:txBody>
      </p:sp>
      <p:sp>
        <p:nvSpPr>
          <p:cNvPr id="457" name="TextBox 456"/>
          <p:cNvSpPr txBox="1"/>
          <p:nvPr/>
        </p:nvSpPr>
        <p:spPr>
          <a:xfrm>
            <a:off x="6417107" y="4666908"/>
            <a:ext cx="2038875" cy="584775"/>
          </a:xfrm>
          <a:prstGeom prst="rect">
            <a:avLst/>
          </a:prstGeom>
          <a:noFill/>
        </p:spPr>
        <p:txBody>
          <a:bodyPr wrap="square" rtlCol="0">
            <a:spAutoFit/>
          </a:bodyPr>
          <a:lstStyle/>
          <a:p>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458" name="TextBox 457"/>
          <p:cNvSpPr txBox="1"/>
          <p:nvPr/>
        </p:nvSpPr>
        <p:spPr>
          <a:xfrm>
            <a:off x="6213317" y="2396457"/>
            <a:ext cx="1530391" cy="369332"/>
          </a:xfrm>
          <a:prstGeom prst="rect">
            <a:avLst/>
          </a:prstGeom>
          <a:noFill/>
        </p:spPr>
        <p:txBody>
          <a:bodyPr wrap="none" rtlCol="0">
            <a:spAutoFit/>
          </a:bodyPr>
          <a:lstStyle/>
          <a:p>
            <a:r>
              <a:rPr lang="en-US" altLang="zh-CN" b="1" dirty="0" smtClean="0">
                <a:solidFill>
                  <a:schemeClr val="accent1"/>
                </a:solidFill>
                <a:latin typeface="+mj-ea"/>
                <a:ea typeface="+mj-ea"/>
              </a:rPr>
              <a:t>04  </a:t>
            </a:r>
            <a:r>
              <a:rPr lang="zh-CN" altLang="en-US" b="1" dirty="0" smtClean="0">
                <a:solidFill>
                  <a:schemeClr val="accent1"/>
                </a:solidFill>
                <a:latin typeface="+mj-ea"/>
                <a:ea typeface="+mj-ea"/>
              </a:rPr>
              <a:t>您的标题</a:t>
            </a:r>
            <a:endParaRPr lang="zh-CN" altLang="en-US" b="1" dirty="0">
              <a:solidFill>
                <a:schemeClr val="accent1"/>
              </a:solidFill>
              <a:latin typeface="+mj-ea"/>
              <a:ea typeface="+mj-ea"/>
            </a:endParaRPr>
          </a:p>
        </p:txBody>
      </p:sp>
      <p:sp>
        <p:nvSpPr>
          <p:cNvPr id="459" name="TextBox 458"/>
          <p:cNvSpPr txBox="1"/>
          <p:nvPr/>
        </p:nvSpPr>
        <p:spPr>
          <a:xfrm>
            <a:off x="6233053" y="2726422"/>
            <a:ext cx="2038875" cy="584775"/>
          </a:xfrm>
          <a:prstGeom prst="rect">
            <a:avLst/>
          </a:prstGeom>
          <a:noFill/>
        </p:spPr>
        <p:txBody>
          <a:bodyPr wrap="square" rtlCol="0">
            <a:spAutoFit/>
          </a:bodyPr>
          <a:lstStyle/>
          <a:p>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303881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1"/>
                                        </p:tgtEl>
                                        <p:attrNameLst>
                                          <p:attrName>style.visibility</p:attrName>
                                        </p:attrNameLst>
                                      </p:cBhvr>
                                      <p:to>
                                        <p:strVal val="visible"/>
                                      </p:to>
                                    </p:set>
                                    <p:animEffect transition="in" filter="fade">
                                      <p:cBhvr>
                                        <p:cTn id="7" dur="500"/>
                                        <p:tgtEl>
                                          <p:spTgt spid="441"/>
                                        </p:tgtEl>
                                      </p:cBhvr>
                                    </p:animEffect>
                                    <p:anim calcmode="lin" valueType="num">
                                      <p:cBhvr>
                                        <p:cTn id="8" dur="500" fill="hold"/>
                                        <p:tgtEl>
                                          <p:spTgt spid="441"/>
                                        </p:tgtEl>
                                        <p:attrNameLst>
                                          <p:attrName>ppt_x</p:attrName>
                                        </p:attrNameLst>
                                      </p:cBhvr>
                                      <p:tavLst>
                                        <p:tav tm="0">
                                          <p:val>
                                            <p:strVal val="#ppt_x"/>
                                          </p:val>
                                        </p:tav>
                                        <p:tav tm="100000">
                                          <p:val>
                                            <p:strVal val="#ppt_x"/>
                                          </p:val>
                                        </p:tav>
                                      </p:tavLst>
                                    </p:anim>
                                    <p:anim calcmode="lin" valueType="num">
                                      <p:cBhvr>
                                        <p:cTn id="9" dur="500" fill="hold"/>
                                        <p:tgtEl>
                                          <p:spTgt spid="44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 presetClass="entr" presetSubtype="0" fill="hold" grpId="1" nodeType="afterEffect">
                                  <p:stCondLst>
                                    <p:cond delay="0"/>
                                  </p:stCondLst>
                                  <p:childTnLst>
                                    <p:set>
                                      <p:cBhvr>
                                        <p:cTn id="12" dur="1" fill="hold">
                                          <p:stCondLst>
                                            <p:cond delay="0"/>
                                          </p:stCondLst>
                                        </p:cTn>
                                        <p:tgtEl>
                                          <p:spTgt spid="446"/>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447"/>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449"/>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448"/>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450"/>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51"/>
                                        </p:tgtEl>
                                        <p:attrNameLst>
                                          <p:attrName>style.visibility</p:attrName>
                                        </p:attrNameLst>
                                      </p:cBhvr>
                                      <p:to>
                                        <p:strVal val="visible"/>
                                      </p:to>
                                    </p:set>
                                  </p:childTnLst>
                                </p:cTn>
                              </p:par>
                            </p:childTnLst>
                          </p:cTn>
                        </p:par>
                        <p:par>
                          <p:cTn id="23" fill="hold">
                            <p:stCondLst>
                              <p:cond delay="500"/>
                            </p:stCondLst>
                            <p:childTnLst>
                              <p:par>
                                <p:cTn id="24" presetID="56" presetClass="path" presetSubtype="0" accel="50000" decel="50000" fill="hold" grpId="0" nodeType="afterEffect">
                                  <p:stCondLst>
                                    <p:cond delay="0"/>
                                  </p:stCondLst>
                                  <p:childTnLst>
                                    <p:animMotion origin="layout" path="M -0.09431 0.14699 L -3.77911E-6 -2.22222E-6 " pathEditMode="relative" rAng="0" ptsTypes="AA">
                                      <p:cBhvr>
                                        <p:cTn id="25" dur="1000" fill="hold"/>
                                        <p:tgtEl>
                                          <p:spTgt spid="446"/>
                                        </p:tgtEl>
                                        <p:attrNameLst>
                                          <p:attrName>ppt_x</p:attrName>
                                          <p:attrName>ppt_y</p:attrName>
                                        </p:attrNameLst>
                                      </p:cBhvr>
                                      <p:rCtr x="4709" y="-7361"/>
                                    </p:animMotion>
                                  </p:childTnLst>
                                </p:cTn>
                              </p:par>
                              <p:par>
                                <p:cTn id="26" presetID="56" presetClass="path" presetSubtype="0" accel="50000" decel="50000" fill="hold" grpId="0" nodeType="withEffect">
                                  <p:stCondLst>
                                    <p:cond delay="0"/>
                                  </p:stCondLst>
                                  <p:childTnLst>
                                    <p:animMotion origin="layout" path="M -0.16975 0.09736 L 3.74121E-6 1.24884E-6 " pathEditMode="relative" rAng="0" ptsTypes="AA">
                                      <p:cBhvr>
                                        <p:cTn id="27" dur="1000" fill="hold"/>
                                        <p:tgtEl>
                                          <p:spTgt spid="447"/>
                                        </p:tgtEl>
                                        <p:attrNameLst>
                                          <p:attrName>ppt_x</p:attrName>
                                          <p:attrName>ppt_y</p:attrName>
                                        </p:attrNameLst>
                                      </p:cBhvr>
                                      <p:rCtr x="8487" y="-4880"/>
                                    </p:animMotion>
                                  </p:childTnLst>
                                </p:cTn>
                              </p:par>
                              <p:par>
                                <p:cTn id="28" presetID="56" presetClass="path" presetSubtype="0" accel="50000" decel="50000" fill="hold" grpId="0" nodeType="withEffect">
                                  <p:stCondLst>
                                    <p:cond delay="0"/>
                                  </p:stCondLst>
                                  <p:childTnLst>
                                    <p:animMotion origin="layout" path="M -0.20659 0.20629 L 4.37646E-6 -1.83164E-6 " pathEditMode="relative" rAng="0" ptsTypes="AA">
                                      <p:cBhvr>
                                        <p:cTn id="29" dur="1000" fill="hold"/>
                                        <p:tgtEl>
                                          <p:spTgt spid="449"/>
                                        </p:tgtEl>
                                        <p:attrNameLst>
                                          <p:attrName>ppt_x</p:attrName>
                                          <p:attrName>ppt_y</p:attrName>
                                        </p:attrNameLst>
                                      </p:cBhvr>
                                      <p:rCtr x="10323" y="-10315"/>
                                    </p:animMotion>
                                  </p:childTnLst>
                                </p:cTn>
                              </p:par>
                              <p:par>
                                <p:cTn id="30" presetID="56" presetClass="path" presetSubtype="0" accel="50000" decel="50000" fill="hold" grpId="0" nodeType="withEffect">
                                  <p:stCondLst>
                                    <p:cond delay="0"/>
                                  </p:stCondLst>
                                  <p:childTnLst>
                                    <p:animMotion origin="layout" path="M -0.3158 0.20744 L -1.97344E-6 4.50509E-6 " pathEditMode="relative" rAng="0" ptsTypes="AA">
                                      <p:cBhvr>
                                        <p:cTn id="31" dur="1000" fill="hold"/>
                                        <p:tgtEl>
                                          <p:spTgt spid="448"/>
                                        </p:tgtEl>
                                        <p:attrNameLst>
                                          <p:attrName>ppt_x</p:attrName>
                                          <p:attrName>ppt_y</p:attrName>
                                        </p:attrNameLst>
                                      </p:cBhvr>
                                      <p:rCtr x="15790" y="-10384"/>
                                    </p:animMotion>
                                  </p:childTnLst>
                                </p:cTn>
                              </p:par>
                              <p:par>
                                <p:cTn id="32" presetID="56" presetClass="path" presetSubtype="0" accel="50000" decel="50000" fill="hold" grpId="0" nodeType="withEffect">
                                  <p:stCondLst>
                                    <p:cond delay="0"/>
                                  </p:stCondLst>
                                  <p:childTnLst>
                                    <p:animMotion origin="layout" path="M -0.38532 0.24213 L 4.87894E-6 4.60685E-6 " pathEditMode="relative" rAng="0" ptsTypes="AA">
                                      <p:cBhvr>
                                        <p:cTn id="33" dur="1000" fill="hold"/>
                                        <p:tgtEl>
                                          <p:spTgt spid="450"/>
                                        </p:tgtEl>
                                        <p:attrNameLst>
                                          <p:attrName>ppt_x</p:attrName>
                                          <p:attrName>ppt_y</p:attrName>
                                        </p:attrNameLst>
                                      </p:cBhvr>
                                      <p:rCtr x="19266" y="-12118"/>
                                    </p:animMotion>
                                  </p:childTnLst>
                                </p:cTn>
                              </p:par>
                              <p:par>
                                <p:cTn id="34" presetID="56" presetClass="path" presetSubtype="0" accel="50000" decel="50000" fill="hold" grpId="0" nodeType="withEffect">
                                  <p:stCondLst>
                                    <p:cond delay="0"/>
                                  </p:stCondLst>
                                  <p:childTnLst>
                                    <p:animMotion origin="layout" path="M -0.46863 0.40425 L 3.24134E-6 3.01573E-6 " pathEditMode="relative" rAng="0" ptsTypes="AA">
                                      <p:cBhvr>
                                        <p:cTn id="35" dur="1000" fill="hold"/>
                                        <p:tgtEl>
                                          <p:spTgt spid="451"/>
                                        </p:tgtEl>
                                        <p:attrNameLst>
                                          <p:attrName>ppt_x</p:attrName>
                                          <p:attrName>ppt_y</p:attrName>
                                        </p:attrNameLst>
                                      </p:cBhvr>
                                      <p:rCtr x="23431" y="-20213"/>
                                    </p:animMotion>
                                  </p:childTnLst>
                                </p:cTn>
                              </p:par>
                            </p:childTnLst>
                          </p:cTn>
                        </p:par>
                        <p:par>
                          <p:cTn id="36" fill="hold">
                            <p:stCondLst>
                              <p:cond delay="1500"/>
                            </p:stCondLst>
                            <p:childTnLst>
                              <p:par>
                                <p:cTn id="37" presetID="18" presetClass="entr" presetSubtype="3" fill="hold" nodeType="afterEffect">
                                  <p:stCondLst>
                                    <p:cond delay="0"/>
                                  </p:stCondLst>
                                  <p:childTnLst>
                                    <p:set>
                                      <p:cBhvr>
                                        <p:cTn id="38" dur="1" fill="hold">
                                          <p:stCondLst>
                                            <p:cond delay="0"/>
                                          </p:stCondLst>
                                        </p:cTn>
                                        <p:tgtEl>
                                          <p:spTgt spid="442"/>
                                        </p:tgtEl>
                                        <p:attrNameLst>
                                          <p:attrName>style.visibility</p:attrName>
                                        </p:attrNameLst>
                                      </p:cBhvr>
                                      <p:to>
                                        <p:strVal val="visible"/>
                                      </p:to>
                                    </p:set>
                                    <p:animEffect transition="in" filter="strips(upRight)">
                                      <p:cBhvr>
                                        <p:cTn id="39" dur="2000"/>
                                        <p:tgtEl>
                                          <p:spTgt spid="44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452"/>
                                        </p:tgtEl>
                                        <p:attrNameLst>
                                          <p:attrName>style.visibility</p:attrName>
                                        </p:attrNameLst>
                                      </p:cBhvr>
                                      <p:to>
                                        <p:strVal val="visible"/>
                                      </p:to>
                                    </p:set>
                                    <p:animEffect transition="in" filter="wipe(left)">
                                      <p:cBhvr>
                                        <p:cTn id="43" dur="500"/>
                                        <p:tgtEl>
                                          <p:spTgt spid="4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53"/>
                                        </p:tgtEl>
                                        <p:attrNameLst>
                                          <p:attrName>style.visibility</p:attrName>
                                        </p:attrNameLst>
                                      </p:cBhvr>
                                      <p:to>
                                        <p:strVal val="visible"/>
                                      </p:to>
                                    </p:set>
                                    <p:animEffect transition="in" filter="wipe(left)">
                                      <p:cBhvr>
                                        <p:cTn id="46" dur="500"/>
                                        <p:tgtEl>
                                          <p:spTgt spid="453"/>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455"/>
                                        </p:tgtEl>
                                        <p:attrNameLst>
                                          <p:attrName>style.visibility</p:attrName>
                                        </p:attrNameLst>
                                      </p:cBhvr>
                                      <p:to>
                                        <p:strVal val="visible"/>
                                      </p:to>
                                    </p:set>
                                    <p:animEffect transition="in" filter="wipe(left)">
                                      <p:cBhvr>
                                        <p:cTn id="50" dur="500"/>
                                        <p:tgtEl>
                                          <p:spTgt spid="45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54"/>
                                        </p:tgtEl>
                                        <p:attrNameLst>
                                          <p:attrName>style.visibility</p:attrName>
                                        </p:attrNameLst>
                                      </p:cBhvr>
                                      <p:to>
                                        <p:strVal val="visible"/>
                                      </p:to>
                                    </p:set>
                                    <p:animEffect transition="in" filter="wipe(left)">
                                      <p:cBhvr>
                                        <p:cTn id="53" dur="500"/>
                                        <p:tgtEl>
                                          <p:spTgt spid="454"/>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56"/>
                                        </p:tgtEl>
                                        <p:attrNameLst>
                                          <p:attrName>style.visibility</p:attrName>
                                        </p:attrNameLst>
                                      </p:cBhvr>
                                      <p:to>
                                        <p:strVal val="visible"/>
                                      </p:to>
                                    </p:set>
                                    <p:animEffect transition="in" filter="wipe(left)">
                                      <p:cBhvr>
                                        <p:cTn id="57" dur="500"/>
                                        <p:tgtEl>
                                          <p:spTgt spid="45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57"/>
                                        </p:tgtEl>
                                        <p:attrNameLst>
                                          <p:attrName>style.visibility</p:attrName>
                                        </p:attrNameLst>
                                      </p:cBhvr>
                                      <p:to>
                                        <p:strVal val="visible"/>
                                      </p:to>
                                    </p:set>
                                    <p:animEffect transition="in" filter="wipe(left)">
                                      <p:cBhvr>
                                        <p:cTn id="60" dur="500"/>
                                        <p:tgtEl>
                                          <p:spTgt spid="457"/>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458"/>
                                        </p:tgtEl>
                                        <p:attrNameLst>
                                          <p:attrName>style.visibility</p:attrName>
                                        </p:attrNameLst>
                                      </p:cBhvr>
                                      <p:to>
                                        <p:strVal val="visible"/>
                                      </p:to>
                                    </p:set>
                                    <p:animEffect transition="in" filter="wipe(left)">
                                      <p:cBhvr>
                                        <p:cTn id="64" dur="500"/>
                                        <p:tgtEl>
                                          <p:spTgt spid="45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59"/>
                                        </p:tgtEl>
                                        <p:attrNameLst>
                                          <p:attrName>style.visibility</p:attrName>
                                        </p:attrNameLst>
                                      </p:cBhvr>
                                      <p:to>
                                        <p:strVal val="visible"/>
                                      </p:to>
                                    </p:set>
                                    <p:animEffect transition="in" filter="wipe(left)">
                                      <p:cBhvr>
                                        <p:cTn id="67" dur="500"/>
                                        <p:tgtEl>
                                          <p:spTgt spid="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 grpId="0"/>
      <p:bldP spid="446" grpId="0" animBg="1"/>
      <p:bldP spid="446" grpId="1" animBg="1"/>
      <p:bldP spid="447" grpId="0" animBg="1"/>
      <p:bldP spid="447" grpId="1" animBg="1"/>
      <p:bldP spid="448" grpId="0" animBg="1"/>
      <p:bldP spid="448" grpId="1" animBg="1"/>
      <p:bldP spid="449" grpId="0" animBg="1"/>
      <p:bldP spid="449" grpId="1" animBg="1"/>
      <p:bldP spid="450" grpId="0" animBg="1"/>
      <p:bldP spid="450" grpId="1" animBg="1"/>
      <p:bldP spid="451" grpId="0" animBg="1"/>
      <p:bldP spid="451" grpId="1" animBg="1"/>
      <p:bldP spid="452" grpId="0"/>
      <p:bldP spid="453" grpId="0"/>
      <p:bldP spid="454" grpId="0"/>
      <p:bldP spid="455" grpId="0"/>
      <p:bldP spid="456" grpId="0"/>
      <p:bldP spid="457" grpId="0"/>
      <p:bldP spid="458" grpId="0"/>
      <p:bldP spid="4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a:spLocks noChangeAspect="1"/>
          </p:cNvSpPr>
          <p:nvPr/>
        </p:nvSpPr>
        <p:spPr>
          <a:xfrm>
            <a:off x="1644693" y="1988613"/>
            <a:ext cx="2783638" cy="2784000"/>
          </a:xfrm>
          <a:prstGeom prst="ellipse">
            <a:avLst/>
          </a:prstGeom>
          <a:solidFill>
            <a:schemeClr val="tx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lt1"/>
              </a:solidFill>
            </a:endParaRPr>
          </a:p>
        </p:txBody>
      </p:sp>
      <p:grpSp>
        <p:nvGrpSpPr>
          <p:cNvPr id="32" name="组合 31"/>
          <p:cNvGrpSpPr/>
          <p:nvPr/>
        </p:nvGrpSpPr>
        <p:grpSpPr>
          <a:xfrm>
            <a:off x="4443321" y="1142718"/>
            <a:ext cx="1080483" cy="4622987"/>
            <a:chOff x="3189289" y="857039"/>
            <a:chExt cx="810468" cy="3467240"/>
          </a:xfrm>
          <a:solidFill>
            <a:schemeClr val="accent1"/>
          </a:solidFill>
        </p:grpSpPr>
        <p:sp>
          <p:nvSpPr>
            <p:cNvPr id="33" name="椭圆 32"/>
            <p:cNvSpPr/>
            <p:nvPr/>
          </p:nvSpPr>
          <p:spPr>
            <a:xfrm>
              <a:off x="3189289" y="857039"/>
              <a:ext cx="540312" cy="540312"/>
            </a:xfrm>
            <a:prstGeom prst="ellipse">
              <a:avLst/>
            </a:prstGeom>
            <a:grp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34" name="椭圆 33"/>
            <p:cNvSpPr/>
            <p:nvPr/>
          </p:nvSpPr>
          <p:spPr>
            <a:xfrm>
              <a:off x="3419872" y="1588771"/>
              <a:ext cx="540312" cy="540312"/>
            </a:xfrm>
            <a:prstGeom prst="ellipse">
              <a:avLst/>
            </a:prstGeom>
            <a:solidFill>
              <a:schemeClr val="accent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35" name="椭圆 34"/>
            <p:cNvSpPr/>
            <p:nvPr/>
          </p:nvSpPr>
          <p:spPr>
            <a:xfrm>
              <a:off x="3459445" y="2320503"/>
              <a:ext cx="540312" cy="540312"/>
            </a:xfrm>
            <a:prstGeom prst="ellipse">
              <a:avLst/>
            </a:prstGeom>
            <a:solidFill>
              <a:schemeClr val="accent3"/>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36" name="椭圆 35"/>
            <p:cNvSpPr/>
            <p:nvPr/>
          </p:nvSpPr>
          <p:spPr>
            <a:xfrm>
              <a:off x="3413522" y="3052235"/>
              <a:ext cx="540312" cy="540312"/>
            </a:xfrm>
            <a:prstGeom prst="ellipse">
              <a:avLst/>
            </a:prstGeom>
            <a:solidFill>
              <a:schemeClr val="accent4"/>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37" name="椭圆 36"/>
            <p:cNvSpPr/>
            <p:nvPr/>
          </p:nvSpPr>
          <p:spPr>
            <a:xfrm>
              <a:off x="3198490" y="3783967"/>
              <a:ext cx="540312" cy="540312"/>
            </a:xfrm>
            <a:prstGeom prst="ellipse">
              <a:avLst/>
            </a:prstGeom>
            <a:solidFill>
              <a:schemeClr val="accent1"/>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grpSp>
      <p:sp>
        <p:nvSpPr>
          <p:cNvPr id="38" name="TextBox 37"/>
          <p:cNvSpPr txBox="1"/>
          <p:nvPr/>
        </p:nvSpPr>
        <p:spPr>
          <a:xfrm>
            <a:off x="4552379" y="1088911"/>
            <a:ext cx="524006" cy="779700"/>
          </a:xfrm>
          <a:prstGeom prst="rect">
            <a:avLst/>
          </a:prstGeom>
          <a:noFill/>
        </p:spPr>
        <p:txBody>
          <a:bodyPr wrap="none" lIns="121908" tIns="60954" rIns="121908" bIns="60954" rtlCol="0">
            <a:spAutoFit/>
          </a:bodyPr>
          <a:lstStyle/>
          <a:p>
            <a:r>
              <a:rPr lang="en-US" altLang="zh-CN" sz="4300" b="1" dirty="0">
                <a:solidFill>
                  <a:schemeClr val="bg1"/>
                </a:solidFill>
              </a:rPr>
              <a:t>1</a:t>
            </a:r>
            <a:endParaRPr lang="zh-CN" altLang="en-US" sz="4300" b="1" dirty="0">
              <a:solidFill>
                <a:schemeClr val="bg1"/>
              </a:solidFill>
            </a:endParaRPr>
          </a:p>
        </p:txBody>
      </p:sp>
      <p:sp>
        <p:nvSpPr>
          <p:cNvPr id="39" name="TextBox 38"/>
          <p:cNvSpPr txBox="1"/>
          <p:nvPr/>
        </p:nvSpPr>
        <p:spPr>
          <a:xfrm>
            <a:off x="4857362" y="2068294"/>
            <a:ext cx="524006" cy="779700"/>
          </a:xfrm>
          <a:prstGeom prst="rect">
            <a:avLst/>
          </a:prstGeom>
          <a:noFill/>
        </p:spPr>
        <p:txBody>
          <a:bodyPr wrap="none" lIns="121908" tIns="60954" rIns="121908" bIns="60954" rtlCol="0">
            <a:spAutoFit/>
          </a:bodyPr>
          <a:lstStyle/>
          <a:p>
            <a:r>
              <a:rPr lang="en-US" altLang="zh-CN" sz="4300" b="1" dirty="0">
                <a:solidFill>
                  <a:schemeClr val="bg1"/>
                </a:solidFill>
              </a:rPr>
              <a:t>2</a:t>
            </a:r>
            <a:endParaRPr lang="zh-CN" altLang="en-US" sz="4300" b="1" dirty="0">
              <a:solidFill>
                <a:schemeClr val="bg1"/>
              </a:solidFill>
            </a:endParaRPr>
          </a:p>
        </p:txBody>
      </p:sp>
      <p:sp>
        <p:nvSpPr>
          <p:cNvPr id="40" name="TextBox 39"/>
          <p:cNvSpPr txBox="1"/>
          <p:nvPr/>
        </p:nvSpPr>
        <p:spPr>
          <a:xfrm>
            <a:off x="4907975" y="3054202"/>
            <a:ext cx="524006" cy="779700"/>
          </a:xfrm>
          <a:prstGeom prst="rect">
            <a:avLst/>
          </a:prstGeom>
          <a:noFill/>
        </p:spPr>
        <p:txBody>
          <a:bodyPr wrap="none" lIns="121908" tIns="60954" rIns="121908" bIns="60954" rtlCol="0">
            <a:spAutoFit/>
          </a:bodyPr>
          <a:lstStyle/>
          <a:p>
            <a:r>
              <a:rPr lang="en-US" altLang="zh-CN" sz="4300" b="1" dirty="0">
                <a:solidFill>
                  <a:schemeClr val="bg1"/>
                </a:solidFill>
              </a:rPr>
              <a:t>3</a:t>
            </a:r>
            <a:endParaRPr lang="zh-CN" altLang="en-US" sz="4300" b="1" dirty="0">
              <a:solidFill>
                <a:schemeClr val="bg1"/>
              </a:solidFill>
            </a:endParaRPr>
          </a:p>
        </p:txBody>
      </p:sp>
      <p:sp>
        <p:nvSpPr>
          <p:cNvPr id="41" name="TextBox 40"/>
          <p:cNvSpPr txBox="1"/>
          <p:nvPr/>
        </p:nvSpPr>
        <p:spPr>
          <a:xfrm>
            <a:off x="4808575" y="4040005"/>
            <a:ext cx="524006" cy="779700"/>
          </a:xfrm>
          <a:prstGeom prst="rect">
            <a:avLst/>
          </a:prstGeom>
          <a:noFill/>
        </p:spPr>
        <p:txBody>
          <a:bodyPr wrap="none" lIns="121908" tIns="60954" rIns="121908" bIns="60954" rtlCol="0">
            <a:spAutoFit/>
          </a:bodyPr>
          <a:lstStyle/>
          <a:p>
            <a:r>
              <a:rPr lang="en-US" altLang="zh-CN" sz="4300" b="1" dirty="0">
                <a:solidFill>
                  <a:schemeClr val="bg1"/>
                </a:solidFill>
              </a:rPr>
              <a:t>4</a:t>
            </a:r>
            <a:endParaRPr lang="zh-CN" altLang="en-US" sz="4300" b="1" dirty="0">
              <a:solidFill>
                <a:schemeClr val="bg1"/>
              </a:solidFill>
            </a:endParaRPr>
          </a:p>
        </p:txBody>
      </p:sp>
      <p:sp>
        <p:nvSpPr>
          <p:cNvPr id="42" name="TextBox 41"/>
          <p:cNvSpPr txBox="1"/>
          <p:nvPr/>
        </p:nvSpPr>
        <p:spPr>
          <a:xfrm>
            <a:off x="4554415" y="4986006"/>
            <a:ext cx="524006" cy="779700"/>
          </a:xfrm>
          <a:prstGeom prst="rect">
            <a:avLst/>
          </a:prstGeom>
          <a:noFill/>
        </p:spPr>
        <p:txBody>
          <a:bodyPr wrap="none" lIns="121908" tIns="60954" rIns="121908" bIns="60954" rtlCol="0">
            <a:spAutoFit/>
          </a:bodyPr>
          <a:lstStyle/>
          <a:p>
            <a:r>
              <a:rPr lang="en-US" altLang="zh-CN" sz="4300" b="1" dirty="0">
                <a:solidFill>
                  <a:schemeClr val="bg1"/>
                </a:solidFill>
              </a:rPr>
              <a:t>5</a:t>
            </a:r>
            <a:endParaRPr lang="zh-CN" altLang="en-US" sz="4300" b="1" dirty="0">
              <a:solidFill>
                <a:schemeClr val="bg1"/>
              </a:solidFill>
            </a:endParaRPr>
          </a:p>
        </p:txBody>
      </p:sp>
      <p:sp>
        <p:nvSpPr>
          <p:cNvPr id="43" name="TextBox 42"/>
          <p:cNvSpPr txBox="1"/>
          <p:nvPr/>
        </p:nvSpPr>
        <p:spPr>
          <a:xfrm>
            <a:off x="2360135" y="3883819"/>
            <a:ext cx="1344637" cy="697627"/>
          </a:xfrm>
          <a:prstGeom prst="rect">
            <a:avLst/>
          </a:prstGeom>
          <a:noFill/>
        </p:spPr>
        <p:txBody>
          <a:bodyPr wrap="none" lIns="121908" tIns="60954" rIns="121908" bIns="60954" rtlCol="0">
            <a:spAutoFit/>
          </a:bodyPr>
          <a:lstStyle/>
          <a:p>
            <a:r>
              <a:rPr lang="zh-CN" altLang="en-US" sz="3700" dirty="0">
                <a:solidFill>
                  <a:schemeClr val="bg1"/>
                </a:solidFill>
                <a:latin typeface="微软雅黑" panose="020B0503020204020204" pitchFamily="34" charset="-122"/>
                <a:ea typeface="微软雅黑" panose="020B0503020204020204" pitchFamily="34" charset="-122"/>
              </a:rPr>
              <a:t>目 录</a:t>
            </a:r>
          </a:p>
        </p:txBody>
      </p:sp>
      <p:sp>
        <p:nvSpPr>
          <p:cNvPr id="44" name="TextBox 43"/>
          <p:cNvSpPr txBox="1"/>
          <p:nvPr/>
        </p:nvSpPr>
        <p:spPr>
          <a:xfrm>
            <a:off x="2428521" y="3637555"/>
            <a:ext cx="1207865" cy="338555"/>
          </a:xfrm>
          <a:prstGeom prst="rect">
            <a:avLst/>
          </a:prstGeom>
          <a:noFill/>
        </p:spPr>
        <p:txBody>
          <a:bodyPr wrap="none" lIns="121908" tIns="60954" rIns="121908" bIns="60954"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CONTENTS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119365" y="1190927"/>
            <a:ext cx="4792144" cy="624000"/>
            <a:chOff x="5119365" y="1190927"/>
            <a:chExt cx="4792144" cy="624000"/>
          </a:xfrm>
        </p:grpSpPr>
        <p:sp>
          <p:nvSpPr>
            <p:cNvPr id="46" name="圆角矩形 9"/>
            <p:cNvSpPr/>
            <p:nvPr/>
          </p:nvSpPr>
          <p:spPr>
            <a:xfrm>
              <a:off x="5119365" y="1190927"/>
              <a:ext cx="4792144" cy="624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chemeClr val="accent1"/>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grpSp>
          <p:nvGrpSpPr>
            <p:cNvPr id="47" name="组合 46"/>
            <p:cNvGrpSpPr/>
            <p:nvPr/>
          </p:nvGrpSpPr>
          <p:grpSpPr>
            <a:xfrm>
              <a:off x="9416544" y="1358911"/>
              <a:ext cx="287994" cy="288032"/>
              <a:chOff x="7135716" y="2002928"/>
              <a:chExt cx="216024" cy="216024"/>
            </a:xfrm>
          </p:grpSpPr>
          <p:cxnSp>
            <p:nvCxnSpPr>
              <p:cNvPr id="49" name="直接箭头连接符 48"/>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8" name="TextBox 47"/>
            <p:cNvSpPr txBox="1"/>
            <p:nvPr/>
          </p:nvSpPr>
          <p:spPr>
            <a:xfrm>
              <a:off x="5303080" y="1247368"/>
              <a:ext cx="2954655" cy="507831"/>
            </a:xfrm>
            <a:prstGeom prst="rect">
              <a:avLst/>
            </a:prstGeom>
            <a:noFill/>
          </p:spPr>
          <p:txBody>
            <a:bodyPr wrap="none" rtlCol="0">
              <a:spAutoFit/>
            </a:bodyPr>
            <a:lstStyle/>
            <a:p>
              <a:r>
                <a:rPr lang="zh-CN" altLang="en-US" sz="2700" dirty="0">
                  <a:solidFill>
                    <a:schemeClr val="bg1"/>
                  </a:solidFill>
                  <a:latin typeface="微软雅黑" panose="020B0503020204020204" pitchFamily="34" charset="-122"/>
                  <a:ea typeface="微软雅黑" panose="020B0503020204020204" pitchFamily="34" charset="-122"/>
                </a:rPr>
                <a:t>点击添加文字模板</a:t>
              </a:r>
            </a:p>
          </p:txBody>
        </p:sp>
      </p:grpSp>
      <p:pic>
        <p:nvPicPr>
          <p:cNvPr id="51" name="Picture 2" descr="C:\Users\Thinkpad\Desktop\图片1.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0" contrast="-20000"/>
                    </a14:imgEffect>
                  </a14:imgLayer>
                </a14:imgProps>
              </a:ext>
              <a:ext uri="{28A0092B-C50C-407E-A947-70E740481C1C}">
                <a14:useLocalDpi xmlns:a14="http://schemas.microsoft.com/office/drawing/2010/main" val="0"/>
              </a:ext>
            </a:extLst>
          </a:blip>
          <a:srcRect/>
          <a:stretch>
            <a:fillRect/>
          </a:stretch>
        </p:blipFill>
        <p:spPr bwMode="auto">
          <a:xfrm>
            <a:off x="2435630" y="2084927"/>
            <a:ext cx="1193645" cy="1625600"/>
          </a:xfrm>
          <a:prstGeom prst="rect">
            <a:avLst/>
          </a:prstGeom>
          <a:noFill/>
          <a:extLst/>
        </p:spPr>
      </p:pic>
      <p:sp>
        <p:nvSpPr>
          <p:cNvPr id="52" name="椭圆 51"/>
          <p:cNvSpPr>
            <a:spLocks noChangeAspect="1"/>
          </p:cNvSpPr>
          <p:nvPr/>
        </p:nvSpPr>
        <p:spPr>
          <a:xfrm>
            <a:off x="1503717" y="1847619"/>
            <a:ext cx="3065592" cy="3065991"/>
          </a:xfrm>
          <a:prstGeom prst="ellipse">
            <a:avLst/>
          </a:prstGeom>
          <a:noFill/>
          <a:ln w="28575">
            <a:solidFill>
              <a:schemeClr val="tx2"/>
            </a:solidFill>
            <a:prstDash val="sysDash"/>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p>
        </p:txBody>
      </p:sp>
      <p:grpSp>
        <p:nvGrpSpPr>
          <p:cNvPr id="53" name="组合 52"/>
          <p:cNvGrpSpPr/>
          <p:nvPr/>
        </p:nvGrpSpPr>
        <p:grpSpPr>
          <a:xfrm>
            <a:off x="5426769" y="2166569"/>
            <a:ext cx="4792144" cy="624000"/>
            <a:chOff x="5426769" y="2166569"/>
            <a:chExt cx="4792144" cy="624000"/>
          </a:xfrm>
        </p:grpSpPr>
        <p:sp>
          <p:nvSpPr>
            <p:cNvPr id="54" name="圆角矩形 9"/>
            <p:cNvSpPr/>
            <p:nvPr/>
          </p:nvSpPr>
          <p:spPr>
            <a:xfrm>
              <a:off x="5426769" y="2166569"/>
              <a:ext cx="4792144" cy="624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chemeClr val="accent2"/>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55" name="TextBox 54"/>
            <p:cNvSpPr txBox="1"/>
            <p:nvPr/>
          </p:nvSpPr>
          <p:spPr>
            <a:xfrm>
              <a:off x="5598177" y="2227872"/>
              <a:ext cx="2954655" cy="507831"/>
            </a:xfrm>
            <a:prstGeom prst="rect">
              <a:avLst/>
            </a:prstGeom>
            <a:noFill/>
          </p:spPr>
          <p:txBody>
            <a:bodyPr wrap="none" rtlCol="0">
              <a:spAutoFit/>
            </a:bodyPr>
            <a:lstStyle/>
            <a:p>
              <a:r>
                <a:rPr lang="zh-CN" altLang="en-US" sz="2700" dirty="0">
                  <a:solidFill>
                    <a:schemeClr val="bg1"/>
                  </a:solidFill>
                  <a:latin typeface="微软雅黑" panose="020B0503020204020204" pitchFamily="34" charset="-122"/>
                  <a:ea typeface="微软雅黑" panose="020B0503020204020204" pitchFamily="34" charset="-122"/>
                </a:rPr>
                <a:t>点击添加文字模板</a:t>
              </a:r>
            </a:p>
          </p:txBody>
        </p:sp>
        <p:grpSp>
          <p:nvGrpSpPr>
            <p:cNvPr id="56" name="组合 55"/>
            <p:cNvGrpSpPr/>
            <p:nvPr/>
          </p:nvGrpSpPr>
          <p:grpSpPr>
            <a:xfrm>
              <a:off x="9715102" y="2336373"/>
              <a:ext cx="287994" cy="288032"/>
              <a:chOff x="7135716" y="2002928"/>
              <a:chExt cx="216024" cy="216024"/>
            </a:xfrm>
          </p:grpSpPr>
          <p:cxnSp>
            <p:nvCxnSpPr>
              <p:cNvPr id="57" name="直接箭头连接符 56"/>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9" name="组合 58"/>
          <p:cNvGrpSpPr/>
          <p:nvPr/>
        </p:nvGrpSpPr>
        <p:grpSpPr>
          <a:xfrm>
            <a:off x="5479526" y="3142212"/>
            <a:ext cx="4792144" cy="624000"/>
            <a:chOff x="5479526" y="3142212"/>
            <a:chExt cx="4792144" cy="624000"/>
          </a:xfrm>
        </p:grpSpPr>
        <p:sp>
          <p:nvSpPr>
            <p:cNvPr id="60" name="圆角矩形 9"/>
            <p:cNvSpPr/>
            <p:nvPr/>
          </p:nvSpPr>
          <p:spPr>
            <a:xfrm>
              <a:off x="5479526" y="3142212"/>
              <a:ext cx="4792144" cy="624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chemeClr val="accent3"/>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61" name="TextBox 60"/>
            <p:cNvSpPr txBox="1"/>
            <p:nvPr/>
          </p:nvSpPr>
          <p:spPr>
            <a:xfrm>
              <a:off x="5646299" y="3209132"/>
              <a:ext cx="2954655" cy="507831"/>
            </a:xfrm>
            <a:prstGeom prst="rect">
              <a:avLst/>
            </a:prstGeom>
            <a:noFill/>
          </p:spPr>
          <p:txBody>
            <a:bodyPr wrap="none" rtlCol="0">
              <a:spAutoFit/>
            </a:bodyPr>
            <a:lstStyle/>
            <a:p>
              <a:r>
                <a:rPr lang="zh-CN" altLang="en-US" sz="2700" dirty="0">
                  <a:solidFill>
                    <a:schemeClr val="bg1"/>
                  </a:solidFill>
                  <a:latin typeface="微软雅黑" panose="020B0503020204020204" pitchFamily="34" charset="-122"/>
                  <a:ea typeface="微软雅黑" panose="020B0503020204020204" pitchFamily="34" charset="-122"/>
                </a:rPr>
                <a:t>点击添加文字模板</a:t>
              </a:r>
            </a:p>
          </p:txBody>
        </p:sp>
        <p:grpSp>
          <p:nvGrpSpPr>
            <p:cNvPr id="67" name="组合 66"/>
            <p:cNvGrpSpPr/>
            <p:nvPr/>
          </p:nvGrpSpPr>
          <p:grpSpPr>
            <a:xfrm>
              <a:off x="9767652" y="3313835"/>
              <a:ext cx="287994" cy="288032"/>
              <a:chOff x="7135716" y="2002928"/>
              <a:chExt cx="216024" cy="216024"/>
            </a:xfrm>
          </p:grpSpPr>
          <p:cxnSp>
            <p:nvCxnSpPr>
              <p:cNvPr id="68" name="直接箭头连接符 67"/>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5418303" y="4117855"/>
            <a:ext cx="4792144" cy="624000"/>
            <a:chOff x="5418303" y="4117855"/>
            <a:chExt cx="4792144" cy="624000"/>
          </a:xfrm>
        </p:grpSpPr>
        <p:sp>
          <p:nvSpPr>
            <p:cNvPr id="71" name="圆角矩形 9"/>
            <p:cNvSpPr/>
            <p:nvPr/>
          </p:nvSpPr>
          <p:spPr>
            <a:xfrm>
              <a:off x="5418303" y="4117855"/>
              <a:ext cx="4792144" cy="624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chemeClr val="accent4"/>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72" name="TextBox 71"/>
            <p:cNvSpPr txBox="1"/>
            <p:nvPr/>
          </p:nvSpPr>
          <p:spPr>
            <a:xfrm>
              <a:off x="5599119" y="4169884"/>
              <a:ext cx="2954655" cy="507831"/>
            </a:xfrm>
            <a:prstGeom prst="rect">
              <a:avLst/>
            </a:prstGeom>
            <a:noFill/>
          </p:spPr>
          <p:txBody>
            <a:bodyPr wrap="none" rtlCol="0">
              <a:spAutoFit/>
            </a:bodyPr>
            <a:lstStyle/>
            <a:p>
              <a:r>
                <a:rPr lang="zh-CN" altLang="en-US" sz="2700" dirty="0">
                  <a:solidFill>
                    <a:schemeClr val="bg1"/>
                  </a:solidFill>
                  <a:latin typeface="微软雅黑" panose="020B0503020204020204" pitchFamily="34" charset="-122"/>
                  <a:ea typeface="微软雅黑" panose="020B0503020204020204" pitchFamily="34" charset="-122"/>
                </a:rPr>
                <a:t>点击添加文字模板</a:t>
              </a:r>
            </a:p>
          </p:txBody>
        </p:sp>
        <p:grpSp>
          <p:nvGrpSpPr>
            <p:cNvPr id="73" name="组合 72"/>
            <p:cNvGrpSpPr/>
            <p:nvPr/>
          </p:nvGrpSpPr>
          <p:grpSpPr>
            <a:xfrm>
              <a:off x="9715102" y="4301808"/>
              <a:ext cx="287994" cy="288032"/>
              <a:chOff x="7135716" y="2002928"/>
              <a:chExt cx="216024" cy="216024"/>
            </a:xfrm>
          </p:grpSpPr>
          <p:cxnSp>
            <p:nvCxnSpPr>
              <p:cNvPr id="74" name="直接箭头连接符 73"/>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5131631" y="5093497"/>
            <a:ext cx="4792144" cy="624000"/>
            <a:chOff x="5131631" y="5093497"/>
            <a:chExt cx="4792144" cy="624000"/>
          </a:xfrm>
        </p:grpSpPr>
        <p:sp>
          <p:nvSpPr>
            <p:cNvPr id="77" name="圆角矩形 9"/>
            <p:cNvSpPr/>
            <p:nvPr/>
          </p:nvSpPr>
          <p:spPr>
            <a:xfrm>
              <a:off x="5131631" y="5093497"/>
              <a:ext cx="4792144" cy="624000"/>
            </a:xfrm>
            <a:custGeom>
              <a:avLst/>
              <a:gdLst/>
              <a:ahLst/>
              <a:cxnLst/>
              <a:rect l="l" t="t" r="r" b="b"/>
              <a:pathLst>
                <a:path w="3594576" h="468000">
                  <a:moveTo>
                    <a:pt x="0" y="0"/>
                  </a:moveTo>
                  <a:lnTo>
                    <a:pt x="3389152" y="0"/>
                  </a:lnTo>
                  <a:cubicBezTo>
                    <a:pt x="3502605" y="0"/>
                    <a:pt x="3594576" y="91971"/>
                    <a:pt x="3594576" y="205424"/>
                  </a:cubicBezTo>
                  <a:lnTo>
                    <a:pt x="3594576" y="262576"/>
                  </a:lnTo>
                  <a:cubicBezTo>
                    <a:pt x="3594576" y="376029"/>
                    <a:pt x="3502605" y="468000"/>
                    <a:pt x="3389152" y="468000"/>
                  </a:cubicBezTo>
                  <a:lnTo>
                    <a:pt x="2" y="468000"/>
                  </a:lnTo>
                  <a:cubicBezTo>
                    <a:pt x="61241" y="408865"/>
                    <a:pt x="99106" y="325855"/>
                    <a:pt x="99106" y="234001"/>
                  </a:cubicBezTo>
                  <a:cubicBezTo>
                    <a:pt x="99106" y="142146"/>
                    <a:pt x="61240" y="59135"/>
                    <a:pt x="0" y="0"/>
                  </a:cubicBezTo>
                  <a:close/>
                </a:path>
              </a:pathLst>
            </a:custGeom>
            <a:solidFill>
              <a:schemeClr val="accent1"/>
            </a:solidFill>
            <a:ln>
              <a:solidFill>
                <a:schemeClr val="bg1"/>
              </a:solidFill>
            </a:ln>
            <a:effectLst/>
          </p:spPr>
          <p:style>
            <a:lnRef idx="1">
              <a:schemeClr val="accent6"/>
            </a:lnRef>
            <a:fillRef idx="2">
              <a:schemeClr val="accent6"/>
            </a:fillRef>
            <a:effectRef idx="1">
              <a:schemeClr val="accent6"/>
            </a:effectRef>
            <a:fontRef idx="minor">
              <a:schemeClr val="dk1"/>
            </a:fontRef>
          </p:style>
          <p:txBody>
            <a:bodyPr lIns="121908" tIns="60954" rIns="121908" bIns="60954" rtlCol="0" anchor="ctr"/>
            <a:lstStyle/>
            <a:p>
              <a:pPr algn="ctr"/>
              <a:endParaRPr lang="zh-CN" altLang="en-US">
                <a:solidFill>
                  <a:schemeClr val="bg1"/>
                </a:solidFill>
              </a:endParaRPr>
            </a:p>
          </p:txBody>
        </p:sp>
        <p:sp>
          <p:nvSpPr>
            <p:cNvPr id="78" name="TextBox 77"/>
            <p:cNvSpPr txBox="1"/>
            <p:nvPr/>
          </p:nvSpPr>
          <p:spPr>
            <a:xfrm>
              <a:off x="5316219" y="5154800"/>
              <a:ext cx="2954655" cy="507831"/>
            </a:xfrm>
            <a:prstGeom prst="rect">
              <a:avLst/>
            </a:prstGeom>
            <a:noFill/>
          </p:spPr>
          <p:txBody>
            <a:bodyPr wrap="none" rtlCol="0">
              <a:spAutoFit/>
            </a:bodyPr>
            <a:lstStyle/>
            <a:p>
              <a:r>
                <a:rPr lang="zh-CN" altLang="en-US" sz="2700" dirty="0">
                  <a:solidFill>
                    <a:schemeClr val="bg1"/>
                  </a:solidFill>
                  <a:latin typeface="微软雅黑" panose="020B0503020204020204" pitchFamily="34" charset="-122"/>
                  <a:ea typeface="微软雅黑" panose="020B0503020204020204" pitchFamily="34" charset="-122"/>
                </a:rPr>
                <a:t>点击添加文字模板</a:t>
              </a:r>
            </a:p>
          </p:txBody>
        </p:sp>
        <p:grpSp>
          <p:nvGrpSpPr>
            <p:cNvPr id="79" name="组合 78"/>
            <p:cNvGrpSpPr/>
            <p:nvPr/>
          </p:nvGrpSpPr>
          <p:grpSpPr>
            <a:xfrm>
              <a:off x="9416544" y="5279270"/>
              <a:ext cx="287994" cy="288032"/>
              <a:chOff x="7135716" y="2002928"/>
              <a:chExt cx="216024" cy="216024"/>
            </a:xfrm>
          </p:grpSpPr>
          <p:cxnSp>
            <p:nvCxnSpPr>
              <p:cNvPr id="80" name="直接箭头连接符 79"/>
              <p:cNvCxnSpPr/>
              <p:nvPr/>
            </p:nvCxnSpPr>
            <p:spPr>
              <a:xfrm>
                <a:off x="7171720" y="2110940"/>
                <a:ext cx="144016" cy="0"/>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7135716" y="2002928"/>
                <a:ext cx="216024" cy="21602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pic>
        <p:nvPicPr>
          <p:cNvPr id="82" name="图片 8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298" y="682819"/>
            <a:ext cx="5744892" cy="5698509"/>
          </a:xfrm>
          <a:prstGeom prst="rect">
            <a:avLst/>
          </a:prstGeom>
        </p:spPr>
      </p:pic>
    </p:spTree>
    <p:extLst>
      <p:ext uri="{BB962C8B-B14F-4D97-AF65-F5344CB8AC3E}">
        <p14:creationId xmlns:p14="http://schemas.microsoft.com/office/powerpoint/2010/main" val="27739710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2000"/>
                                        <p:tgtEl>
                                          <p:spTgt spid="52"/>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31"/>
                                        </p:tgtEl>
                                        <p:attrNameLst>
                                          <p:attrName>style.visibility</p:attrName>
                                        </p:attrNameLst>
                                      </p:cBhvr>
                                      <p:to>
                                        <p:strVal val="visible"/>
                                      </p:to>
                                    </p:set>
                                    <p:animEffect transition="in" filter="wheel(1)">
                                      <p:cBhvr>
                                        <p:cTn id="10" dur="2000"/>
                                        <p:tgtEl>
                                          <p:spTgt spid="31"/>
                                        </p:tgtEl>
                                      </p:cBhvr>
                                    </p:animEffect>
                                  </p:childTnLst>
                                </p:cTn>
                              </p:par>
                              <p:par>
                                <p:cTn id="11" presetID="21" presetClass="entr" presetSubtype="1"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wheel(1)">
                                      <p:cBhvr>
                                        <p:cTn id="13" dur="2000"/>
                                        <p:tgtEl>
                                          <p:spTgt spid="51"/>
                                        </p:tgtEl>
                                      </p:cBhvr>
                                    </p:animEffect>
                                  </p:childTnLst>
                                </p:cTn>
                              </p:par>
                              <p:par>
                                <p:cTn id="14" presetID="22" presetClass="entr" presetSubtype="4" fill="hold" nodeType="withEffect">
                                  <p:stCondLst>
                                    <p:cond delay="1600"/>
                                  </p:stCondLst>
                                  <p:childTnLst>
                                    <p:set>
                                      <p:cBhvr>
                                        <p:cTn id="15" dur="1" fill="hold">
                                          <p:stCondLst>
                                            <p:cond delay="0"/>
                                          </p:stCondLst>
                                        </p:cTn>
                                        <p:tgtEl>
                                          <p:spTgt spid="82"/>
                                        </p:tgtEl>
                                        <p:attrNameLst>
                                          <p:attrName>style.visibility</p:attrName>
                                        </p:attrNameLst>
                                      </p:cBhvr>
                                      <p:to>
                                        <p:strVal val="visible"/>
                                      </p:to>
                                    </p:set>
                                    <p:animEffect transition="in" filter="wipe(down)">
                                      <p:cBhvr>
                                        <p:cTn id="16" dur="1300"/>
                                        <p:tgtEl>
                                          <p:spTgt spid="82"/>
                                        </p:tgtEl>
                                      </p:cBhvr>
                                    </p:animEffect>
                                  </p:childTnLst>
                                </p:cTn>
                              </p:par>
                            </p:childTnLst>
                          </p:cTn>
                        </p:par>
                        <p:par>
                          <p:cTn id="17" fill="hold">
                            <p:stCondLst>
                              <p:cond delay="3000"/>
                            </p:stCondLst>
                            <p:childTnLst>
                              <p:par>
                                <p:cTn id="18" presetID="53" presetClass="entr" presetSubtype="16"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3500"/>
                            </p:stCondLst>
                            <p:childTnLst>
                              <p:par>
                                <p:cTn id="24" presetID="53" presetClass="entr" presetSubtype="16"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4000"/>
                            </p:stCondLst>
                            <p:childTnLst>
                              <p:par>
                                <p:cTn id="30" presetID="2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49" presetClass="entr" presetSubtype="0" decel="10000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 calcmode="lin" valueType="num">
                                      <p:cBhvr>
                                        <p:cTn id="39" dur="500" fill="hold"/>
                                        <p:tgtEl>
                                          <p:spTgt spid="38"/>
                                        </p:tgtEl>
                                        <p:attrNameLst>
                                          <p:attrName>style.rotation</p:attrName>
                                        </p:attrNameLst>
                                      </p:cBhvr>
                                      <p:tavLst>
                                        <p:tav tm="0">
                                          <p:val>
                                            <p:fltVal val="360"/>
                                          </p:val>
                                        </p:tav>
                                        <p:tav tm="100000">
                                          <p:val>
                                            <p:fltVal val="0"/>
                                          </p:val>
                                        </p:tav>
                                      </p:tavLst>
                                    </p:anim>
                                    <p:animEffect transition="in" filter="fade">
                                      <p:cBhvr>
                                        <p:cTn id="40" dur="500"/>
                                        <p:tgtEl>
                                          <p:spTgt spid="38"/>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left)">
                                      <p:cBhvr>
                                        <p:cTn id="44" dur="500"/>
                                        <p:tgtEl>
                                          <p:spTgt spid="45"/>
                                        </p:tgtEl>
                                      </p:cBhvr>
                                    </p:animEffect>
                                  </p:childTnLst>
                                </p:cTn>
                              </p:par>
                            </p:childTnLst>
                          </p:cTn>
                        </p:par>
                        <p:par>
                          <p:cTn id="45" fill="hold">
                            <p:stCondLst>
                              <p:cond delay="5500"/>
                            </p:stCondLst>
                            <p:childTnLst>
                              <p:par>
                                <p:cTn id="46" presetID="49" presetClass="entr" presetSubtype="0" decel="100000"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 calcmode="lin" valueType="num">
                                      <p:cBhvr>
                                        <p:cTn id="50" dur="500" fill="hold"/>
                                        <p:tgtEl>
                                          <p:spTgt spid="39"/>
                                        </p:tgtEl>
                                        <p:attrNameLst>
                                          <p:attrName>style.rotation</p:attrName>
                                        </p:attrNameLst>
                                      </p:cBhvr>
                                      <p:tavLst>
                                        <p:tav tm="0">
                                          <p:val>
                                            <p:fltVal val="360"/>
                                          </p:val>
                                        </p:tav>
                                        <p:tav tm="100000">
                                          <p:val>
                                            <p:fltVal val="0"/>
                                          </p:val>
                                        </p:tav>
                                      </p:tavLst>
                                    </p:anim>
                                    <p:animEffect transition="in" filter="fade">
                                      <p:cBhvr>
                                        <p:cTn id="51" dur="500"/>
                                        <p:tgtEl>
                                          <p:spTgt spid="3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childTnLst>
                          </p:cTn>
                        </p:par>
                        <p:par>
                          <p:cTn id="56" fill="hold">
                            <p:stCondLst>
                              <p:cond delay="6500"/>
                            </p:stCondLst>
                            <p:childTnLst>
                              <p:par>
                                <p:cTn id="57" presetID="49" presetClass="entr" presetSubtype="0" decel="10000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ppt_w</p:attrName>
                                        </p:attrNameLst>
                                      </p:cBhvr>
                                      <p:tavLst>
                                        <p:tav tm="0">
                                          <p:val>
                                            <p:fltVal val="0"/>
                                          </p:val>
                                        </p:tav>
                                        <p:tav tm="100000">
                                          <p:val>
                                            <p:strVal val="#ppt_w"/>
                                          </p:val>
                                        </p:tav>
                                      </p:tavLst>
                                    </p:anim>
                                    <p:anim calcmode="lin" valueType="num">
                                      <p:cBhvr>
                                        <p:cTn id="60" dur="500" fill="hold"/>
                                        <p:tgtEl>
                                          <p:spTgt spid="40"/>
                                        </p:tgtEl>
                                        <p:attrNameLst>
                                          <p:attrName>ppt_h</p:attrName>
                                        </p:attrNameLst>
                                      </p:cBhvr>
                                      <p:tavLst>
                                        <p:tav tm="0">
                                          <p:val>
                                            <p:fltVal val="0"/>
                                          </p:val>
                                        </p:tav>
                                        <p:tav tm="100000">
                                          <p:val>
                                            <p:strVal val="#ppt_h"/>
                                          </p:val>
                                        </p:tav>
                                      </p:tavLst>
                                    </p:anim>
                                    <p:anim calcmode="lin" valueType="num">
                                      <p:cBhvr>
                                        <p:cTn id="61" dur="500" fill="hold"/>
                                        <p:tgtEl>
                                          <p:spTgt spid="40"/>
                                        </p:tgtEl>
                                        <p:attrNameLst>
                                          <p:attrName>style.rotation</p:attrName>
                                        </p:attrNameLst>
                                      </p:cBhvr>
                                      <p:tavLst>
                                        <p:tav tm="0">
                                          <p:val>
                                            <p:fltVal val="360"/>
                                          </p:val>
                                        </p:tav>
                                        <p:tav tm="100000">
                                          <p:val>
                                            <p:fltVal val="0"/>
                                          </p:val>
                                        </p:tav>
                                      </p:tavLst>
                                    </p:anim>
                                    <p:animEffect transition="in" filter="fade">
                                      <p:cBhvr>
                                        <p:cTn id="62" dur="500"/>
                                        <p:tgtEl>
                                          <p:spTgt spid="40"/>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left)">
                                      <p:cBhvr>
                                        <p:cTn id="66" dur="500"/>
                                        <p:tgtEl>
                                          <p:spTgt spid="59"/>
                                        </p:tgtEl>
                                      </p:cBhvr>
                                    </p:animEffect>
                                  </p:childTnLst>
                                </p:cTn>
                              </p:par>
                            </p:childTnLst>
                          </p:cTn>
                        </p:par>
                        <p:par>
                          <p:cTn id="67" fill="hold">
                            <p:stCondLst>
                              <p:cond delay="7500"/>
                            </p:stCondLst>
                            <p:childTnLst>
                              <p:par>
                                <p:cTn id="68" presetID="49" presetClass="entr" presetSubtype="0" decel="10000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 calcmode="lin" valueType="num">
                                      <p:cBhvr>
                                        <p:cTn id="72" dur="500" fill="hold"/>
                                        <p:tgtEl>
                                          <p:spTgt spid="41"/>
                                        </p:tgtEl>
                                        <p:attrNameLst>
                                          <p:attrName>style.rotation</p:attrName>
                                        </p:attrNameLst>
                                      </p:cBhvr>
                                      <p:tavLst>
                                        <p:tav tm="0">
                                          <p:val>
                                            <p:fltVal val="360"/>
                                          </p:val>
                                        </p:tav>
                                        <p:tav tm="100000">
                                          <p:val>
                                            <p:fltVal val="0"/>
                                          </p:val>
                                        </p:tav>
                                      </p:tavLst>
                                    </p:anim>
                                    <p:animEffect transition="in" filter="fade">
                                      <p:cBhvr>
                                        <p:cTn id="73" dur="500"/>
                                        <p:tgtEl>
                                          <p:spTgt spid="41"/>
                                        </p:tgtEl>
                                      </p:cBhvr>
                                    </p:animEffect>
                                  </p:childTnLst>
                                </p:cTn>
                              </p:par>
                            </p:childTnLst>
                          </p:cTn>
                        </p:par>
                        <p:par>
                          <p:cTn id="74" fill="hold">
                            <p:stCondLst>
                              <p:cond delay="8000"/>
                            </p:stCondLst>
                            <p:childTnLst>
                              <p:par>
                                <p:cTn id="75" presetID="22" presetClass="entr" presetSubtype="8" fill="hold"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wipe(left)">
                                      <p:cBhvr>
                                        <p:cTn id="77" dur="500"/>
                                        <p:tgtEl>
                                          <p:spTgt spid="70"/>
                                        </p:tgtEl>
                                      </p:cBhvr>
                                    </p:animEffect>
                                  </p:childTnLst>
                                </p:cTn>
                              </p:par>
                            </p:childTnLst>
                          </p:cTn>
                        </p:par>
                        <p:par>
                          <p:cTn id="78" fill="hold">
                            <p:stCondLst>
                              <p:cond delay="8500"/>
                            </p:stCondLst>
                            <p:childTnLst>
                              <p:par>
                                <p:cTn id="79" presetID="49" presetClass="entr" presetSubtype="0" decel="100000"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 calcmode="lin" valueType="num">
                                      <p:cBhvr>
                                        <p:cTn id="83" dur="500" fill="hold"/>
                                        <p:tgtEl>
                                          <p:spTgt spid="42"/>
                                        </p:tgtEl>
                                        <p:attrNameLst>
                                          <p:attrName>style.rotation</p:attrName>
                                        </p:attrNameLst>
                                      </p:cBhvr>
                                      <p:tavLst>
                                        <p:tav tm="0">
                                          <p:val>
                                            <p:fltVal val="360"/>
                                          </p:val>
                                        </p:tav>
                                        <p:tav tm="100000">
                                          <p:val>
                                            <p:fltVal val="0"/>
                                          </p:val>
                                        </p:tav>
                                      </p:tavLst>
                                    </p:anim>
                                    <p:animEffect transition="in" filter="fade">
                                      <p:cBhvr>
                                        <p:cTn id="84" dur="500"/>
                                        <p:tgtEl>
                                          <p:spTgt spid="42"/>
                                        </p:tgtEl>
                                      </p:cBhvr>
                                    </p:animEffect>
                                  </p:childTnLst>
                                </p:cTn>
                              </p:par>
                            </p:childTnLst>
                          </p:cTn>
                        </p:par>
                        <p:par>
                          <p:cTn id="85" fill="hold">
                            <p:stCondLst>
                              <p:cond delay="9000"/>
                            </p:stCondLst>
                            <p:childTnLst>
                              <p:par>
                                <p:cTn id="86" presetID="22" presetClass="entr" presetSubtype="8" fill="hold" nodeType="afterEffect">
                                  <p:stCondLst>
                                    <p:cond delay="0"/>
                                  </p:stCondLst>
                                  <p:childTnLst>
                                    <p:set>
                                      <p:cBhvr>
                                        <p:cTn id="87" dur="1" fill="hold">
                                          <p:stCondLst>
                                            <p:cond delay="0"/>
                                          </p:stCondLst>
                                        </p:cTn>
                                        <p:tgtEl>
                                          <p:spTgt spid="76"/>
                                        </p:tgtEl>
                                        <p:attrNameLst>
                                          <p:attrName>style.visibility</p:attrName>
                                        </p:attrNameLst>
                                      </p:cBhvr>
                                      <p:to>
                                        <p:strVal val="visible"/>
                                      </p:to>
                                    </p:set>
                                    <p:animEffect transition="in" filter="wipe(left)">
                                      <p:cBhvr>
                                        <p:cTn id="8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p:bldP spid="39" grpId="0"/>
      <p:bldP spid="40" grpId="0"/>
      <p:bldP spid="41" grpId="0"/>
      <p:bldP spid="42" grpId="0"/>
      <p:bldP spid="43" grpId="0"/>
      <p:bldP spid="44" grpId="0"/>
      <p:bldP spid="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0869" y="1773097"/>
            <a:ext cx="2211037" cy="987348"/>
            <a:chOff x="465719" y="1295954"/>
            <a:chExt cx="1658494" cy="740511"/>
          </a:xfrm>
        </p:grpSpPr>
        <p:sp>
          <p:nvSpPr>
            <p:cNvPr id="5"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a:latin typeface="+mn-ea"/>
                <a:cs typeface="+mn-ea"/>
              </a:endParaRPr>
            </a:p>
          </p:txBody>
        </p:sp>
        <p:sp>
          <p:nvSpPr>
            <p:cNvPr id="6"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mn-ea"/>
                <a:cs typeface="+mn-ea"/>
              </a:endParaRPr>
            </a:p>
          </p:txBody>
        </p:sp>
      </p:grpSp>
      <p:sp>
        <p:nvSpPr>
          <p:cNvPr id="7" name="TextBox 6"/>
          <p:cNvSpPr txBox="1"/>
          <p:nvPr/>
        </p:nvSpPr>
        <p:spPr>
          <a:xfrm>
            <a:off x="3547751" y="2002694"/>
            <a:ext cx="8115350" cy="724520"/>
          </a:xfrm>
          <a:prstGeom prst="rect">
            <a:avLst/>
          </a:prstGeom>
          <a:noFill/>
        </p:spPr>
        <p:txBody>
          <a:bodyPr wrap="square" lIns="115150" tIns="57576" rIns="115150" bIns="57576" rtlCol="0">
            <a:spAutoFit/>
          </a:bodyPr>
          <a:lstStyle/>
          <a:p>
            <a:pPr>
              <a:lnSpc>
                <a:spcPct val="150000"/>
              </a:lnSpc>
            </a:pPr>
            <a:r>
              <a:rPr lang="zh-CN" altLang="en-US" sz="1400" dirty="0">
                <a:solidFill>
                  <a:schemeClr val="tx1">
                    <a:lumMod val="65000"/>
                    <a:lumOff val="35000"/>
                  </a:schemeClr>
                </a:solidFill>
                <a:latin typeface="+mn-ea"/>
                <a:cs typeface="+mn-ea"/>
              </a:rPr>
              <a:t>单击此处添加文本单击此处添加文本 单击此处添加文本单击此处添加文本单击此处添加文本</a:t>
            </a:r>
            <a:endParaRPr lang="en-US" altLang="zh-CN" sz="1400" dirty="0">
              <a:solidFill>
                <a:schemeClr val="tx1">
                  <a:lumMod val="65000"/>
                  <a:lumOff val="35000"/>
                </a:schemeClr>
              </a:solidFill>
              <a:latin typeface="+mn-ea"/>
              <a:cs typeface="+mn-ea"/>
            </a:endParaRPr>
          </a:p>
          <a:p>
            <a:pPr>
              <a:lnSpc>
                <a:spcPct val="150000"/>
              </a:lnSpc>
            </a:pPr>
            <a:r>
              <a:rPr lang="zh-CN" altLang="en-US" sz="1400" dirty="0">
                <a:solidFill>
                  <a:schemeClr val="tx1">
                    <a:lumMod val="65000"/>
                    <a:lumOff val="35000"/>
                  </a:schemeClr>
                </a:solidFill>
                <a:latin typeface="+mn-ea"/>
                <a:cs typeface="+mn-ea"/>
              </a:rPr>
              <a:t>单击此处添加文本单击此处添加文本单击此处添加文本 单击此处添加文本单击此处添加文本</a:t>
            </a:r>
            <a:endParaRPr lang="en-US" altLang="zh-CN" sz="1400" dirty="0">
              <a:solidFill>
                <a:schemeClr val="tx1">
                  <a:lumMod val="65000"/>
                  <a:lumOff val="35000"/>
                </a:schemeClr>
              </a:solidFill>
              <a:latin typeface="+mn-ea"/>
              <a:cs typeface="+mn-ea"/>
            </a:endParaRPr>
          </a:p>
        </p:txBody>
      </p:sp>
      <p:sp>
        <p:nvSpPr>
          <p:cNvPr id="8" name="TextBox 7"/>
          <p:cNvSpPr txBox="1"/>
          <p:nvPr/>
        </p:nvSpPr>
        <p:spPr>
          <a:xfrm>
            <a:off x="3391683" y="1649955"/>
            <a:ext cx="3551932" cy="405239"/>
          </a:xfrm>
          <a:prstGeom prst="rect">
            <a:avLst/>
          </a:prstGeom>
          <a:noFill/>
        </p:spPr>
        <p:txBody>
          <a:bodyPr wrap="square" lIns="76192" tIns="38096" rIns="76192" bIns="38096" rtlCol="0">
            <a:spAutoFit/>
          </a:bodyPr>
          <a:lstStyle/>
          <a:p>
            <a:r>
              <a:rPr lang="zh-CN" altLang="zh-CN" sz="2100" b="1" dirty="0">
                <a:solidFill>
                  <a:schemeClr val="accent3"/>
                </a:solidFill>
                <a:cs typeface="+mn-ea"/>
              </a:rPr>
              <a:t>（一）</a:t>
            </a:r>
            <a:r>
              <a:rPr lang="zh-CN" altLang="en-US" sz="2100" b="1" dirty="0">
                <a:solidFill>
                  <a:schemeClr val="accent3"/>
                </a:solidFill>
                <a:cs typeface="+mn-ea"/>
              </a:rPr>
              <a:t>单击填加标题</a:t>
            </a:r>
          </a:p>
        </p:txBody>
      </p:sp>
      <p:grpSp>
        <p:nvGrpSpPr>
          <p:cNvPr id="9" name="组合 8"/>
          <p:cNvGrpSpPr/>
          <p:nvPr/>
        </p:nvGrpSpPr>
        <p:grpSpPr>
          <a:xfrm>
            <a:off x="1100869" y="4698685"/>
            <a:ext cx="2211037" cy="1034571"/>
            <a:chOff x="465719" y="3291830"/>
            <a:chExt cx="1658494" cy="740511"/>
          </a:xfrm>
        </p:grpSpPr>
        <p:sp>
          <p:nvSpPr>
            <p:cNvPr id="10"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mn-ea"/>
                <a:cs typeface="+mn-ea"/>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p:cNvSpPr txBox="1"/>
          <p:nvPr/>
        </p:nvSpPr>
        <p:spPr>
          <a:xfrm>
            <a:off x="3547751" y="3517669"/>
            <a:ext cx="8115350" cy="724520"/>
          </a:xfrm>
          <a:prstGeom prst="rect">
            <a:avLst/>
          </a:prstGeom>
          <a:noFill/>
        </p:spPr>
        <p:txBody>
          <a:bodyPr wrap="square" lIns="115150" tIns="57576" rIns="115150" bIns="57576" rtlCol="0">
            <a:spAutoFit/>
          </a:bodyPr>
          <a:lstStyle/>
          <a:p>
            <a:pPr>
              <a:lnSpc>
                <a:spcPct val="150000"/>
              </a:lnSpc>
            </a:pPr>
            <a:r>
              <a:rPr lang="zh-CN" altLang="en-US" sz="1400" dirty="0">
                <a:solidFill>
                  <a:schemeClr val="tx1">
                    <a:lumMod val="65000"/>
                    <a:lumOff val="35000"/>
                  </a:schemeClr>
                </a:solidFill>
                <a:latin typeface="+mn-ea"/>
                <a:cs typeface="+mn-ea"/>
              </a:rPr>
              <a:t>单击此处添加文本单击此处添加文本 单击此处添加文本单击此处添加文本单击此处添加文本</a:t>
            </a:r>
            <a:endParaRPr lang="en-US" altLang="zh-CN" sz="1400" dirty="0">
              <a:solidFill>
                <a:schemeClr val="tx1">
                  <a:lumMod val="65000"/>
                  <a:lumOff val="35000"/>
                </a:schemeClr>
              </a:solidFill>
              <a:latin typeface="+mn-ea"/>
              <a:cs typeface="+mn-ea"/>
            </a:endParaRPr>
          </a:p>
          <a:p>
            <a:pPr>
              <a:lnSpc>
                <a:spcPct val="150000"/>
              </a:lnSpc>
            </a:pPr>
            <a:r>
              <a:rPr lang="zh-CN" altLang="en-US" sz="1400" dirty="0">
                <a:solidFill>
                  <a:schemeClr val="tx1">
                    <a:lumMod val="65000"/>
                    <a:lumOff val="35000"/>
                  </a:schemeClr>
                </a:solidFill>
                <a:latin typeface="+mn-ea"/>
                <a:cs typeface="+mn-ea"/>
              </a:rPr>
              <a:t>单击此处添加文本单击此处添加文本单击此处添加文本 单击此处添加文本单击此处添加文本</a:t>
            </a:r>
            <a:endParaRPr lang="en-US" altLang="zh-CN" sz="1400" dirty="0">
              <a:solidFill>
                <a:schemeClr val="tx1">
                  <a:lumMod val="65000"/>
                  <a:lumOff val="35000"/>
                </a:schemeClr>
              </a:solidFill>
              <a:latin typeface="+mn-ea"/>
              <a:cs typeface="+mn-ea"/>
            </a:endParaRPr>
          </a:p>
        </p:txBody>
      </p:sp>
      <p:sp>
        <p:nvSpPr>
          <p:cNvPr id="13" name="TextBox 12"/>
          <p:cNvSpPr txBox="1"/>
          <p:nvPr/>
        </p:nvSpPr>
        <p:spPr>
          <a:xfrm>
            <a:off x="3391683" y="3164930"/>
            <a:ext cx="3551932" cy="405239"/>
          </a:xfrm>
          <a:prstGeom prst="rect">
            <a:avLst/>
          </a:prstGeom>
          <a:noFill/>
        </p:spPr>
        <p:txBody>
          <a:bodyPr wrap="square" lIns="76192" tIns="38096" rIns="76192" bIns="38096" rtlCol="0">
            <a:spAutoFit/>
          </a:bodyPr>
          <a:lstStyle/>
          <a:p>
            <a:r>
              <a:rPr lang="zh-CN" altLang="zh-CN" sz="2100" b="1" dirty="0">
                <a:solidFill>
                  <a:schemeClr val="accent5"/>
                </a:solidFill>
                <a:cs typeface="+mn-ea"/>
              </a:rPr>
              <a:t>（</a:t>
            </a:r>
            <a:r>
              <a:rPr lang="zh-CN" altLang="en-US" sz="2100" b="1" dirty="0">
                <a:solidFill>
                  <a:schemeClr val="accent5"/>
                </a:solidFill>
                <a:cs typeface="+mn-ea"/>
              </a:rPr>
              <a:t>二</a:t>
            </a:r>
            <a:r>
              <a:rPr lang="zh-CN" altLang="zh-CN" sz="2100" b="1" dirty="0">
                <a:solidFill>
                  <a:schemeClr val="accent5"/>
                </a:solidFill>
                <a:cs typeface="+mn-ea"/>
              </a:rPr>
              <a:t>）</a:t>
            </a:r>
            <a:r>
              <a:rPr lang="zh-CN" altLang="en-US" sz="2100" b="1" dirty="0">
                <a:solidFill>
                  <a:schemeClr val="accent5"/>
                </a:solidFill>
                <a:cs typeface="+mn-ea"/>
              </a:rPr>
              <a:t>单击填加标题</a:t>
            </a:r>
          </a:p>
        </p:txBody>
      </p:sp>
      <p:sp>
        <p:nvSpPr>
          <p:cNvPr id="14" name="TextBox 13"/>
          <p:cNvSpPr txBox="1"/>
          <p:nvPr/>
        </p:nvSpPr>
        <p:spPr>
          <a:xfrm>
            <a:off x="3547751" y="4979025"/>
            <a:ext cx="8115350" cy="724520"/>
          </a:xfrm>
          <a:prstGeom prst="rect">
            <a:avLst/>
          </a:prstGeom>
          <a:noFill/>
        </p:spPr>
        <p:txBody>
          <a:bodyPr wrap="square" lIns="115150" tIns="57576" rIns="115150" bIns="57576" rtlCol="0">
            <a:spAutoFit/>
          </a:bodyPr>
          <a:lstStyle/>
          <a:p>
            <a:pPr>
              <a:lnSpc>
                <a:spcPct val="150000"/>
              </a:lnSpc>
            </a:pPr>
            <a:r>
              <a:rPr lang="zh-CN" altLang="en-US" sz="1400" dirty="0">
                <a:solidFill>
                  <a:schemeClr val="tx1">
                    <a:lumMod val="65000"/>
                    <a:lumOff val="35000"/>
                  </a:schemeClr>
                </a:solidFill>
                <a:latin typeface="+mn-ea"/>
                <a:cs typeface="+mn-ea"/>
              </a:rPr>
              <a:t>单击此处添加文本单击此处添加文本 单击此处添加文本单击此处添加文本单击此处添加文本</a:t>
            </a:r>
            <a:endParaRPr lang="en-US" altLang="zh-CN" sz="1400" dirty="0">
              <a:solidFill>
                <a:schemeClr val="tx1">
                  <a:lumMod val="65000"/>
                  <a:lumOff val="35000"/>
                </a:schemeClr>
              </a:solidFill>
              <a:latin typeface="+mn-ea"/>
              <a:cs typeface="+mn-ea"/>
            </a:endParaRPr>
          </a:p>
          <a:p>
            <a:pPr>
              <a:lnSpc>
                <a:spcPct val="150000"/>
              </a:lnSpc>
            </a:pPr>
            <a:r>
              <a:rPr lang="zh-CN" altLang="en-US" sz="1400" dirty="0">
                <a:solidFill>
                  <a:schemeClr val="tx1">
                    <a:lumMod val="65000"/>
                    <a:lumOff val="35000"/>
                  </a:schemeClr>
                </a:solidFill>
                <a:latin typeface="+mn-ea"/>
                <a:cs typeface="+mn-ea"/>
              </a:rPr>
              <a:t>单击此处添加文本单击此处添加文本单击此处添加文本 单击此处添加文本单击此处添加文本</a:t>
            </a:r>
            <a:endParaRPr lang="en-US" altLang="zh-CN" sz="1400" dirty="0">
              <a:solidFill>
                <a:schemeClr val="tx1">
                  <a:lumMod val="65000"/>
                  <a:lumOff val="35000"/>
                </a:schemeClr>
              </a:solidFill>
              <a:latin typeface="+mn-ea"/>
              <a:cs typeface="+mn-ea"/>
            </a:endParaRPr>
          </a:p>
        </p:txBody>
      </p:sp>
      <p:sp>
        <p:nvSpPr>
          <p:cNvPr id="15" name="TextBox 14"/>
          <p:cNvSpPr txBox="1"/>
          <p:nvPr/>
        </p:nvSpPr>
        <p:spPr>
          <a:xfrm>
            <a:off x="3391683" y="4626286"/>
            <a:ext cx="3551932" cy="405239"/>
          </a:xfrm>
          <a:prstGeom prst="rect">
            <a:avLst/>
          </a:prstGeom>
          <a:noFill/>
        </p:spPr>
        <p:txBody>
          <a:bodyPr wrap="square" lIns="76192" tIns="38096" rIns="76192" bIns="38096" rtlCol="0">
            <a:spAutoFit/>
          </a:bodyPr>
          <a:lstStyle/>
          <a:p>
            <a:r>
              <a:rPr lang="zh-CN" altLang="zh-CN" sz="2100" b="1" dirty="0">
                <a:solidFill>
                  <a:schemeClr val="accent2"/>
                </a:solidFill>
                <a:cs typeface="+mn-ea"/>
              </a:rPr>
              <a:t>（</a:t>
            </a:r>
            <a:r>
              <a:rPr lang="zh-CN" altLang="en-US" sz="2100" b="1" dirty="0">
                <a:solidFill>
                  <a:schemeClr val="accent2"/>
                </a:solidFill>
                <a:cs typeface="+mn-ea"/>
              </a:rPr>
              <a:t>三</a:t>
            </a:r>
            <a:r>
              <a:rPr lang="zh-CN" altLang="zh-CN" sz="2100" b="1" dirty="0">
                <a:solidFill>
                  <a:schemeClr val="accent2"/>
                </a:solidFill>
                <a:cs typeface="+mn-ea"/>
              </a:rPr>
              <a:t>）</a:t>
            </a:r>
            <a:r>
              <a:rPr lang="zh-CN" altLang="en-US" sz="2100" b="1" dirty="0">
                <a:solidFill>
                  <a:schemeClr val="accent2"/>
                </a:solidFill>
                <a:cs typeface="+mn-ea"/>
              </a:rPr>
              <a:t>单击填加标题</a:t>
            </a:r>
          </a:p>
        </p:txBody>
      </p:sp>
      <p:grpSp>
        <p:nvGrpSpPr>
          <p:cNvPr id="16" name="Group 4"/>
          <p:cNvGrpSpPr/>
          <p:nvPr/>
        </p:nvGrpSpPr>
        <p:grpSpPr>
          <a:xfrm>
            <a:off x="1100869" y="3236799"/>
            <a:ext cx="2211037" cy="1033581"/>
            <a:chOff x="1372486" y="3793072"/>
            <a:chExt cx="6146978" cy="2804667"/>
          </a:xfrm>
        </p:grpSpPr>
        <p:sp>
          <p:nvSpPr>
            <p:cNvPr id="17"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a:latin typeface="+mn-ea"/>
                <a:cs typeface="+mn-ea"/>
              </a:endParaRPr>
            </a:p>
          </p:txBody>
        </p:sp>
        <p:grpSp>
          <p:nvGrpSpPr>
            <p:cNvPr id="18" name="Group 2"/>
            <p:cNvGrpSpPr>
              <a:grpSpLocks/>
            </p:cNvGrpSpPr>
            <p:nvPr/>
          </p:nvGrpSpPr>
          <p:grpSpPr bwMode="auto">
            <a:xfrm>
              <a:off x="3531959" y="4060393"/>
              <a:ext cx="1906518" cy="1888205"/>
              <a:chOff x="1569458" y="688424"/>
              <a:chExt cx="334962" cy="331788"/>
            </a:xfrm>
            <a:solidFill>
              <a:schemeClr val="bg1"/>
            </a:solidFill>
          </p:grpSpPr>
          <p:sp>
            <p:nvSpPr>
              <p:cNvPr id="19"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cs typeface="+mn-ea"/>
                </a:endParaRPr>
              </a:p>
            </p:txBody>
          </p:sp>
          <p:sp>
            <p:nvSpPr>
              <p:cNvPr id="20"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cs typeface="+mn-ea"/>
                </a:endParaRPr>
              </a:p>
            </p:txBody>
          </p:sp>
          <p:sp>
            <p:nvSpPr>
              <p:cNvPr id="21"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cs typeface="+mn-ea"/>
                </a:endParaRPr>
              </a:p>
            </p:txBody>
          </p:sp>
          <p:sp>
            <p:nvSpPr>
              <p:cNvPr id="2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cs typeface="+mn-ea"/>
                </a:endParaRPr>
              </a:p>
            </p:txBody>
          </p:sp>
          <p:sp>
            <p:nvSpPr>
              <p:cNvPr id="2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cs typeface="+mn-ea"/>
                </a:endParaRPr>
              </a:p>
            </p:txBody>
          </p:sp>
          <p:sp>
            <p:nvSpPr>
              <p:cNvPr id="2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cs typeface="+mn-ea"/>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39579708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750"/>
                                        <p:tgtEl>
                                          <p:spTgt spid="7"/>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750"/>
                                        <p:tgtEl>
                                          <p:spTgt spid="12"/>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a:grpSpLocks/>
          </p:cNvGrpSpPr>
          <p:nvPr/>
        </p:nvGrpSpPr>
        <p:grpSpPr bwMode="auto">
          <a:xfrm>
            <a:off x="8333429" y="2193775"/>
            <a:ext cx="1978549" cy="3828071"/>
            <a:chOff x="7743825" y="2216150"/>
            <a:chExt cx="1870075" cy="4019474"/>
          </a:xfrm>
        </p:grpSpPr>
        <p:cxnSp>
          <p:nvCxnSpPr>
            <p:cNvPr id="28" name="直接箭头连接符 27"/>
            <p:cNvCxnSpPr/>
            <p:nvPr/>
          </p:nvCxnSpPr>
          <p:spPr>
            <a:xfrm rot="5400000">
              <a:off x="8077994" y="4088606"/>
              <a:ext cx="1209675" cy="1587"/>
            </a:xfrm>
            <a:prstGeom prst="straightConnector1">
              <a:avLst/>
            </a:prstGeom>
            <a:ln w="60325">
              <a:solidFill>
                <a:schemeClr val="bg2"/>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8"/>
            <p:cNvGrpSpPr>
              <a:grpSpLocks/>
            </p:cNvGrpSpPr>
            <p:nvPr/>
          </p:nvGrpSpPr>
          <p:grpSpPr bwMode="auto">
            <a:xfrm>
              <a:off x="7743825" y="2216150"/>
              <a:ext cx="1870075" cy="1557338"/>
              <a:chOff x="6016141" y="2093239"/>
              <a:chExt cx="1483835" cy="1483835"/>
            </a:xfrm>
          </p:grpSpPr>
          <p:sp>
            <p:nvSpPr>
              <p:cNvPr id="33" name="圆角矩形 32"/>
              <p:cNvSpPr/>
              <p:nvPr/>
            </p:nvSpPr>
            <p:spPr>
              <a:xfrm rot="18900000">
                <a:off x="6016141" y="2093239"/>
                <a:ext cx="1483835" cy="1483834"/>
              </a:xfrm>
              <a:prstGeom prst="roundRect">
                <a:avLst/>
              </a:prstGeom>
              <a:solidFill>
                <a:schemeClr val="accent5"/>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34" name="圆角矩形 33"/>
              <p:cNvSpPr/>
              <p:nvPr/>
            </p:nvSpPr>
            <p:spPr>
              <a:xfrm rot="18900000">
                <a:off x="6142103" y="2220295"/>
                <a:ext cx="1231911" cy="1229722"/>
              </a:xfrm>
              <a:prstGeom prst="roundRect">
                <a:avLst/>
              </a:prstGeom>
              <a:solidFill>
                <a:schemeClr val="accent5"/>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0" name="TextBox 33"/>
            <p:cNvSpPr txBox="1">
              <a:spLocks noChangeArrowheads="1"/>
            </p:cNvSpPr>
            <p:nvPr/>
          </p:nvSpPr>
          <p:spPr bwMode="auto">
            <a:xfrm>
              <a:off x="8259631" y="2811464"/>
              <a:ext cx="832819" cy="404175"/>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bg1"/>
                  </a:solidFill>
                  <a:latin typeface="微软雅黑" pitchFamily="34" charset="-122"/>
                  <a:ea typeface="微软雅黑" pitchFamily="34" charset="-122"/>
                </a:rPr>
                <a:t>文本</a:t>
              </a:r>
              <a:r>
                <a:rPr lang="en-US" altLang="zh-CN" b="0" dirty="0" smtClean="0">
                  <a:solidFill>
                    <a:schemeClr val="bg1"/>
                  </a:solidFill>
                  <a:latin typeface="微软雅黑" pitchFamily="34" charset="-122"/>
                  <a:ea typeface="微软雅黑" pitchFamily="34" charset="-122"/>
                </a:rPr>
                <a:t> </a:t>
              </a:r>
              <a:r>
                <a:rPr lang="en-US" altLang="zh-CN" b="0" dirty="0">
                  <a:solidFill>
                    <a:schemeClr val="bg1"/>
                  </a:solidFill>
                  <a:latin typeface="微软雅黑" pitchFamily="34" charset="-122"/>
                  <a:ea typeface="微软雅黑" pitchFamily="34" charset="-122"/>
                </a:rPr>
                <a:t>5</a:t>
              </a:r>
            </a:p>
          </p:txBody>
        </p:sp>
        <p:sp>
          <p:nvSpPr>
            <p:cNvPr id="31" name="TextBox 40"/>
            <p:cNvSpPr txBox="1"/>
            <p:nvPr/>
          </p:nvSpPr>
          <p:spPr>
            <a:xfrm>
              <a:off x="8243889" y="4895851"/>
              <a:ext cx="640399" cy="404175"/>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32" name="TextBox 41"/>
            <p:cNvSpPr txBox="1">
              <a:spLocks noChangeArrowheads="1"/>
            </p:cNvSpPr>
            <p:nvPr/>
          </p:nvSpPr>
          <p:spPr bwMode="auto">
            <a:xfrm>
              <a:off x="8115300" y="5346700"/>
              <a:ext cx="979784" cy="888924"/>
            </a:xfrm>
            <a:prstGeom prst="rect">
              <a:avLst/>
            </a:prstGeom>
            <a:noFill/>
            <a:ln w="9525">
              <a:noFill/>
              <a:miter lim="800000"/>
              <a:headEnd/>
              <a:tailEnd/>
            </a:ln>
          </p:spPr>
          <p:txBody>
            <a:bodyPr wrap="none" lIns="106896" tIns="53443" rIns="106896" bIns="53443">
              <a:spAutoFit/>
            </a:bodyPr>
            <a:lstStyle/>
            <a:p>
              <a:r>
                <a:rPr lang="zh-CN" altLang="en-US" sz="1600">
                  <a:solidFill>
                    <a:schemeClr val="tx1">
                      <a:lumMod val="85000"/>
                      <a:lumOff val="15000"/>
                    </a:schemeClr>
                  </a:solidFill>
                  <a:latin typeface="微软雅黑" pitchFamily="34" charset="-122"/>
                  <a:ea typeface="微软雅黑" pitchFamily="34" charset="-122"/>
                </a:rPr>
                <a:t>添加文本</a:t>
              </a:r>
              <a:endParaRPr lang="en-US" altLang="zh-CN" sz="1600">
                <a:solidFill>
                  <a:schemeClr val="tx1">
                    <a:lumMod val="85000"/>
                    <a:lumOff val="15000"/>
                  </a:schemeClr>
                </a:solidFill>
                <a:latin typeface="微软雅黑" pitchFamily="34" charset="-122"/>
                <a:ea typeface="微软雅黑" pitchFamily="34" charset="-122"/>
              </a:endParaRPr>
            </a:p>
            <a:p>
              <a:r>
                <a:rPr lang="zh-CN" altLang="en-US" sz="1600">
                  <a:solidFill>
                    <a:schemeClr val="tx1">
                      <a:lumMod val="85000"/>
                      <a:lumOff val="15000"/>
                    </a:schemeClr>
                  </a:solidFill>
                  <a:latin typeface="微软雅黑" pitchFamily="34" charset="-122"/>
                  <a:ea typeface="微软雅黑" pitchFamily="34" charset="-122"/>
                </a:rPr>
                <a:t>添加文本</a:t>
              </a:r>
            </a:p>
            <a:p>
              <a:r>
                <a:rPr lang="zh-CN" altLang="en-US" sz="1600">
                  <a:solidFill>
                    <a:schemeClr val="tx1">
                      <a:lumMod val="85000"/>
                      <a:lumOff val="15000"/>
                    </a:schemeClr>
                  </a:solidFill>
                  <a:latin typeface="微软雅黑" pitchFamily="34" charset="-122"/>
                  <a:ea typeface="微软雅黑" pitchFamily="34" charset="-122"/>
                </a:rPr>
                <a:t>添加文本</a:t>
              </a:r>
            </a:p>
          </p:txBody>
        </p:sp>
      </p:grpSp>
      <p:grpSp>
        <p:nvGrpSpPr>
          <p:cNvPr id="35" name="组合 34"/>
          <p:cNvGrpSpPr>
            <a:grpSpLocks/>
          </p:cNvGrpSpPr>
          <p:nvPr/>
        </p:nvGrpSpPr>
        <p:grpSpPr bwMode="auto">
          <a:xfrm>
            <a:off x="6799971" y="2193775"/>
            <a:ext cx="1978549" cy="3579582"/>
            <a:chOff x="6294438" y="2216150"/>
            <a:chExt cx="1870075" cy="3758561"/>
          </a:xfrm>
        </p:grpSpPr>
        <p:cxnSp>
          <p:nvCxnSpPr>
            <p:cNvPr id="36" name="直接箭头连接符 35"/>
            <p:cNvCxnSpPr/>
            <p:nvPr/>
          </p:nvCxnSpPr>
          <p:spPr>
            <a:xfrm rot="5400000">
              <a:off x="6321425" y="4425950"/>
              <a:ext cx="1882775" cy="3175"/>
            </a:xfrm>
            <a:prstGeom prst="straightConnector1">
              <a:avLst/>
            </a:prstGeom>
            <a:ln w="60325">
              <a:solidFill>
                <a:schemeClr val="bg2"/>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37" name="组合 11"/>
            <p:cNvGrpSpPr>
              <a:grpSpLocks/>
            </p:cNvGrpSpPr>
            <p:nvPr/>
          </p:nvGrpSpPr>
          <p:grpSpPr bwMode="auto">
            <a:xfrm>
              <a:off x="6294438" y="2216150"/>
              <a:ext cx="1870075" cy="1557338"/>
              <a:chOff x="4866723" y="2093239"/>
              <a:chExt cx="1483835" cy="1483835"/>
            </a:xfrm>
          </p:grpSpPr>
          <p:sp>
            <p:nvSpPr>
              <p:cNvPr id="40" name="圆角矩形 39"/>
              <p:cNvSpPr/>
              <p:nvPr/>
            </p:nvSpPr>
            <p:spPr>
              <a:xfrm rot="18900000">
                <a:off x="4866723" y="2093239"/>
                <a:ext cx="1483835" cy="1483834"/>
              </a:xfrm>
              <a:prstGeom prst="roundRect">
                <a:avLst/>
              </a:prstGeom>
              <a:solidFill>
                <a:schemeClr val="accent3"/>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41" name="圆角矩形 40"/>
              <p:cNvSpPr/>
              <p:nvPr/>
            </p:nvSpPr>
            <p:spPr>
              <a:xfrm rot="18900000">
                <a:off x="4992685" y="2220295"/>
                <a:ext cx="1231911" cy="1229722"/>
              </a:xfrm>
              <a:prstGeom prst="roundRect">
                <a:avLst/>
              </a:prstGeom>
              <a:solidFill>
                <a:schemeClr val="accent3"/>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38" name="TextBox 32"/>
            <p:cNvSpPr txBox="1">
              <a:spLocks noChangeArrowheads="1"/>
            </p:cNvSpPr>
            <p:nvPr/>
          </p:nvSpPr>
          <p:spPr bwMode="auto">
            <a:xfrm>
              <a:off x="6807868" y="2811464"/>
              <a:ext cx="832819" cy="404175"/>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bg1"/>
                  </a:solidFill>
                  <a:latin typeface="微软雅黑" pitchFamily="34" charset="-122"/>
                  <a:ea typeface="微软雅黑" pitchFamily="34" charset="-122"/>
                </a:rPr>
                <a:t>文本</a:t>
              </a:r>
              <a:r>
                <a:rPr lang="en-US" altLang="zh-CN" b="0" dirty="0" smtClean="0">
                  <a:solidFill>
                    <a:schemeClr val="bg1"/>
                  </a:solidFill>
                  <a:latin typeface="微软雅黑" pitchFamily="34" charset="-122"/>
                  <a:ea typeface="微软雅黑" pitchFamily="34" charset="-122"/>
                </a:rPr>
                <a:t> </a:t>
              </a:r>
              <a:r>
                <a:rPr lang="en-US" altLang="zh-CN" b="0" dirty="0">
                  <a:solidFill>
                    <a:schemeClr val="bg1"/>
                  </a:solidFill>
                  <a:latin typeface="微软雅黑" pitchFamily="34" charset="-122"/>
                  <a:ea typeface="微软雅黑" pitchFamily="34" charset="-122"/>
                </a:rPr>
                <a:t>4</a:t>
              </a:r>
            </a:p>
          </p:txBody>
        </p:sp>
        <p:sp>
          <p:nvSpPr>
            <p:cNvPr id="39" name="TextBox 42"/>
            <p:cNvSpPr txBox="1"/>
            <p:nvPr/>
          </p:nvSpPr>
          <p:spPr>
            <a:xfrm>
              <a:off x="6823075" y="5570536"/>
              <a:ext cx="640399" cy="404175"/>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42" name="组合 41"/>
          <p:cNvGrpSpPr>
            <a:grpSpLocks/>
          </p:cNvGrpSpPr>
          <p:nvPr/>
        </p:nvGrpSpPr>
        <p:grpSpPr bwMode="auto">
          <a:xfrm>
            <a:off x="5214444" y="2193775"/>
            <a:ext cx="1976868" cy="3828071"/>
            <a:chOff x="4795838" y="2216150"/>
            <a:chExt cx="1868487" cy="4019474"/>
          </a:xfrm>
        </p:grpSpPr>
        <p:cxnSp>
          <p:nvCxnSpPr>
            <p:cNvPr id="43" name="直接箭头连接符 42"/>
            <p:cNvCxnSpPr/>
            <p:nvPr/>
          </p:nvCxnSpPr>
          <p:spPr>
            <a:xfrm rot="5400000">
              <a:off x="5098256" y="4088606"/>
              <a:ext cx="1209675" cy="1588"/>
            </a:xfrm>
            <a:prstGeom prst="straightConnector1">
              <a:avLst/>
            </a:prstGeom>
            <a:ln>
              <a:solidFill>
                <a:schemeClr val="tx2"/>
              </a:solidFill>
              <a:tailEnd type="oval"/>
            </a:ln>
          </p:spPr>
          <p:style>
            <a:lnRef idx="2">
              <a:schemeClr val="accent2"/>
            </a:lnRef>
            <a:fillRef idx="0">
              <a:schemeClr val="accent2"/>
            </a:fillRef>
            <a:effectRef idx="1">
              <a:schemeClr val="accent2"/>
            </a:effectRef>
            <a:fontRef idx="minor">
              <a:schemeClr val="tx1"/>
            </a:fontRef>
          </p:style>
        </p:cxnSp>
        <p:grpSp>
          <p:nvGrpSpPr>
            <p:cNvPr id="44" name="组合 14"/>
            <p:cNvGrpSpPr>
              <a:grpSpLocks/>
            </p:cNvGrpSpPr>
            <p:nvPr/>
          </p:nvGrpSpPr>
          <p:grpSpPr bwMode="auto">
            <a:xfrm>
              <a:off x="4795838" y="2216150"/>
              <a:ext cx="1868487" cy="1557338"/>
              <a:chOff x="3676417" y="2093239"/>
              <a:chExt cx="1483835" cy="1483835"/>
            </a:xfrm>
          </p:grpSpPr>
          <p:sp>
            <p:nvSpPr>
              <p:cNvPr id="48" name="圆角矩形 47"/>
              <p:cNvSpPr/>
              <p:nvPr/>
            </p:nvSpPr>
            <p:spPr>
              <a:xfrm rot="18900000">
                <a:off x="3676417" y="2093239"/>
                <a:ext cx="1483835" cy="1483834"/>
              </a:xfrm>
              <a:prstGeom prst="roundRect">
                <a:avLst/>
              </a:prstGeom>
              <a:solidFill>
                <a:schemeClr val="accent2"/>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49" name="圆角矩形 48"/>
              <p:cNvSpPr/>
              <p:nvPr/>
            </p:nvSpPr>
            <p:spPr>
              <a:xfrm rot="18900000">
                <a:off x="3802486" y="2220295"/>
                <a:ext cx="1231696" cy="1229722"/>
              </a:xfrm>
              <a:prstGeom prst="roundRect">
                <a:avLst/>
              </a:prstGeom>
              <a:solidFill>
                <a:schemeClr val="accent2"/>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45" name="TextBox 31"/>
            <p:cNvSpPr txBox="1">
              <a:spLocks noChangeArrowheads="1"/>
            </p:cNvSpPr>
            <p:nvPr/>
          </p:nvSpPr>
          <p:spPr bwMode="auto">
            <a:xfrm>
              <a:off x="5265373" y="2811464"/>
              <a:ext cx="832820" cy="404175"/>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bg1"/>
                  </a:solidFill>
                  <a:latin typeface="微软雅黑" pitchFamily="34" charset="-122"/>
                  <a:ea typeface="微软雅黑" pitchFamily="34" charset="-122"/>
                </a:rPr>
                <a:t>文本</a:t>
              </a:r>
              <a:r>
                <a:rPr lang="en-US" altLang="zh-CN" b="0" dirty="0" smtClean="0">
                  <a:solidFill>
                    <a:schemeClr val="bg1"/>
                  </a:solidFill>
                  <a:latin typeface="微软雅黑" pitchFamily="34" charset="-122"/>
                  <a:ea typeface="微软雅黑" pitchFamily="34" charset="-122"/>
                </a:rPr>
                <a:t> </a:t>
              </a:r>
              <a:r>
                <a:rPr lang="en-US" altLang="zh-CN" b="0" dirty="0">
                  <a:solidFill>
                    <a:schemeClr val="bg1"/>
                  </a:solidFill>
                  <a:latin typeface="微软雅黑" pitchFamily="34" charset="-122"/>
                  <a:ea typeface="微软雅黑" pitchFamily="34" charset="-122"/>
                </a:rPr>
                <a:t>3</a:t>
              </a:r>
            </a:p>
          </p:txBody>
        </p:sp>
        <p:sp>
          <p:nvSpPr>
            <p:cNvPr id="46" name="TextBox 38"/>
            <p:cNvSpPr txBox="1"/>
            <p:nvPr/>
          </p:nvSpPr>
          <p:spPr>
            <a:xfrm>
              <a:off x="5264151" y="4895851"/>
              <a:ext cx="640399" cy="404175"/>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sp>
          <p:nvSpPr>
            <p:cNvPr id="47" name="TextBox 39"/>
            <p:cNvSpPr txBox="1">
              <a:spLocks noChangeArrowheads="1"/>
            </p:cNvSpPr>
            <p:nvPr/>
          </p:nvSpPr>
          <p:spPr bwMode="auto">
            <a:xfrm>
              <a:off x="5133975" y="5346700"/>
              <a:ext cx="979785" cy="888924"/>
            </a:xfrm>
            <a:prstGeom prst="rect">
              <a:avLst/>
            </a:prstGeom>
            <a:noFill/>
            <a:ln w="9525">
              <a:noFill/>
              <a:miter lim="800000"/>
              <a:headEnd/>
              <a:tailEnd/>
            </a:ln>
          </p:spPr>
          <p:txBody>
            <a:bodyPr wrap="none" lIns="106896" tIns="53443" rIns="106896" bIns="53443">
              <a:spAutoFit/>
            </a:bodyPr>
            <a:lstStyle/>
            <a:p>
              <a:r>
                <a:rPr lang="zh-CN" altLang="en-US" sz="1600">
                  <a:solidFill>
                    <a:schemeClr val="tx1">
                      <a:lumMod val="85000"/>
                      <a:lumOff val="15000"/>
                    </a:schemeClr>
                  </a:solidFill>
                  <a:latin typeface="微软雅黑" pitchFamily="34" charset="-122"/>
                  <a:ea typeface="微软雅黑" pitchFamily="34" charset="-122"/>
                </a:rPr>
                <a:t>添加文本</a:t>
              </a:r>
              <a:endParaRPr lang="en-US" altLang="zh-CN" sz="1600">
                <a:solidFill>
                  <a:schemeClr val="tx1">
                    <a:lumMod val="85000"/>
                    <a:lumOff val="15000"/>
                  </a:schemeClr>
                </a:solidFill>
                <a:latin typeface="微软雅黑" pitchFamily="34" charset="-122"/>
                <a:ea typeface="微软雅黑" pitchFamily="34" charset="-122"/>
              </a:endParaRPr>
            </a:p>
            <a:p>
              <a:r>
                <a:rPr lang="zh-CN" altLang="en-US" sz="1600">
                  <a:solidFill>
                    <a:schemeClr val="tx1">
                      <a:lumMod val="85000"/>
                      <a:lumOff val="15000"/>
                    </a:schemeClr>
                  </a:solidFill>
                  <a:latin typeface="微软雅黑" pitchFamily="34" charset="-122"/>
                  <a:ea typeface="微软雅黑" pitchFamily="34" charset="-122"/>
                </a:rPr>
                <a:t>添加文本</a:t>
              </a:r>
            </a:p>
            <a:p>
              <a:r>
                <a:rPr lang="zh-CN" altLang="en-US" sz="1600">
                  <a:solidFill>
                    <a:schemeClr val="tx1">
                      <a:lumMod val="85000"/>
                      <a:lumOff val="15000"/>
                    </a:schemeClr>
                  </a:solidFill>
                  <a:latin typeface="微软雅黑" pitchFamily="34" charset="-122"/>
                  <a:ea typeface="微软雅黑" pitchFamily="34" charset="-122"/>
                </a:rPr>
                <a:t>添加文本</a:t>
              </a:r>
            </a:p>
          </p:txBody>
        </p:sp>
      </p:grpSp>
      <p:grpSp>
        <p:nvGrpSpPr>
          <p:cNvPr id="50" name="组合 49"/>
          <p:cNvGrpSpPr>
            <a:grpSpLocks/>
          </p:cNvGrpSpPr>
          <p:nvPr/>
        </p:nvGrpSpPr>
        <p:grpSpPr bwMode="auto">
          <a:xfrm>
            <a:off x="3670907" y="2193775"/>
            <a:ext cx="1978549" cy="3579582"/>
            <a:chOff x="3336925" y="2216150"/>
            <a:chExt cx="1870075" cy="3758561"/>
          </a:xfrm>
        </p:grpSpPr>
        <p:cxnSp>
          <p:nvCxnSpPr>
            <p:cNvPr id="51" name="直接箭头连接符 50"/>
            <p:cNvCxnSpPr/>
            <p:nvPr/>
          </p:nvCxnSpPr>
          <p:spPr>
            <a:xfrm rot="5400000">
              <a:off x="3341688" y="4427537"/>
              <a:ext cx="1881188" cy="1587"/>
            </a:xfrm>
            <a:prstGeom prst="straightConnector1">
              <a:avLst/>
            </a:prstGeom>
            <a:ln w="60325">
              <a:solidFill>
                <a:schemeClr val="bg2"/>
              </a:solidFill>
              <a:tailEnd type="ova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2" name="组合 17"/>
            <p:cNvGrpSpPr>
              <a:grpSpLocks/>
            </p:cNvGrpSpPr>
            <p:nvPr/>
          </p:nvGrpSpPr>
          <p:grpSpPr bwMode="auto">
            <a:xfrm>
              <a:off x="3336925" y="2216150"/>
              <a:ext cx="1870075" cy="1557338"/>
              <a:chOff x="2519650" y="2096826"/>
              <a:chExt cx="1483835" cy="1483835"/>
            </a:xfrm>
          </p:grpSpPr>
          <p:sp>
            <p:nvSpPr>
              <p:cNvPr id="55" name="圆角矩形 54"/>
              <p:cNvSpPr/>
              <p:nvPr/>
            </p:nvSpPr>
            <p:spPr>
              <a:xfrm rot="18900000">
                <a:off x="2519650" y="2096826"/>
                <a:ext cx="1483835" cy="1483834"/>
              </a:xfrm>
              <a:prstGeom prst="roundRect">
                <a:avLst/>
              </a:prstGeom>
              <a:solidFill>
                <a:schemeClr val="accent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56" name="圆角矩形 55"/>
              <p:cNvSpPr/>
              <p:nvPr/>
            </p:nvSpPr>
            <p:spPr>
              <a:xfrm rot="18900000">
                <a:off x="2645612" y="2223882"/>
                <a:ext cx="1231911" cy="1229722"/>
              </a:xfrm>
              <a:prstGeom prst="roundRect">
                <a:avLst/>
              </a:prstGeom>
              <a:solidFill>
                <a:schemeClr val="accent1"/>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53" name="TextBox 30"/>
            <p:cNvSpPr txBox="1">
              <a:spLocks noChangeArrowheads="1"/>
            </p:cNvSpPr>
            <p:nvPr/>
          </p:nvSpPr>
          <p:spPr bwMode="auto">
            <a:xfrm>
              <a:off x="3813612" y="2811464"/>
              <a:ext cx="832819" cy="404175"/>
            </a:xfrm>
            <a:prstGeom prst="rect">
              <a:avLst/>
            </a:prstGeom>
            <a:noFill/>
            <a:ln w="9525">
              <a:noFill/>
              <a:miter lim="800000"/>
              <a:headEnd/>
              <a:tailEnd/>
            </a:ln>
          </p:spPr>
          <p:txBody>
            <a:bodyPr wrap="none" lIns="106896" tIns="53443" rIns="106896" bIns="53443">
              <a:spAutoFit/>
            </a:bodyPr>
            <a:lstStyle/>
            <a:p>
              <a:r>
                <a:rPr lang="zh-CN" altLang="en-US" b="0" dirty="0" smtClean="0">
                  <a:solidFill>
                    <a:schemeClr val="bg1"/>
                  </a:solidFill>
                  <a:latin typeface="微软雅黑" pitchFamily="34" charset="-122"/>
                  <a:ea typeface="微软雅黑" pitchFamily="34" charset="-122"/>
                </a:rPr>
                <a:t>文本</a:t>
              </a:r>
              <a:r>
                <a:rPr lang="en-US" altLang="zh-CN" b="0" dirty="0" smtClean="0">
                  <a:solidFill>
                    <a:schemeClr val="bg1"/>
                  </a:solidFill>
                  <a:latin typeface="微软雅黑" pitchFamily="34" charset="-122"/>
                  <a:ea typeface="微软雅黑" pitchFamily="34" charset="-122"/>
                </a:rPr>
                <a:t> </a:t>
              </a:r>
              <a:r>
                <a:rPr lang="en-US" altLang="zh-CN" b="0" dirty="0">
                  <a:solidFill>
                    <a:schemeClr val="bg1"/>
                  </a:solidFill>
                  <a:latin typeface="微软雅黑" pitchFamily="34" charset="-122"/>
                  <a:ea typeface="微软雅黑" pitchFamily="34" charset="-122"/>
                </a:rPr>
                <a:t>2</a:t>
              </a:r>
            </a:p>
          </p:txBody>
        </p:sp>
        <p:sp>
          <p:nvSpPr>
            <p:cNvPr id="54" name="TextBox 36"/>
            <p:cNvSpPr txBox="1"/>
            <p:nvPr/>
          </p:nvSpPr>
          <p:spPr>
            <a:xfrm>
              <a:off x="3841750" y="5570536"/>
              <a:ext cx="640399" cy="404175"/>
            </a:xfrm>
            <a:prstGeom prst="rect">
              <a:avLst/>
            </a:prstGeom>
            <a:noFill/>
          </p:spPr>
          <p:txBody>
            <a:bodyPr wrap="none" lIns="106896" tIns="53443" rIns="106896" bIns="534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tx1">
                      <a:lumMod val="85000"/>
                      <a:lumOff val="15000"/>
                    </a:schemeClr>
                  </a:solidFill>
                  <a:latin typeface="微软雅黑" pitchFamily="34" charset="-122"/>
                  <a:ea typeface="微软雅黑" pitchFamily="34" charset="-122"/>
                </a:rPr>
                <a:t>文本</a:t>
              </a:r>
              <a:endParaRPr lang="en-US" altLang="zh-CN" dirty="0">
                <a:solidFill>
                  <a:schemeClr val="tx1">
                    <a:lumMod val="85000"/>
                    <a:lumOff val="15000"/>
                  </a:schemeClr>
                </a:solidFill>
                <a:latin typeface="微软雅黑" pitchFamily="34" charset="-122"/>
                <a:ea typeface="微软雅黑" pitchFamily="34" charset="-122"/>
              </a:endParaRPr>
            </a:p>
          </p:txBody>
        </p:sp>
      </p:grpSp>
      <p:grpSp>
        <p:nvGrpSpPr>
          <p:cNvPr id="57" name="组合 56"/>
          <p:cNvGrpSpPr>
            <a:grpSpLocks/>
          </p:cNvGrpSpPr>
          <p:nvPr/>
        </p:nvGrpSpPr>
        <p:grpSpPr bwMode="auto">
          <a:xfrm>
            <a:off x="2120605" y="2193775"/>
            <a:ext cx="1978549" cy="3828071"/>
            <a:chOff x="1908175" y="2216150"/>
            <a:chExt cx="1870075" cy="4019474"/>
          </a:xfrm>
        </p:grpSpPr>
        <p:cxnSp>
          <p:nvCxnSpPr>
            <p:cNvPr id="58" name="直接箭头连接符 57"/>
            <p:cNvCxnSpPr/>
            <p:nvPr/>
          </p:nvCxnSpPr>
          <p:spPr>
            <a:xfrm rot="5400000">
              <a:off x="2247106" y="4088606"/>
              <a:ext cx="1209675" cy="1588"/>
            </a:xfrm>
            <a:prstGeom prst="straightConnector1">
              <a:avLst/>
            </a:prstGeom>
            <a:ln>
              <a:solidFill>
                <a:schemeClr val="tx2"/>
              </a:solidFill>
              <a:tailEnd type="oval"/>
            </a:ln>
          </p:spPr>
          <p:style>
            <a:lnRef idx="2">
              <a:schemeClr val="accent2"/>
            </a:lnRef>
            <a:fillRef idx="0">
              <a:schemeClr val="accent2"/>
            </a:fillRef>
            <a:effectRef idx="1">
              <a:schemeClr val="accent2"/>
            </a:effectRef>
            <a:fontRef idx="minor">
              <a:schemeClr val="tx1"/>
            </a:fontRef>
          </p:style>
        </p:cxnSp>
        <p:grpSp>
          <p:nvGrpSpPr>
            <p:cNvPr id="59" name="组合 20"/>
            <p:cNvGrpSpPr>
              <a:grpSpLocks/>
            </p:cNvGrpSpPr>
            <p:nvPr/>
          </p:nvGrpSpPr>
          <p:grpSpPr bwMode="auto">
            <a:xfrm>
              <a:off x="1908175" y="2216150"/>
              <a:ext cx="1870075" cy="1557337"/>
              <a:chOff x="1385833" y="2096826"/>
              <a:chExt cx="1483835" cy="1483834"/>
            </a:xfrm>
          </p:grpSpPr>
          <p:sp>
            <p:nvSpPr>
              <p:cNvPr id="64" name="圆角矩形 63"/>
              <p:cNvSpPr/>
              <p:nvPr/>
            </p:nvSpPr>
            <p:spPr>
              <a:xfrm rot="18900000">
                <a:off x="1385833" y="2096826"/>
                <a:ext cx="1483835" cy="1483834"/>
              </a:xfrm>
              <a:prstGeom prst="roundRect">
                <a:avLst/>
              </a:prstGeom>
              <a:solidFill>
                <a:schemeClr val="accent4"/>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sp>
            <p:nvSpPr>
              <p:cNvPr id="65" name="圆角矩形 64"/>
              <p:cNvSpPr/>
              <p:nvPr/>
            </p:nvSpPr>
            <p:spPr>
              <a:xfrm rot="18900000">
                <a:off x="1511795" y="2223883"/>
                <a:ext cx="1231911" cy="1229722"/>
              </a:xfrm>
              <a:prstGeom prst="roundRect">
                <a:avLst/>
              </a:prstGeom>
              <a:solidFill>
                <a:schemeClr val="accent4"/>
              </a:solid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0">
                  <a:solidFill>
                    <a:schemeClr val="tx1">
                      <a:lumMod val="85000"/>
                      <a:lumOff val="15000"/>
                    </a:schemeClr>
                  </a:solidFill>
                  <a:latin typeface="微软雅黑" pitchFamily="34" charset="-122"/>
                  <a:ea typeface="微软雅黑" pitchFamily="34" charset="-122"/>
                </a:endParaRPr>
              </a:p>
            </p:txBody>
          </p:sp>
        </p:grpSp>
        <p:sp>
          <p:nvSpPr>
            <p:cNvPr id="60" name="TextBox 28"/>
            <p:cNvSpPr txBox="1">
              <a:spLocks noChangeArrowheads="1"/>
            </p:cNvSpPr>
            <p:nvPr/>
          </p:nvSpPr>
          <p:spPr bwMode="auto">
            <a:xfrm>
              <a:off x="2322513" y="2832661"/>
              <a:ext cx="832819" cy="404175"/>
            </a:xfrm>
            <a:prstGeom prst="rect">
              <a:avLst/>
            </a:prstGeom>
            <a:noFill/>
            <a:ln w="9525">
              <a:noFill/>
              <a:miter lim="800000"/>
              <a:headEnd/>
              <a:tailEnd/>
            </a:ln>
          </p:spPr>
          <p:txBody>
            <a:bodyPr wrap="none" lIns="106896" tIns="53443" rIns="106896" bIns="53443">
              <a:spAutoFit/>
            </a:bodyPr>
            <a:lstStyle/>
            <a:p>
              <a:r>
                <a:rPr lang="zh-CN" altLang="en-US" dirty="0">
                  <a:solidFill>
                    <a:schemeClr val="bg1"/>
                  </a:solidFill>
                  <a:latin typeface="微软雅黑" pitchFamily="34" charset="-122"/>
                  <a:ea typeface="微软雅黑" pitchFamily="34" charset="-122"/>
                </a:rPr>
                <a:t>文本</a:t>
              </a:r>
              <a:r>
                <a:rPr lang="en-US" altLang="zh-CN" b="0" dirty="0" smtClean="0">
                  <a:solidFill>
                    <a:schemeClr val="bg1"/>
                  </a:solidFill>
                  <a:latin typeface="微软雅黑" pitchFamily="34" charset="-122"/>
                  <a:ea typeface="微软雅黑" pitchFamily="34" charset="-122"/>
                </a:rPr>
                <a:t> </a:t>
              </a:r>
              <a:r>
                <a:rPr lang="en-US" altLang="zh-CN" b="0" dirty="0">
                  <a:solidFill>
                    <a:schemeClr val="bg1"/>
                  </a:solidFill>
                  <a:latin typeface="微软雅黑" pitchFamily="34" charset="-122"/>
                  <a:ea typeface="微软雅黑" pitchFamily="34" charset="-122"/>
                </a:rPr>
                <a:t>1</a:t>
              </a:r>
            </a:p>
          </p:txBody>
        </p:sp>
        <p:sp>
          <p:nvSpPr>
            <p:cNvPr id="62" name="TextBox 34"/>
            <p:cNvSpPr txBox="1">
              <a:spLocks noChangeArrowheads="1"/>
            </p:cNvSpPr>
            <p:nvPr/>
          </p:nvSpPr>
          <p:spPr bwMode="auto">
            <a:xfrm>
              <a:off x="2413000" y="4895850"/>
              <a:ext cx="640399" cy="404175"/>
            </a:xfrm>
            <a:prstGeom prst="rect">
              <a:avLst/>
            </a:prstGeom>
            <a:noFill/>
            <a:ln w="9525">
              <a:noFill/>
              <a:miter lim="800000"/>
              <a:headEnd/>
              <a:tailEnd/>
            </a:ln>
          </p:spPr>
          <p:txBody>
            <a:bodyPr wrap="none" lIns="106896" tIns="53443" rIns="106896" bIns="53443">
              <a:spAutoFit/>
            </a:bodyPr>
            <a:lstStyle/>
            <a:p>
              <a:r>
                <a:rPr lang="zh-CN" altLang="en-US">
                  <a:solidFill>
                    <a:schemeClr val="tx1">
                      <a:lumMod val="85000"/>
                      <a:lumOff val="15000"/>
                    </a:schemeClr>
                  </a:solidFill>
                  <a:latin typeface="微软雅黑" pitchFamily="34" charset="-122"/>
                  <a:ea typeface="微软雅黑" pitchFamily="34" charset="-122"/>
                </a:rPr>
                <a:t>文本</a:t>
              </a:r>
              <a:endParaRPr lang="en-US" altLang="zh-CN">
                <a:solidFill>
                  <a:schemeClr val="tx1">
                    <a:lumMod val="85000"/>
                    <a:lumOff val="15000"/>
                  </a:schemeClr>
                </a:solidFill>
                <a:latin typeface="微软雅黑" pitchFamily="34" charset="-122"/>
                <a:ea typeface="微软雅黑" pitchFamily="34" charset="-122"/>
              </a:endParaRPr>
            </a:p>
          </p:txBody>
        </p:sp>
        <p:sp>
          <p:nvSpPr>
            <p:cNvPr id="63" name="TextBox 35"/>
            <p:cNvSpPr txBox="1">
              <a:spLocks noChangeArrowheads="1"/>
            </p:cNvSpPr>
            <p:nvPr/>
          </p:nvSpPr>
          <p:spPr bwMode="auto">
            <a:xfrm>
              <a:off x="2282825" y="5346700"/>
              <a:ext cx="979784" cy="888924"/>
            </a:xfrm>
            <a:prstGeom prst="rect">
              <a:avLst/>
            </a:prstGeom>
            <a:noFill/>
            <a:ln w="9525">
              <a:noFill/>
              <a:miter lim="800000"/>
              <a:headEnd/>
              <a:tailEnd/>
            </a:ln>
          </p:spPr>
          <p:txBody>
            <a:bodyPr wrap="none" lIns="106896" tIns="53443" rIns="106896" bIns="53443">
              <a:spAutoFit/>
            </a:bodyPr>
            <a:lstStyle/>
            <a:p>
              <a:r>
                <a:rPr lang="zh-CN" altLang="en-US" sz="1600">
                  <a:solidFill>
                    <a:schemeClr val="tx1">
                      <a:lumMod val="85000"/>
                      <a:lumOff val="15000"/>
                    </a:schemeClr>
                  </a:solidFill>
                  <a:latin typeface="微软雅黑" pitchFamily="34" charset="-122"/>
                  <a:ea typeface="微软雅黑" pitchFamily="34" charset="-122"/>
                </a:rPr>
                <a:t>添加文本</a:t>
              </a:r>
              <a:endParaRPr lang="en-US" altLang="zh-CN" sz="1600">
                <a:solidFill>
                  <a:schemeClr val="tx1">
                    <a:lumMod val="85000"/>
                    <a:lumOff val="15000"/>
                  </a:schemeClr>
                </a:solidFill>
                <a:latin typeface="微软雅黑" pitchFamily="34" charset="-122"/>
                <a:ea typeface="微软雅黑" pitchFamily="34" charset="-122"/>
              </a:endParaRPr>
            </a:p>
            <a:p>
              <a:r>
                <a:rPr lang="zh-CN" altLang="en-US" sz="1600">
                  <a:solidFill>
                    <a:schemeClr val="tx1">
                      <a:lumMod val="85000"/>
                      <a:lumOff val="15000"/>
                    </a:schemeClr>
                  </a:solidFill>
                  <a:latin typeface="微软雅黑" pitchFamily="34" charset="-122"/>
                  <a:ea typeface="微软雅黑" pitchFamily="34" charset="-122"/>
                </a:rPr>
                <a:t>添加文本</a:t>
              </a:r>
            </a:p>
            <a:p>
              <a:r>
                <a:rPr lang="zh-CN" altLang="en-US" sz="1600">
                  <a:solidFill>
                    <a:schemeClr val="tx1">
                      <a:lumMod val="85000"/>
                      <a:lumOff val="15000"/>
                    </a:schemeClr>
                  </a:solidFill>
                  <a:latin typeface="微软雅黑" pitchFamily="34" charset="-122"/>
                  <a:ea typeface="微软雅黑" pitchFamily="34" charset="-122"/>
                </a:rPr>
                <a:t>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592259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750"/>
                                        <p:tgtEl>
                                          <p:spTgt spid="50"/>
                                        </p:tgtEl>
                                      </p:cBhvr>
                                    </p:animEffect>
                                  </p:childTnLst>
                                </p:cTn>
                              </p:par>
                              <p:par>
                                <p:cTn id="14" presetID="10" presetClass="entr" presetSubtype="0" fill="hold" nodeType="withEffect">
                                  <p:stCondLst>
                                    <p:cond delay="25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750"/>
                                        <p:tgtEl>
                                          <p:spTgt spid="42"/>
                                        </p:tgtEl>
                                      </p:cBhvr>
                                    </p:animEffect>
                                  </p:childTnLst>
                                </p:cTn>
                              </p:par>
                              <p:par>
                                <p:cTn id="17" presetID="10" presetClass="entr" presetSubtype="0" fill="hold" nodeType="withEffect">
                                  <p:stCondLst>
                                    <p:cond delay="5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750"/>
                                        <p:tgtEl>
                                          <p:spTgt spid="35"/>
                                        </p:tgtEl>
                                      </p:cBhvr>
                                    </p:animEffect>
                                  </p:childTnLst>
                                </p:cTn>
                              </p:par>
                              <p:par>
                                <p:cTn id="20" presetID="10" presetClass="entr" presetSubtype="0" fill="hold" nodeType="withEffect">
                                  <p:stCondLst>
                                    <p:cond delay="75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3"/>
          <p:cNvSpPr txBox="1">
            <a:spLocks/>
          </p:cNvSpPr>
          <p:nvPr/>
        </p:nvSpPr>
        <p:spPr>
          <a:xfrm>
            <a:off x="4936910" y="3085355"/>
            <a:ext cx="4542672" cy="775597"/>
          </a:xfrm>
          <a:prstGeom prst="rect">
            <a:avLst/>
          </a:prstGeom>
        </p:spPr>
        <p:txBody>
          <a:bodyPr wrap="square" lIns="0" tIns="0" rIns="0" bIns="0" anchor="t" anchorCtr="0">
            <a:spAutoFit/>
          </a:bodyPr>
          <a:lstStyle>
            <a:defPPr>
              <a:defRPr lang="zh-CN"/>
            </a:defPPr>
            <a:lvl1pPr indent="0" defTabSz="1219170" fontAlgn="ctr">
              <a:lnSpc>
                <a:spcPct val="120000"/>
              </a:lnSpc>
              <a:buNone/>
              <a:defRPr sz="1400"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2"/>
                </a:solidFill>
                <a:sym typeface="微软雅黑" pitchFamily="34" charset="-122"/>
              </a:rPr>
              <a:t>请点击录入本章节的概括性描述文字或者复制粘贴，请添加说明文字，图像描述及总结。在此录入本章节的综合描述说明</a:t>
            </a:r>
            <a:r>
              <a:rPr lang="zh-CN" altLang="en-US" dirty="0" smtClean="0">
                <a:solidFill>
                  <a:schemeClr val="bg2"/>
                </a:solidFill>
                <a:sym typeface="微软雅黑" pitchFamily="34" charset="-122"/>
              </a:rPr>
              <a:t>。</a:t>
            </a:r>
            <a:endParaRPr lang="en-US" altLang="zh-CN" dirty="0">
              <a:solidFill>
                <a:schemeClr val="bg2"/>
              </a:solidFill>
              <a:sym typeface="微软雅黑" pitchFamily="34" charset="-122"/>
            </a:endParaRPr>
          </a:p>
        </p:txBody>
      </p:sp>
      <p:sp>
        <p:nvSpPr>
          <p:cNvPr id="14" name="TextBox 18"/>
          <p:cNvSpPr>
            <a:spLocks noChangeArrowheads="1"/>
          </p:cNvSpPr>
          <p:nvPr/>
        </p:nvSpPr>
        <p:spPr bwMode="auto">
          <a:xfrm>
            <a:off x="4840657" y="2197028"/>
            <a:ext cx="274947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charset="0"/>
              <a:buNone/>
            </a:pPr>
            <a:r>
              <a:rPr lang="zh-CN" altLang="en-US" sz="5000" b="1" dirty="0" smtClean="0">
                <a:solidFill>
                  <a:schemeClr val="bg2"/>
                </a:solidFill>
                <a:effectLst/>
                <a:latin typeface="Impact" pitchFamily="34" charset="0"/>
                <a:ea typeface="微软雅黑" pitchFamily="34" charset="-122"/>
                <a:sym typeface="方正大黑简体" pitchFamily="65" charset="-122"/>
              </a:rPr>
              <a:t>添加主题</a:t>
            </a:r>
            <a:endParaRPr lang="zh-CN" altLang="en-US" sz="5000" b="1" dirty="0">
              <a:solidFill>
                <a:schemeClr val="bg2"/>
              </a:solidFill>
              <a:effectLst/>
              <a:latin typeface="Impact" pitchFamily="34" charset="0"/>
              <a:ea typeface="微软雅黑" pitchFamily="34" charset="-122"/>
              <a:sym typeface="方正大黑简体" pitchFamily="65" charset="-122"/>
            </a:endParaRPr>
          </a:p>
        </p:txBody>
      </p:sp>
      <p:sp>
        <p:nvSpPr>
          <p:cNvPr id="15" name="前言"/>
          <p:cNvSpPr>
            <a:spLocks noChangeArrowheads="1"/>
          </p:cNvSpPr>
          <p:nvPr/>
        </p:nvSpPr>
        <p:spPr bwMode="auto">
          <a:xfrm>
            <a:off x="7735193" y="2535583"/>
            <a:ext cx="1744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bg2"/>
                </a:solidFill>
                <a:latin typeface="Impact" pitchFamily="34" charset="0"/>
              </a:rPr>
              <a:t>Add theme</a:t>
            </a:r>
            <a:endParaRPr lang="zh-CN" altLang="en-US" sz="2800" dirty="0">
              <a:solidFill>
                <a:schemeClr val="bg2"/>
              </a:solidFill>
              <a:latin typeface="Impact" pitchFamily="34" charset="0"/>
            </a:endParaRPr>
          </a:p>
        </p:txBody>
      </p:sp>
      <p:sp>
        <p:nvSpPr>
          <p:cNvPr id="16" name="标题层"/>
          <p:cNvSpPr txBox="1"/>
          <p:nvPr/>
        </p:nvSpPr>
        <p:spPr bwMode="auto">
          <a:xfrm>
            <a:off x="2694633" y="1988840"/>
            <a:ext cx="2242115" cy="1969758"/>
          </a:xfrm>
          <a:prstGeom prst="rect">
            <a:avLst/>
          </a:prstGeom>
          <a:noFill/>
          <a:effectLst/>
        </p:spPr>
        <p:txBody>
          <a:bodyPr wrap="square" lIns="121908" tIns="60954" rIns="121908" bIns="60954">
            <a:spAutoFit/>
          </a:bodyPr>
          <a:lstStyle/>
          <a:p>
            <a:pPr algn="ctr" defTabSz="1219078">
              <a:defRPr/>
            </a:pPr>
            <a:r>
              <a:rPr lang="en-US" altLang="zh-CN" sz="12000" kern="0" dirty="0" smtClean="0">
                <a:solidFill>
                  <a:schemeClr val="bg2"/>
                </a:solidFill>
                <a:latin typeface="Impact" pitchFamily="34" charset="0"/>
                <a:ea typeface="微软雅黑" pitchFamily="34" charset="-122"/>
                <a:cs typeface="Arial" panose="020B0604020202020204" pitchFamily="34" charset="0"/>
              </a:rPr>
              <a:t>04</a:t>
            </a:r>
            <a:endParaRPr lang="zh-CN" altLang="en-US" sz="12000" kern="0" dirty="0">
              <a:solidFill>
                <a:schemeClr val="bg2"/>
              </a:solidFill>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24106196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5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900"/>
                            </p:stCondLst>
                            <p:childTnLst>
                              <p:par>
                                <p:cTn id="15" presetID="2" presetClass="entr" presetSubtype="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p:nvPr/>
        </p:nvGrpSpPr>
        <p:grpSpPr>
          <a:xfrm>
            <a:off x="4222570" y="2649998"/>
            <a:ext cx="3746861" cy="3515306"/>
            <a:chOff x="4222570" y="3268989"/>
            <a:chExt cx="3746861" cy="3515306"/>
          </a:xfrm>
        </p:grpSpPr>
        <p:pic>
          <p:nvPicPr>
            <p:cNvPr id="9" name="Picture 4"/>
            <p:cNvPicPr>
              <a:picLocks noChangeAspect="1"/>
            </p:cNvPicPr>
            <p:nvPr/>
          </p:nvPicPr>
          <p:blipFill>
            <a:blip r:embed="rId3"/>
            <a:srcRect/>
            <a:stretch>
              <a:fillRect/>
            </a:stretch>
          </p:blipFill>
          <p:spPr bwMode="auto">
            <a:xfrm>
              <a:off x="4222570" y="3268989"/>
              <a:ext cx="3746861" cy="3515306"/>
            </a:xfrm>
            <a:prstGeom prst="rect">
              <a:avLst/>
            </a:prstGeom>
            <a:noFill/>
            <a:ln w="9525">
              <a:noFill/>
              <a:miter lim="800000"/>
              <a:headEnd/>
              <a:tailEnd/>
            </a:ln>
          </p:spPr>
        </p:pic>
        <p:sp>
          <p:nvSpPr>
            <p:cNvPr id="10" name="Freeform 46"/>
            <p:cNvSpPr>
              <a:spLocks/>
            </p:cNvSpPr>
            <p:nvPr/>
          </p:nvSpPr>
          <p:spPr bwMode="auto">
            <a:xfrm>
              <a:off x="4640808" y="3702483"/>
              <a:ext cx="3030687" cy="1716387"/>
            </a:xfrm>
            <a:custGeom>
              <a:avLst/>
              <a:gdLst>
                <a:gd name="T0" fmla="*/ 2513 w 2513"/>
                <a:gd name="T1" fmla="*/ 0 h 1561"/>
                <a:gd name="T2" fmla="*/ 0 w 2513"/>
                <a:gd name="T3" fmla="*/ 0 h 1561"/>
                <a:gd name="T4" fmla="*/ 0 w 2513"/>
                <a:gd name="T5" fmla="*/ 1561 h 1561"/>
                <a:gd name="T6" fmla="*/ 2513 w 2513"/>
                <a:gd name="T7" fmla="*/ 0 h 1561"/>
                <a:gd name="connsiteX0" fmla="*/ 10000 w 10000"/>
                <a:gd name="connsiteY0" fmla="*/ 0 h 10000"/>
                <a:gd name="connsiteX1" fmla="*/ 0 w 10000"/>
                <a:gd name="connsiteY1" fmla="*/ 0 h 10000"/>
                <a:gd name="connsiteX2" fmla="*/ 0 w 10000"/>
                <a:gd name="connsiteY2" fmla="*/ 10000 h 10000"/>
                <a:gd name="connsiteX3" fmla="*/ 4603 w 10000"/>
                <a:gd name="connsiteY3" fmla="*/ 5341 h 10000"/>
                <a:gd name="connsiteX4" fmla="*/ 10000 w 10000"/>
                <a:gd name="connsiteY4" fmla="*/ 0 h 10000"/>
                <a:gd name="connsiteX0" fmla="*/ 10000 w 10000"/>
                <a:gd name="connsiteY0" fmla="*/ 0 h 10000"/>
                <a:gd name="connsiteX1" fmla="*/ 0 w 10000"/>
                <a:gd name="connsiteY1" fmla="*/ 0 h 10000"/>
                <a:gd name="connsiteX2" fmla="*/ 0 w 10000"/>
                <a:gd name="connsiteY2" fmla="*/ 10000 h 10000"/>
                <a:gd name="connsiteX3" fmla="*/ 9835 w 10000"/>
                <a:gd name="connsiteY3" fmla="*/ 9886 h 10000"/>
                <a:gd name="connsiteX4" fmla="*/ 10000 w 10000"/>
                <a:gd name="connsiteY4" fmla="*/ 0 h 10000"/>
                <a:gd name="connsiteX0" fmla="*/ 10000 w 10048"/>
                <a:gd name="connsiteY0" fmla="*/ 0 h 10000"/>
                <a:gd name="connsiteX1" fmla="*/ 0 w 10048"/>
                <a:gd name="connsiteY1" fmla="*/ 0 h 10000"/>
                <a:gd name="connsiteX2" fmla="*/ 0 w 10048"/>
                <a:gd name="connsiteY2" fmla="*/ 10000 h 10000"/>
                <a:gd name="connsiteX3" fmla="*/ 10048 w 10048"/>
                <a:gd name="connsiteY3" fmla="*/ 9848 h 10000"/>
                <a:gd name="connsiteX4" fmla="*/ 10000 w 10048"/>
                <a:gd name="connsiteY4" fmla="*/ 0 h 10000"/>
                <a:gd name="connsiteX0" fmla="*/ 10000 w 10005"/>
                <a:gd name="connsiteY0" fmla="*/ 0 h 10036"/>
                <a:gd name="connsiteX1" fmla="*/ 0 w 10005"/>
                <a:gd name="connsiteY1" fmla="*/ 0 h 10036"/>
                <a:gd name="connsiteX2" fmla="*/ 0 w 10005"/>
                <a:gd name="connsiteY2" fmla="*/ 10000 h 10036"/>
                <a:gd name="connsiteX3" fmla="*/ 10005 w 10005"/>
                <a:gd name="connsiteY3" fmla="*/ 10036 h 10036"/>
                <a:gd name="connsiteX4" fmla="*/ 10000 w 10005"/>
                <a:gd name="connsiteY4" fmla="*/ 0 h 10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5" h="10036">
                  <a:moveTo>
                    <a:pt x="10000" y="0"/>
                  </a:moveTo>
                  <a:lnTo>
                    <a:pt x="0" y="0"/>
                  </a:lnTo>
                  <a:lnTo>
                    <a:pt x="0" y="10000"/>
                  </a:lnTo>
                  <a:lnTo>
                    <a:pt x="10005" y="10036"/>
                  </a:lnTo>
                  <a:cubicBezTo>
                    <a:pt x="9989" y="6753"/>
                    <a:pt x="10016" y="3283"/>
                    <a:pt x="10000"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sp>
        <p:nvSpPr>
          <p:cNvPr id="11" name="Freeform 51"/>
          <p:cNvSpPr>
            <a:spLocks noEditPoints="1"/>
          </p:cNvSpPr>
          <p:nvPr/>
        </p:nvSpPr>
        <p:spPr bwMode="auto">
          <a:xfrm>
            <a:off x="5657088" y="3489837"/>
            <a:ext cx="887295" cy="888128"/>
          </a:xfrm>
          <a:custGeom>
            <a:avLst/>
            <a:gdLst>
              <a:gd name="T0" fmla="*/ 533 w 1065"/>
              <a:gd name="T1" fmla="*/ 0 h 1066"/>
              <a:gd name="T2" fmla="*/ 67 w 1065"/>
              <a:gd name="T3" fmla="*/ 999 h 1066"/>
              <a:gd name="T4" fmla="*/ 0 w 1065"/>
              <a:gd name="T5" fmla="*/ 1066 h 1066"/>
              <a:gd name="T6" fmla="*/ 1065 w 1065"/>
              <a:gd name="T7" fmla="*/ 267 h 1066"/>
              <a:gd name="T8" fmla="*/ 400 w 1065"/>
              <a:gd name="T9" fmla="*/ 999 h 1066"/>
              <a:gd name="T10" fmla="*/ 200 w 1065"/>
              <a:gd name="T11" fmla="*/ 866 h 1066"/>
              <a:gd name="T12" fmla="*/ 400 w 1065"/>
              <a:gd name="T13" fmla="*/ 999 h 1066"/>
              <a:gd name="T14" fmla="*/ 133 w 1065"/>
              <a:gd name="T15" fmla="*/ 733 h 1066"/>
              <a:gd name="T16" fmla="*/ 466 w 1065"/>
              <a:gd name="T17" fmla="*/ 666 h 1066"/>
              <a:gd name="T18" fmla="*/ 466 w 1065"/>
              <a:gd name="T19" fmla="*/ 600 h 1066"/>
              <a:gd name="T20" fmla="*/ 133 w 1065"/>
              <a:gd name="T21" fmla="*/ 533 h 1066"/>
              <a:gd name="T22" fmla="*/ 466 w 1065"/>
              <a:gd name="T23" fmla="*/ 600 h 1066"/>
              <a:gd name="T24" fmla="*/ 133 w 1065"/>
              <a:gd name="T25" fmla="*/ 466 h 1066"/>
              <a:gd name="T26" fmla="*/ 466 w 1065"/>
              <a:gd name="T27" fmla="*/ 400 h 1066"/>
              <a:gd name="T28" fmla="*/ 466 w 1065"/>
              <a:gd name="T29" fmla="*/ 333 h 1066"/>
              <a:gd name="T30" fmla="*/ 133 w 1065"/>
              <a:gd name="T31" fmla="*/ 267 h 1066"/>
              <a:gd name="T32" fmla="*/ 466 w 1065"/>
              <a:gd name="T33" fmla="*/ 333 h 1066"/>
              <a:gd name="T34" fmla="*/ 133 w 1065"/>
              <a:gd name="T35" fmla="*/ 200 h 1066"/>
              <a:gd name="T36" fmla="*/ 466 w 1065"/>
              <a:gd name="T37" fmla="*/ 134 h 1066"/>
              <a:gd name="T38" fmla="*/ 799 w 1065"/>
              <a:gd name="T39" fmla="*/ 932 h 1066"/>
              <a:gd name="T40" fmla="*/ 666 w 1065"/>
              <a:gd name="T41" fmla="*/ 799 h 1066"/>
              <a:gd name="T42" fmla="*/ 799 w 1065"/>
              <a:gd name="T43" fmla="*/ 932 h 1066"/>
              <a:gd name="T44" fmla="*/ 666 w 1065"/>
              <a:gd name="T45" fmla="*/ 733 h 1066"/>
              <a:gd name="T46" fmla="*/ 799 w 1065"/>
              <a:gd name="T47" fmla="*/ 600 h 1066"/>
              <a:gd name="T48" fmla="*/ 799 w 1065"/>
              <a:gd name="T49" fmla="*/ 533 h 1066"/>
              <a:gd name="T50" fmla="*/ 666 w 1065"/>
              <a:gd name="T51" fmla="*/ 400 h 1066"/>
              <a:gd name="T52" fmla="*/ 799 w 1065"/>
              <a:gd name="T53" fmla="*/ 533 h 1066"/>
              <a:gd name="T54" fmla="*/ 866 w 1065"/>
              <a:gd name="T55" fmla="*/ 932 h 1066"/>
              <a:gd name="T56" fmla="*/ 999 w 1065"/>
              <a:gd name="T57" fmla="*/ 799 h 1066"/>
              <a:gd name="T58" fmla="*/ 999 w 1065"/>
              <a:gd name="T59" fmla="*/ 733 h 1066"/>
              <a:gd name="T60" fmla="*/ 866 w 1065"/>
              <a:gd name="T61" fmla="*/ 600 h 1066"/>
              <a:gd name="T62" fmla="*/ 999 w 1065"/>
              <a:gd name="T63" fmla="*/ 733 h 1066"/>
              <a:gd name="T64" fmla="*/ 866 w 1065"/>
              <a:gd name="T65" fmla="*/ 533 h 1066"/>
              <a:gd name="T66" fmla="*/ 999 w 1065"/>
              <a:gd name="T67" fmla="*/ 400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5" h="1066">
                <a:moveTo>
                  <a:pt x="533" y="267"/>
                </a:moveTo>
                <a:lnTo>
                  <a:pt x="533" y="0"/>
                </a:lnTo>
                <a:lnTo>
                  <a:pt x="67" y="0"/>
                </a:lnTo>
                <a:lnTo>
                  <a:pt x="67" y="999"/>
                </a:lnTo>
                <a:lnTo>
                  <a:pt x="0" y="999"/>
                </a:lnTo>
                <a:lnTo>
                  <a:pt x="0" y="1066"/>
                </a:lnTo>
                <a:lnTo>
                  <a:pt x="1065" y="1066"/>
                </a:lnTo>
                <a:lnTo>
                  <a:pt x="1065" y="267"/>
                </a:lnTo>
                <a:lnTo>
                  <a:pt x="533" y="267"/>
                </a:lnTo>
                <a:close/>
                <a:moveTo>
                  <a:pt x="400" y="999"/>
                </a:moveTo>
                <a:lnTo>
                  <a:pt x="200" y="999"/>
                </a:lnTo>
                <a:lnTo>
                  <a:pt x="200" y="866"/>
                </a:lnTo>
                <a:lnTo>
                  <a:pt x="400" y="866"/>
                </a:lnTo>
                <a:lnTo>
                  <a:pt x="400" y="999"/>
                </a:lnTo>
                <a:close/>
                <a:moveTo>
                  <a:pt x="466" y="733"/>
                </a:moveTo>
                <a:lnTo>
                  <a:pt x="133" y="733"/>
                </a:lnTo>
                <a:lnTo>
                  <a:pt x="133" y="666"/>
                </a:lnTo>
                <a:lnTo>
                  <a:pt x="466" y="666"/>
                </a:lnTo>
                <a:lnTo>
                  <a:pt x="466" y="733"/>
                </a:lnTo>
                <a:close/>
                <a:moveTo>
                  <a:pt x="466" y="600"/>
                </a:moveTo>
                <a:lnTo>
                  <a:pt x="133" y="600"/>
                </a:lnTo>
                <a:lnTo>
                  <a:pt x="133" y="533"/>
                </a:lnTo>
                <a:lnTo>
                  <a:pt x="466" y="533"/>
                </a:lnTo>
                <a:lnTo>
                  <a:pt x="466" y="600"/>
                </a:lnTo>
                <a:close/>
                <a:moveTo>
                  <a:pt x="466" y="466"/>
                </a:moveTo>
                <a:lnTo>
                  <a:pt x="133" y="466"/>
                </a:lnTo>
                <a:lnTo>
                  <a:pt x="133" y="400"/>
                </a:lnTo>
                <a:lnTo>
                  <a:pt x="466" y="400"/>
                </a:lnTo>
                <a:lnTo>
                  <a:pt x="466" y="466"/>
                </a:lnTo>
                <a:close/>
                <a:moveTo>
                  <a:pt x="466" y="333"/>
                </a:moveTo>
                <a:lnTo>
                  <a:pt x="133" y="333"/>
                </a:lnTo>
                <a:lnTo>
                  <a:pt x="133" y="267"/>
                </a:lnTo>
                <a:lnTo>
                  <a:pt x="466" y="267"/>
                </a:lnTo>
                <a:lnTo>
                  <a:pt x="466" y="333"/>
                </a:lnTo>
                <a:close/>
                <a:moveTo>
                  <a:pt x="466" y="200"/>
                </a:moveTo>
                <a:lnTo>
                  <a:pt x="133" y="200"/>
                </a:lnTo>
                <a:lnTo>
                  <a:pt x="133" y="134"/>
                </a:lnTo>
                <a:lnTo>
                  <a:pt x="466" y="134"/>
                </a:lnTo>
                <a:lnTo>
                  <a:pt x="466" y="200"/>
                </a:lnTo>
                <a:close/>
                <a:moveTo>
                  <a:pt x="799" y="932"/>
                </a:moveTo>
                <a:lnTo>
                  <a:pt x="666" y="932"/>
                </a:lnTo>
                <a:lnTo>
                  <a:pt x="666" y="799"/>
                </a:lnTo>
                <a:lnTo>
                  <a:pt x="799" y="799"/>
                </a:lnTo>
                <a:lnTo>
                  <a:pt x="799" y="932"/>
                </a:lnTo>
                <a:close/>
                <a:moveTo>
                  <a:pt x="799" y="733"/>
                </a:moveTo>
                <a:lnTo>
                  <a:pt x="666" y="733"/>
                </a:lnTo>
                <a:lnTo>
                  <a:pt x="666" y="600"/>
                </a:lnTo>
                <a:lnTo>
                  <a:pt x="799" y="600"/>
                </a:lnTo>
                <a:lnTo>
                  <a:pt x="799" y="733"/>
                </a:lnTo>
                <a:close/>
                <a:moveTo>
                  <a:pt x="799" y="533"/>
                </a:moveTo>
                <a:lnTo>
                  <a:pt x="666" y="533"/>
                </a:lnTo>
                <a:lnTo>
                  <a:pt x="666" y="400"/>
                </a:lnTo>
                <a:lnTo>
                  <a:pt x="799" y="400"/>
                </a:lnTo>
                <a:lnTo>
                  <a:pt x="799" y="533"/>
                </a:lnTo>
                <a:close/>
                <a:moveTo>
                  <a:pt x="999" y="932"/>
                </a:moveTo>
                <a:lnTo>
                  <a:pt x="866" y="932"/>
                </a:lnTo>
                <a:lnTo>
                  <a:pt x="866" y="799"/>
                </a:lnTo>
                <a:lnTo>
                  <a:pt x="999" y="799"/>
                </a:lnTo>
                <a:lnTo>
                  <a:pt x="999" y="932"/>
                </a:lnTo>
                <a:close/>
                <a:moveTo>
                  <a:pt x="999" y="733"/>
                </a:moveTo>
                <a:lnTo>
                  <a:pt x="866" y="733"/>
                </a:lnTo>
                <a:lnTo>
                  <a:pt x="866" y="600"/>
                </a:lnTo>
                <a:lnTo>
                  <a:pt x="999" y="600"/>
                </a:lnTo>
                <a:lnTo>
                  <a:pt x="999" y="733"/>
                </a:lnTo>
                <a:close/>
                <a:moveTo>
                  <a:pt x="999" y="533"/>
                </a:moveTo>
                <a:lnTo>
                  <a:pt x="866" y="533"/>
                </a:lnTo>
                <a:lnTo>
                  <a:pt x="866" y="400"/>
                </a:lnTo>
                <a:lnTo>
                  <a:pt x="999" y="400"/>
                </a:lnTo>
                <a:lnTo>
                  <a:pt x="999" y="53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nvGrpSpPr>
          <p:cNvPr id="12" name="Group 11"/>
          <p:cNvGrpSpPr/>
          <p:nvPr/>
        </p:nvGrpSpPr>
        <p:grpSpPr>
          <a:xfrm>
            <a:off x="2720353" y="3874505"/>
            <a:ext cx="1363269" cy="1042251"/>
            <a:chOff x="2066926" y="4165600"/>
            <a:chExt cx="1530350" cy="1169988"/>
          </a:xfrm>
          <a:solidFill>
            <a:schemeClr val="accent3"/>
          </a:solidFill>
        </p:grpSpPr>
        <p:sp>
          <p:nvSpPr>
            <p:cNvPr id="13" name="Freeform 16"/>
            <p:cNvSpPr>
              <a:spLocks noEditPoints="1"/>
            </p:cNvSpPr>
            <p:nvPr/>
          </p:nvSpPr>
          <p:spPr bwMode="auto">
            <a:xfrm>
              <a:off x="2133601" y="4232275"/>
              <a:ext cx="1035050" cy="1041400"/>
            </a:xfrm>
            <a:custGeom>
              <a:avLst/>
              <a:gdLst>
                <a:gd name="T0" fmla="*/ 117 w 234"/>
                <a:gd name="T1" fmla="*/ 218 h 235"/>
                <a:gd name="T2" fmla="*/ 17 w 234"/>
                <a:gd name="T3" fmla="*/ 117 h 235"/>
                <a:gd name="T4" fmla="*/ 117 w 234"/>
                <a:gd name="T5" fmla="*/ 17 h 235"/>
                <a:gd name="T6" fmla="*/ 217 w 234"/>
                <a:gd name="T7" fmla="*/ 117 h 235"/>
                <a:gd name="T8" fmla="*/ 117 w 234"/>
                <a:gd name="T9" fmla="*/ 218 h 235"/>
                <a:gd name="T10" fmla="*/ 117 w 234"/>
                <a:gd name="T11" fmla="*/ 0 h 235"/>
                <a:gd name="T12" fmla="*/ 0 w 234"/>
                <a:gd name="T13" fmla="*/ 117 h 235"/>
                <a:gd name="T14" fmla="*/ 117 w 234"/>
                <a:gd name="T15" fmla="*/ 235 h 235"/>
                <a:gd name="T16" fmla="*/ 234 w 234"/>
                <a:gd name="T17" fmla="*/ 117 h 235"/>
                <a:gd name="T18" fmla="*/ 117 w 234"/>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18"/>
                  </a:moveTo>
                  <a:cubicBezTo>
                    <a:pt x="62" y="218"/>
                    <a:pt x="17" y="173"/>
                    <a:pt x="17" y="117"/>
                  </a:cubicBezTo>
                  <a:cubicBezTo>
                    <a:pt x="17" y="62"/>
                    <a:pt x="62" y="17"/>
                    <a:pt x="117" y="17"/>
                  </a:cubicBezTo>
                  <a:cubicBezTo>
                    <a:pt x="172" y="17"/>
                    <a:pt x="217" y="62"/>
                    <a:pt x="217" y="117"/>
                  </a:cubicBezTo>
                  <a:cubicBezTo>
                    <a:pt x="217" y="173"/>
                    <a:pt x="172" y="218"/>
                    <a:pt x="117" y="218"/>
                  </a:cubicBezTo>
                  <a:moveTo>
                    <a:pt x="117" y="0"/>
                  </a:moveTo>
                  <a:cubicBezTo>
                    <a:pt x="52" y="0"/>
                    <a:pt x="0" y="53"/>
                    <a:pt x="0" y="117"/>
                  </a:cubicBezTo>
                  <a:cubicBezTo>
                    <a:pt x="0" y="182"/>
                    <a:pt x="52" y="235"/>
                    <a:pt x="117" y="235"/>
                  </a:cubicBezTo>
                  <a:cubicBezTo>
                    <a:pt x="182" y="235"/>
                    <a:pt x="234" y="182"/>
                    <a:pt x="234" y="117"/>
                  </a:cubicBezTo>
                  <a:cubicBezTo>
                    <a:pt x="234" y="53"/>
                    <a:pt x="182" y="0"/>
                    <a:pt x="11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14" name="Freeform 17"/>
            <p:cNvSpPr>
              <a:spLocks noEditPoints="1"/>
            </p:cNvSpPr>
            <p:nvPr/>
          </p:nvSpPr>
          <p:spPr bwMode="auto">
            <a:xfrm>
              <a:off x="2066926" y="4165600"/>
              <a:ext cx="1168400" cy="1169988"/>
            </a:xfrm>
            <a:custGeom>
              <a:avLst/>
              <a:gdLst>
                <a:gd name="T0" fmla="*/ 132 w 264"/>
                <a:gd name="T1" fmla="*/ 261 h 264"/>
                <a:gd name="T2" fmla="*/ 3 w 264"/>
                <a:gd name="T3" fmla="*/ 132 h 264"/>
                <a:gd name="T4" fmla="*/ 132 w 264"/>
                <a:gd name="T5" fmla="*/ 4 h 264"/>
                <a:gd name="T6" fmla="*/ 261 w 264"/>
                <a:gd name="T7" fmla="*/ 132 h 264"/>
                <a:gd name="T8" fmla="*/ 132 w 264"/>
                <a:gd name="T9" fmla="*/ 261 h 264"/>
                <a:gd name="T10" fmla="*/ 132 w 264"/>
                <a:gd name="T11" fmla="*/ 0 h 264"/>
                <a:gd name="T12" fmla="*/ 0 w 264"/>
                <a:gd name="T13" fmla="*/ 132 h 264"/>
                <a:gd name="T14" fmla="*/ 132 w 264"/>
                <a:gd name="T15" fmla="*/ 264 h 264"/>
                <a:gd name="T16" fmla="*/ 264 w 264"/>
                <a:gd name="T17" fmla="*/ 132 h 264"/>
                <a:gd name="T18" fmla="*/ 132 w 264"/>
                <a:gd name="T19"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4">
                  <a:moveTo>
                    <a:pt x="132" y="261"/>
                  </a:moveTo>
                  <a:cubicBezTo>
                    <a:pt x="61" y="261"/>
                    <a:pt x="3" y="203"/>
                    <a:pt x="3" y="132"/>
                  </a:cubicBezTo>
                  <a:cubicBezTo>
                    <a:pt x="3" y="61"/>
                    <a:pt x="61" y="4"/>
                    <a:pt x="132" y="4"/>
                  </a:cubicBezTo>
                  <a:cubicBezTo>
                    <a:pt x="203" y="4"/>
                    <a:pt x="261" y="61"/>
                    <a:pt x="261" y="132"/>
                  </a:cubicBezTo>
                  <a:cubicBezTo>
                    <a:pt x="261" y="203"/>
                    <a:pt x="203" y="261"/>
                    <a:pt x="132" y="261"/>
                  </a:cubicBezTo>
                  <a:moveTo>
                    <a:pt x="132" y="0"/>
                  </a:moveTo>
                  <a:cubicBezTo>
                    <a:pt x="59" y="0"/>
                    <a:pt x="0" y="60"/>
                    <a:pt x="0" y="132"/>
                  </a:cubicBezTo>
                  <a:cubicBezTo>
                    <a:pt x="0" y="205"/>
                    <a:pt x="59" y="264"/>
                    <a:pt x="132" y="264"/>
                  </a:cubicBezTo>
                  <a:cubicBezTo>
                    <a:pt x="205" y="264"/>
                    <a:pt x="264" y="205"/>
                    <a:pt x="264" y="132"/>
                  </a:cubicBezTo>
                  <a:cubicBezTo>
                    <a:pt x="264" y="60"/>
                    <a:pt x="205" y="0"/>
                    <a:pt x="132"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15" name="Oval 18"/>
            <p:cNvSpPr>
              <a:spLocks noChangeArrowheads="1"/>
            </p:cNvSpPr>
            <p:nvPr/>
          </p:nvSpPr>
          <p:spPr bwMode="auto">
            <a:xfrm>
              <a:off x="2208213" y="4308475"/>
              <a:ext cx="885825" cy="8890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16"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17"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18" name="Group 17"/>
          <p:cNvGrpSpPr/>
          <p:nvPr/>
        </p:nvGrpSpPr>
        <p:grpSpPr>
          <a:xfrm>
            <a:off x="8150804" y="3874505"/>
            <a:ext cx="1320844" cy="1042251"/>
            <a:chOff x="8162926" y="4165600"/>
            <a:chExt cx="1482725" cy="1169988"/>
          </a:xfrm>
          <a:solidFill>
            <a:schemeClr val="accent1"/>
          </a:solidFill>
        </p:grpSpPr>
        <p:sp>
          <p:nvSpPr>
            <p:cNvPr id="19" name="Freeform 19"/>
            <p:cNvSpPr>
              <a:spLocks noEditPoints="1"/>
            </p:cNvSpPr>
            <p:nvPr/>
          </p:nvSpPr>
          <p:spPr bwMode="auto">
            <a:xfrm>
              <a:off x="8539163" y="4232275"/>
              <a:ext cx="1039813" cy="1041400"/>
            </a:xfrm>
            <a:custGeom>
              <a:avLst/>
              <a:gdLst>
                <a:gd name="T0" fmla="*/ 118 w 235"/>
                <a:gd name="T1" fmla="*/ 218 h 235"/>
                <a:gd name="T2" fmla="*/ 17 w 235"/>
                <a:gd name="T3" fmla="*/ 117 h 235"/>
                <a:gd name="T4" fmla="*/ 118 w 235"/>
                <a:gd name="T5" fmla="*/ 17 h 235"/>
                <a:gd name="T6" fmla="*/ 218 w 235"/>
                <a:gd name="T7" fmla="*/ 117 h 235"/>
                <a:gd name="T8" fmla="*/ 118 w 235"/>
                <a:gd name="T9" fmla="*/ 218 h 235"/>
                <a:gd name="T10" fmla="*/ 118 w 235"/>
                <a:gd name="T11" fmla="*/ 0 h 235"/>
                <a:gd name="T12" fmla="*/ 0 w 235"/>
                <a:gd name="T13" fmla="*/ 117 h 235"/>
                <a:gd name="T14" fmla="*/ 118 w 235"/>
                <a:gd name="T15" fmla="*/ 235 h 235"/>
                <a:gd name="T16" fmla="*/ 235 w 235"/>
                <a:gd name="T17" fmla="*/ 117 h 235"/>
                <a:gd name="T18" fmla="*/ 118 w 235"/>
                <a:gd name="T1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35">
                  <a:moveTo>
                    <a:pt x="118" y="218"/>
                  </a:moveTo>
                  <a:cubicBezTo>
                    <a:pt x="62" y="218"/>
                    <a:pt x="17" y="173"/>
                    <a:pt x="17" y="117"/>
                  </a:cubicBezTo>
                  <a:cubicBezTo>
                    <a:pt x="17" y="62"/>
                    <a:pt x="62" y="17"/>
                    <a:pt x="118" y="17"/>
                  </a:cubicBezTo>
                  <a:cubicBezTo>
                    <a:pt x="173" y="17"/>
                    <a:pt x="218" y="62"/>
                    <a:pt x="218" y="117"/>
                  </a:cubicBezTo>
                  <a:cubicBezTo>
                    <a:pt x="218" y="173"/>
                    <a:pt x="173" y="218"/>
                    <a:pt x="118" y="218"/>
                  </a:cubicBezTo>
                  <a:moveTo>
                    <a:pt x="118" y="0"/>
                  </a:moveTo>
                  <a:cubicBezTo>
                    <a:pt x="53" y="0"/>
                    <a:pt x="0" y="53"/>
                    <a:pt x="0" y="117"/>
                  </a:cubicBezTo>
                  <a:cubicBezTo>
                    <a:pt x="0" y="182"/>
                    <a:pt x="53" y="235"/>
                    <a:pt x="118" y="235"/>
                  </a:cubicBezTo>
                  <a:cubicBezTo>
                    <a:pt x="182" y="235"/>
                    <a:pt x="235" y="182"/>
                    <a:pt x="235" y="117"/>
                  </a:cubicBezTo>
                  <a:cubicBezTo>
                    <a:pt x="235" y="53"/>
                    <a:pt x="182" y="0"/>
                    <a:pt x="118"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0" name="Freeform 20"/>
            <p:cNvSpPr>
              <a:spLocks noEditPoints="1"/>
            </p:cNvSpPr>
            <p:nvPr/>
          </p:nvSpPr>
          <p:spPr bwMode="auto">
            <a:xfrm>
              <a:off x="8477251" y="4165600"/>
              <a:ext cx="1168400" cy="1169988"/>
            </a:xfrm>
            <a:custGeom>
              <a:avLst/>
              <a:gdLst>
                <a:gd name="T0" fmla="*/ 132 w 264"/>
                <a:gd name="T1" fmla="*/ 261 h 264"/>
                <a:gd name="T2" fmla="*/ 3 w 264"/>
                <a:gd name="T3" fmla="*/ 132 h 264"/>
                <a:gd name="T4" fmla="*/ 132 w 264"/>
                <a:gd name="T5" fmla="*/ 4 h 264"/>
                <a:gd name="T6" fmla="*/ 260 w 264"/>
                <a:gd name="T7" fmla="*/ 132 h 264"/>
                <a:gd name="T8" fmla="*/ 132 w 264"/>
                <a:gd name="T9" fmla="*/ 261 h 264"/>
                <a:gd name="T10" fmla="*/ 132 w 264"/>
                <a:gd name="T11" fmla="*/ 0 h 264"/>
                <a:gd name="T12" fmla="*/ 0 w 264"/>
                <a:gd name="T13" fmla="*/ 132 h 264"/>
                <a:gd name="T14" fmla="*/ 132 w 264"/>
                <a:gd name="T15" fmla="*/ 264 h 264"/>
                <a:gd name="T16" fmla="*/ 264 w 264"/>
                <a:gd name="T17" fmla="*/ 132 h 264"/>
                <a:gd name="T18" fmla="*/ 132 w 264"/>
                <a:gd name="T19"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264">
                  <a:moveTo>
                    <a:pt x="132" y="261"/>
                  </a:moveTo>
                  <a:cubicBezTo>
                    <a:pt x="61" y="261"/>
                    <a:pt x="3" y="203"/>
                    <a:pt x="3" y="132"/>
                  </a:cubicBezTo>
                  <a:cubicBezTo>
                    <a:pt x="3" y="61"/>
                    <a:pt x="61" y="4"/>
                    <a:pt x="132" y="4"/>
                  </a:cubicBezTo>
                  <a:cubicBezTo>
                    <a:pt x="203" y="4"/>
                    <a:pt x="260" y="61"/>
                    <a:pt x="260" y="132"/>
                  </a:cubicBezTo>
                  <a:cubicBezTo>
                    <a:pt x="260" y="203"/>
                    <a:pt x="203" y="261"/>
                    <a:pt x="132" y="261"/>
                  </a:cubicBezTo>
                  <a:moveTo>
                    <a:pt x="132" y="0"/>
                  </a:moveTo>
                  <a:cubicBezTo>
                    <a:pt x="59" y="0"/>
                    <a:pt x="0" y="60"/>
                    <a:pt x="0" y="132"/>
                  </a:cubicBezTo>
                  <a:cubicBezTo>
                    <a:pt x="0" y="205"/>
                    <a:pt x="59" y="264"/>
                    <a:pt x="132" y="264"/>
                  </a:cubicBezTo>
                  <a:cubicBezTo>
                    <a:pt x="204" y="264"/>
                    <a:pt x="264" y="205"/>
                    <a:pt x="264" y="132"/>
                  </a:cubicBezTo>
                  <a:cubicBezTo>
                    <a:pt x="264" y="60"/>
                    <a:pt x="204" y="0"/>
                    <a:pt x="132"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1" name="Oval 21"/>
            <p:cNvSpPr>
              <a:spLocks noChangeArrowheads="1"/>
            </p:cNvSpPr>
            <p:nvPr/>
          </p:nvSpPr>
          <p:spPr bwMode="auto">
            <a:xfrm>
              <a:off x="8615363" y="4308475"/>
              <a:ext cx="889000" cy="8890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2"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3"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24" name="Group 23"/>
          <p:cNvGrpSpPr/>
          <p:nvPr/>
        </p:nvGrpSpPr>
        <p:grpSpPr>
          <a:xfrm>
            <a:off x="7579475" y="1791419"/>
            <a:ext cx="1166698" cy="1053563"/>
            <a:chOff x="7521576" y="1827213"/>
            <a:chExt cx="1309687" cy="1182687"/>
          </a:xfrm>
          <a:solidFill>
            <a:schemeClr val="accent2"/>
          </a:solidFill>
        </p:grpSpPr>
        <p:sp>
          <p:nvSpPr>
            <p:cNvPr id="25" name="Freeform 28"/>
            <p:cNvSpPr>
              <a:spLocks noEditPoints="1"/>
            </p:cNvSpPr>
            <p:nvPr/>
          </p:nvSpPr>
          <p:spPr bwMode="auto">
            <a:xfrm>
              <a:off x="7672388"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6" name="Freeform 29"/>
            <p:cNvSpPr>
              <a:spLocks noEditPoints="1"/>
            </p:cNvSpPr>
            <p:nvPr/>
          </p:nvSpPr>
          <p:spPr bwMode="auto">
            <a:xfrm>
              <a:off x="7605713" y="1827213"/>
              <a:ext cx="1225550" cy="1169988"/>
            </a:xfrm>
            <a:custGeom>
              <a:avLst/>
              <a:gdLst>
                <a:gd name="T0" fmla="*/ 132 w 277"/>
                <a:gd name="T1" fmla="*/ 261 h 264"/>
                <a:gd name="T2" fmla="*/ 41 w 277"/>
                <a:gd name="T3" fmla="*/ 223 h 264"/>
                <a:gd name="T4" fmla="*/ 4 w 277"/>
                <a:gd name="T5" fmla="*/ 132 h 264"/>
                <a:gd name="T6" fmla="*/ 41 w 277"/>
                <a:gd name="T7" fmla="*/ 41 h 264"/>
                <a:gd name="T8" fmla="*/ 132 w 277"/>
                <a:gd name="T9" fmla="*/ 4 h 264"/>
                <a:gd name="T10" fmla="*/ 223 w 277"/>
                <a:gd name="T11" fmla="*/ 41 h 264"/>
                <a:gd name="T12" fmla="*/ 223 w 277"/>
                <a:gd name="T13" fmla="*/ 223 h 264"/>
                <a:gd name="T14" fmla="*/ 132 w 277"/>
                <a:gd name="T15" fmla="*/ 261 h 264"/>
                <a:gd name="T16" fmla="*/ 132 w 277"/>
                <a:gd name="T17" fmla="*/ 0 h 264"/>
                <a:gd name="T18" fmla="*/ 39 w 277"/>
                <a:gd name="T19" fmla="*/ 39 h 264"/>
                <a:gd name="T20" fmla="*/ 0 w 277"/>
                <a:gd name="T21" fmla="*/ 132 h 264"/>
                <a:gd name="T22" fmla="*/ 39 w 277"/>
                <a:gd name="T23" fmla="*/ 226 h 264"/>
                <a:gd name="T24" fmla="*/ 132 w 277"/>
                <a:gd name="T25" fmla="*/ 264 h 264"/>
                <a:gd name="T26" fmla="*/ 226 w 277"/>
                <a:gd name="T27" fmla="*/ 226 h 264"/>
                <a:gd name="T28" fmla="*/ 226 w 277"/>
                <a:gd name="T29" fmla="*/ 39 h 264"/>
                <a:gd name="T30" fmla="*/ 132 w 277"/>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64">
                  <a:moveTo>
                    <a:pt x="132" y="261"/>
                  </a:moveTo>
                  <a:cubicBezTo>
                    <a:pt x="98" y="261"/>
                    <a:pt x="66" y="248"/>
                    <a:pt x="41" y="223"/>
                  </a:cubicBezTo>
                  <a:cubicBezTo>
                    <a:pt x="17" y="199"/>
                    <a:pt x="4" y="167"/>
                    <a:pt x="4" y="132"/>
                  </a:cubicBezTo>
                  <a:cubicBezTo>
                    <a:pt x="4" y="98"/>
                    <a:pt x="17" y="66"/>
                    <a:pt x="41" y="41"/>
                  </a:cubicBezTo>
                  <a:cubicBezTo>
                    <a:pt x="66" y="17"/>
                    <a:pt x="98" y="4"/>
                    <a:pt x="132" y="4"/>
                  </a:cubicBezTo>
                  <a:cubicBezTo>
                    <a:pt x="167" y="4"/>
                    <a:pt x="199" y="17"/>
                    <a:pt x="223" y="41"/>
                  </a:cubicBezTo>
                  <a:cubicBezTo>
                    <a:pt x="274" y="92"/>
                    <a:pt x="274" y="173"/>
                    <a:pt x="223" y="223"/>
                  </a:cubicBezTo>
                  <a:cubicBezTo>
                    <a:pt x="199" y="248"/>
                    <a:pt x="167" y="261"/>
                    <a:pt x="132" y="261"/>
                  </a:cubicBezTo>
                  <a:moveTo>
                    <a:pt x="132" y="0"/>
                  </a:moveTo>
                  <a:cubicBezTo>
                    <a:pt x="97" y="0"/>
                    <a:pt x="64" y="14"/>
                    <a:pt x="39" y="39"/>
                  </a:cubicBezTo>
                  <a:cubicBezTo>
                    <a:pt x="14" y="64"/>
                    <a:pt x="0" y="97"/>
                    <a:pt x="0" y="132"/>
                  </a:cubicBezTo>
                  <a:cubicBezTo>
                    <a:pt x="0" y="168"/>
                    <a:pt x="14" y="201"/>
                    <a:pt x="39" y="226"/>
                  </a:cubicBezTo>
                  <a:cubicBezTo>
                    <a:pt x="64" y="251"/>
                    <a:pt x="97" y="264"/>
                    <a:pt x="132" y="264"/>
                  </a:cubicBezTo>
                  <a:cubicBezTo>
                    <a:pt x="168" y="264"/>
                    <a:pt x="201" y="251"/>
                    <a:pt x="226" y="226"/>
                  </a:cubicBezTo>
                  <a:cubicBezTo>
                    <a:pt x="277" y="174"/>
                    <a:pt x="277" y="91"/>
                    <a:pt x="226" y="39"/>
                  </a:cubicBezTo>
                  <a:cubicBezTo>
                    <a:pt x="201" y="14"/>
                    <a:pt x="168" y="0"/>
                    <a:pt x="132"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7" name="Freeform 30"/>
            <p:cNvSpPr>
              <a:spLocks/>
            </p:cNvSpPr>
            <p:nvPr/>
          </p:nvSpPr>
          <p:spPr bwMode="auto">
            <a:xfrm>
              <a:off x="7704138"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8"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9"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30" name="Group 29"/>
          <p:cNvGrpSpPr/>
          <p:nvPr/>
        </p:nvGrpSpPr>
        <p:grpSpPr>
          <a:xfrm>
            <a:off x="3457140" y="1791419"/>
            <a:ext cx="1199225" cy="1053563"/>
            <a:chOff x="2894013" y="1827213"/>
            <a:chExt cx="1346200" cy="1182687"/>
          </a:xfrm>
          <a:solidFill>
            <a:schemeClr val="accent4"/>
          </a:solidFill>
        </p:grpSpPr>
        <p:sp>
          <p:nvSpPr>
            <p:cNvPr id="31"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32"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33"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34"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35"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sp>
        <p:nvSpPr>
          <p:cNvPr id="36" name="Freeform 47"/>
          <p:cNvSpPr>
            <a:spLocks/>
          </p:cNvSpPr>
          <p:nvPr/>
        </p:nvSpPr>
        <p:spPr bwMode="auto">
          <a:xfrm>
            <a:off x="4640809" y="3106893"/>
            <a:ext cx="3553834" cy="2207534"/>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latin typeface="微软雅黑" pitchFamily="34" charset="-122"/>
              <a:ea typeface="微软雅黑" pitchFamily="34" charset="-122"/>
            </a:endParaRPr>
          </a:p>
        </p:txBody>
      </p:sp>
      <p:grpSp>
        <p:nvGrpSpPr>
          <p:cNvPr id="37" name="Group 36"/>
          <p:cNvGrpSpPr/>
          <p:nvPr/>
        </p:nvGrpSpPr>
        <p:grpSpPr>
          <a:xfrm>
            <a:off x="3179493" y="1791419"/>
            <a:ext cx="277647" cy="276819"/>
            <a:chOff x="2138511" y="2464802"/>
            <a:chExt cx="354012" cy="352956"/>
          </a:xfrm>
          <a:solidFill>
            <a:schemeClr val="accent4"/>
          </a:solidFill>
        </p:grpSpPr>
        <p:sp>
          <p:nvSpPr>
            <p:cNvPr id="38" name="Oval 37"/>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39" name="Freeform 3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40" name="Group 39"/>
          <p:cNvGrpSpPr/>
          <p:nvPr/>
        </p:nvGrpSpPr>
        <p:grpSpPr>
          <a:xfrm>
            <a:off x="8731448" y="1791419"/>
            <a:ext cx="277647" cy="276819"/>
            <a:chOff x="2138511" y="2464802"/>
            <a:chExt cx="354012" cy="352956"/>
          </a:xfrm>
          <a:solidFill>
            <a:schemeClr val="accent2"/>
          </a:solidFill>
        </p:grpSpPr>
        <p:sp>
          <p:nvSpPr>
            <p:cNvPr id="41" name="Oval 40"/>
            <p:cNvSpPr>
              <a:spLocks noChangeArrowheads="1"/>
            </p:cNvSpPr>
            <p:nvPr/>
          </p:nvSpPr>
          <p:spPr bwMode="auto">
            <a:xfrm>
              <a:off x="2229829"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42" name="Freeform 4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43" name="Group 42"/>
          <p:cNvGrpSpPr/>
          <p:nvPr/>
        </p:nvGrpSpPr>
        <p:grpSpPr>
          <a:xfrm>
            <a:off x="2446322" y="3964960"/>
            <a:ext cx="277647" cy="276819"/>
            <a:chOff x="2138511" y="2464802"/>
            <a:chExt cx="354012" cy="352956"/>
          </a:xfrm>
          <a:solidFill>
            <a:schemeClr val="accent3"/>
          </a:solidFill>
        </p:grpSpPr>
        <p:sp>
          <p:nvSpPr>
            <p:cNvPr id="44" name="Oval 4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45" name="Freeform 4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46" name="Group 45"/>
          <p:cNvGrpSpPr/>
          <p:nvPr/>
        </p:nvGrpSpPr>
        <p:grpSpPr>
          <a:xfrm>
            <a:off x="9467404" y="3964960"/>
            <a:ext cx="277647" cy="276819"/>
            <a:chOff x="2138511" y="2464802"/>
            <a:chExt cx="354012" cy="352956"/>
          </a:xfrm>
          <a:solidFill>
            <a:schemeClr val="accent1"/>
          </a:solidFill>
        </p:grpSpPr>
        <p:sp>
          <p:nvSpPr>
            <p:cNvPr id="47" name="Oval 4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48" name="Freeform 4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sp>
        <p:nvSpPr>
          <p:cNvPr id="49" name="TextBox 48"/>
          <p:cNvSpPr txBox="1"/>
          <p:nvPr/>
        </p:nvSpPr>
        <p:spPr>
          <a:xfrm>
            <a:off x="1630710" y="1718640"/>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添加文字内容</a:t>
            </a:r>
            <a:endParaRPr lang="id-ID" altLang="zh-CN" b="1" dirty="0">
              <a:solidFill>
                <a:schemeClr val="tx1">
                  <a:lumMod val="50000"/>
                  <a:lumOff val="50000"/>
                </a:schemeClr>
              </a:solidFill>
              <a:latin typeface="微软雅黑" pitchFamily="34" charset="-122"/>
              <a:ea typeface="微软雅黑" pitchFamily="34" charset="-122"/>
            </a:endParaRPr>
          </a:p>
        </p:txBody>
      </p:sp>
      <p:sp>
        <p:nvSpPr>
          <p:cNvPr id="50" name="TextBox 49"/>
          <p:cNvSpPr txBox="1"/>
          <p:nvPr/>
        </p:nvSpPr>
        <p:spPr>
          <a:xfrm>
            <a:off x="999988" y="2059522"/>
            <a:ext cx="2188443" cy="613694"/>
          </a:xfrm>
          <a:prstGeom prst="rect">
            <a:avLst/>
          </a:prstGeom>
          <a:noFill/>
        </p:spPr>
        <p:txBody>
          <a:bodyPr wrap="square" rtlCol="0">
            <a:spAutoFit/>
          </a:bodyPr>
          <a:lstStyle/>
          <a:p>
            <a:pPr algn="r">
              <a:lnSpc>
                <a:spcPct val="150000"/>
              </a:lnSpc>
            </a:pP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a:t>
            </a:r>
            <a:endParaRPr lang="en-US" sz="1200" b="1" dirty="0">
              <a:solidFill>
                <a:schemeClr val="tx1">
                  <a:lumMod val="50000"/>
                  <a:lumOff val="50000"/>
                </a:schemeClr>
              </a:solidFill>
              <a:latin typeface="微软雅黑" pitchFamily="34" charset="-122"/>
              <a:ea typeface="微软雅黑" pitchFamily="34" charset="-122"/>
            </a:endParaRPr>
          </a:p>
        </p:txBody>
      </p:sp>
      <p:sp>
        <p:nvSpPr>
          <p:cNvPr id="51" name="TextBox 50"/>
          <p:cNvSpPr txBox="1"/>
          <p:nvPr/>
        </p:nvSpPr>
        <p:spPr>
          <a:xfrm>
            <a:off x="853138" y="3884030"/>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添加文字内容</a:t>
            </a:r>
            <a:endParaRPr lang="id-ID" altLang="zh-CN" b="1" dirty="0">
              <a:solidFill>
                <a:schemeClr val="tx1">
                  <a:lumMod val="50000"/>
                  <a:lumOff val="50000"/>
                </a:schemeClr>
              </a:solidFill>
              <a:latin typeface="微软雅黑" pitchFamily="34" charset="-122"/>
              <a:ea typeface="微软雅黑" pitchFamily="34" charset="-122"/>
            </a:endParaRPr>
          </a:p>
        </p:txBody>
      </p:sp>
      <p:sp>
        <p:nvSpPr>
          <p:cNvPr id="52" name="TextBox 51"/>
          <p:cNvSpPr txBox="1"/>
          <p:nvPr/>
        </p:nvSpPr>
        <p:spPr>
          <a:xfrm>
            <a:off x="266961" y="4224912"/>
            <a:ext cx="2188443" cy="613694"/>
          </a:xfrm>
          <a:prstGeom prst="rect">
            <a:avLst/>
          </a:prstGeom>
          <a:noFill/>
        </p:spPr>
        <p:txBody>
          <a:bodyPr wrap="square" rtlCol="0">
            <a:spAutoFit/>
          </a:bodyPr>
          <a:lstStyle/>
          <a:p>
            <a:pPr algn="r">
              <a:lnSpc>
                <a:spcPct val="150000"/>
              </a:lnSpc>
            </a:pP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a:t>
            </a:r>
            <a:endParaRPr lang="en-US" sz="1200" b="1" dirty="0">
              <a:solidFill>
                <a:schemeClr val="tx1">
                  <a:lumMod val="50000"/>
                  <a:lumOff val="50000"/>
                </a:schemeClr>
              </a:solidFill>
              <a:latin typeface="微软雅黑" pitchFamily="34" charset="-122"/>
              <a:ea typeface="微软雅黑" pitchFamily="34" charset="-122"/>
            </a:endParaRPr>
          </a:p>
        </p:txBody>
      </p:sp>
      <p:sp>
        <p:nvSpPr>
          <p:cNvPr id="53" name="TextBox 52"/>
          <p:cNvSpPr txBox="1"/>
          <p:nvPr/>
        </p:nvSpPr>
        <p:spPr>
          <a:xfrm>
            <a:off x="9025072" y="1718640"/>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添加文字内容</a:t>
            </a:r>
            <a:endParaRPr lang="id-ID" b="1" dirty="0">
              <a:solidFill>
                <a:schemeClr val="tx1">
                  <a:lumMod val="50000"/>
                  <a:lumOff val="50000"/>
                </a:schemeClr>
              </a:solidFill>
              <a:latin typeface="微软雅黑" pitchFamily="34" charset="-122"/>
              <a:ea typeface="微软雅黑" pitchFamily="34" charset="-122"/>
            </a:endParaRPr>
          </a:p>
        </p:txBody>
      </p:sp>
      <p:sp>
        <p:nvSpPr>
          <p:cNvPr id="54" name="TextBox 53"/>
          <p:cNvSpPr txBox="1"/>
          <p:nvPr/>
        </p:nvSpPr>
        <p:spPr>
          <a:xfrm>
            <a:off x="9025072" y="2059522"/>
            <a:ext cx="2188443" cy="61369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a:t>
            </a:r>
            <a:endParaRPr lang="en-US" sz="1200" b="1" dirty="0">
              <a:solidFill>
                <a:schemeClr val="tx1">
                  <a:lumMod val="50000"/>
                  <a:lumOff val="50000"/>
                </a:schemeClr>
              </a:solidFill>
              <a:latin typeface="微软雅黑" pitchFamily="34" charset="-122"/>
              <a:ea typeface="微软雅黑" pitchFamily="34" charset="-122"/>
            </a:endParaRPr>
          </a:p>
        </p:txBody>
      </p:sp>
      <p:sp>
        <p:nvSpPr>
          <p:cNvPr id="55" name="TextBox 54"/>
          <p:cNvSpPr txBox="1"/>
          <p:nvPr/>
        </p:nvSpPr>
        <p:spPr>
          <a:xfrm>
            <a:off x="9707817" y="3884030"/>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添加文字内容</a:t>
            </a:r>
            <a:endParaRPr lang="id-ID" altLang="zh-CN" b="1"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9707817" y="4224912"/>
            <a:ext cx="2188443" cy="61369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输入你的文字信息输入你的文字信息输入你的文字信息</a:t>
            </a:r>
            <a:endParaRPr lang="en-US" sz="1200" b="1" dirty="0">
              <a:solidFill>
                <a:schemeClr val="tx1">
                  <a:lumMod val="50000"/>
                  <a:lumOff val="50000"/>
                </a:schemeClr>
              </a:solidFill>
              <a:latin typeface="微软雅黑" pitchFamily="34" charset="-122"/>
              <a:ea typeface="微软雅黑" pitchFamily="34" charset="-122"/>
            </a:endParaRPr>
          </a:p>
        </p:txBody>
      </p:sp>
      <p:sp>
        <p:nvSpPr>
          <p:cNvPr id="57" name="Freeform 55"/>
          <p:cNvSpPr>
            <a:spLocks/>
          </p:cNvSpPr>
          <p:nvPr/>
        </p:nvSpPr>
        <p:spPr bwMode="auto">
          <a:xfrm>
            <a:off x="3836214" y="2056725"/>
            <a:ext cx="354812" cy="439711"/>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nvGrpSpPr>
          <p:cNvPr id="58" name="Group 57"/>
          <p:cNvGrpSpPr/>
          <p:nvPr/>
        </p:nvGrpSpPr>
        <p:grpSpPr>
          <a:xfrm>
            <a:off x="3069963" y="4224912"/>
            <a:ext cx="339725" cy="319217"/>
            <a:chOff x="3175" y="-1587"/>
            <a:chExt cx="1209675" cy="1136651"/>
          </a:xfrm>
          <a:solidFill>
            <a:sysClr val="window" lastClr="FFFFFF"/>
          </a:solidFill>
        </p:grpSpPr>
        <p:sp>
          <p:nvSpPr>
            <p:cNvPr id="59"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0"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1"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grpSp>
        <p:nvGrpSpPr>
          <p:cNvPr id="62" name="Group 61"/>
          <p:cNvGrpSpPr/>
          <p:nvPr/>
        </p:nvGrpSpPr>
        <p:grpSpPr>
          <a:xfrm>
            <a:off x="8763679" y="4267842"/>
            <a:ext cx="370858" cy="255576"/>
            <a:chOff x="3175" y="4763"/>
            <a:chExt cx="3130550" cy="2157412"/>
          </a:xfrm>
          <a:solidFill>
            <a:sysClr val="window" lastClr="FFFFFF"/>
          </a:solidFill>
        </p:grpSpPr>
        <p:sp>
          <p:nvSpPr>
            <p:cNvPr id="63"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4"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5"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6"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67"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grpSp>
      <p:sp>
        <p:nvSpPr>
          <p:cNvPr id="68" name="Freeform 73"/>
          <p:cNvSpPr>
            <a:spLocks/>
          </p:cNvSpPr>
          <p:nvPr/>
        </p:nvSpPr>
        <p:spPr bwMode="auto">
          <a:xfrm>
            <a:off x="7996115" y="2131620"/>
            <a:ext cx="309377" cy="308223"/>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468029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 calcmode="lin" valueType="num">
                                      <p:cBhvr>
                                        <p:cTn id="42" dur="500" fill="hold"/>
                                        <p:tgtEl>
                                          <p:spTgt spid="68"/>
                                        </p:tgtEl>
                                        <p:attrNameLst>
                                          <p:attrName>ppt_w</p:attrName>
                                        </p:attrNameLst>
                                      </p:cBhvr>
                                      <p:tavLst>
                                        <p:tav tm="0">
                                          <p:val>
                                            <p:fltVal val="0"/>
                                          </p:val>
                                        </p:tav>
                                        <p:tav tm="100000">
                                          <p:val>
                                            <p:strVal val="#ppt_w"/>
                                          </p:val>
                                        </p:tav>
                                      </p:tavLst>
                                    </p:anim>
                                    <p:anim calcmode="lin" valueType="num">
                                      <p:cBhvr>
                                        <p:cTn id="43" dur="500" fill="hold"/>
                                        <p:tgtEl>
                                          <p:spTgt spid="68"/>
                                        </p:tgtEl>
                                        <p:attrNameLst>
                                          <p:attrName>ppt_h</p:attrName>
                                        </p:attrNameLst>
                                      </p:cBhvr>
                                      <p:tavLst>
                                        <p:tav tm="0">
                                          <p:val>
                                            <p:fltVal val="0"/>
                                          </p:val>
                                        </p:tav>
                                        <p:tav tm="100000">
                                          <p:val>
                                            <p:strVal val="#ppt_h"/>
                                          </p:val>
                                        </p:tav>
                                      </p:tavLst>
                                    </p:anim>
                                    <p:animEffect transition="in" filter="fade">
                                      <p:cBhvr>
                                        <p:cTn id="44" dur="500"/>
                                        <p:tgtEl>
                                          <p:spTgt spid="68"/>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500"/>
                                        <p:tgtEl>
                                          <p:spTgt spid="5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childTnLst>
                                </p:cTn>
                              </p:par>
                            </p:childTnLst>
                          </p:cTn>
                        </p:par>
                        <p:par>
                          <p:cTn id="58" fill="hold">
                            <p:stCondLst>
                              <p:cond delay="5000"/>
                            </p:stCondLst>
                            <p:childTnLst>
                              <p:par>
                                <p:cTn id="59" presetID="10" presetClass="entr" presetSubtype="0" fill="hold"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58"/>
                                        </p:tgtEl>
                                        <p:attrNameLst>
                                          <p:attrName>style.visibility</p:attrName>
                                        </p:attrNameLst>
                                      </p:cBhvr>
                                      <p:to>
                                        <p:strVal val="visible"/>
                                      </p:to>
                                    </p:set>
                                    <p:anim calcmode="lin" valueType="num">
                                      <p:cBhvr>
                                        <p:cTn id="65" dur="500" fill="hold"/>
                                        <p:tgtEl>
                                          <p:spTgt spid="58"/>
                                        </p:tgtEl>
                                        <p:attrNameLst>
                                          <p:attrName>ppt_w</p:attrName>
                                        </p:attrNameLst>
                                      </p:cBhvr>
                                      <p:tavLst>
                                        <p:tav tm="0">
                                          <p:val>
                                            <p:fltVal val="0"/>
                                          </p:val>
                                        </p:tav>
                                        <p:tav tm="100000">
                                          <p:val>
                                            <p:strVal val="#ppt_w"/>
                                          </p:val>
                                        </p:tav>
                                      </p:tavLst>
                                    </p:anim>
                                    <p:anim calcmode="lin" valueType="num">
                                      <p:cBhvr>
                                        <p:cTn id="66" dur="500" fill="hold"/>
                                        <p:tgtEl>
                                          <p:spTgt spid="58"/>
                                        </p:tgtEl>
                                        <p:attrNameLst>
                                          <p:attrName>ppt_h</p:attrName>
                                        </p:attrNameLst>
                                      </p:cBhvr>
                                      <p:tavLst>
                                        <p:tav tm="0">
                                          <p:val>
                                            <p:fltVal val="0"/>
                                          </p:val>
                                        </p:tav>
                                        <p:tav tm="100000">
                                          <p:val>
                                            <p:strVal val="#ppt_h"/>
                                          </p:val>
                                        </p:tav>
                                      </p:tavLst>
                                    </p:anim>
                                    <p:animEffect transition="in" filter="fade">
                                      <p:cBhvr>
                                        <p:cTn id="67" dur="500"/>
                                        <p:tgtEl>
                                          <p:spTgt spid="58"/>
                                        </p:tgtEl>
                                      </p:cBhvr>
                                    </p:animEffect>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childTnLst>
                          </p:cTn>
                        </p:par>
                        <p:par>
                          <p:cTn id="81" fill="hold">
                            <p:stCondLst>
                              <p:cond delay="7000"/>
                            </p:stCondLst>
                            <p:childTnLst>
                              <p:par>
                                <p:cTn id="82" presetID="10"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childTnLst>
                                </p:cTn>
                              </p:par>
                            </p:childTnLst>
                          </p:cTn>
                        </p:par>
                        <p:par>
                          <p:cTn id="85" fill="hold">
                            <p:stCondLst>
                              <p:cond delay="7500"/>
                            </p:stCondLst>
                            <p:childTnLst>
                              <p:par>
                                <p:cTn id="86" presetID="53" presetClass="entr" presetSubtype="16"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 calcmode="lin" valueType="num">
                                      <p:cBhvr>
                                        <p:cTn id="88" dur="500" fill="hold"/>
                                        <p:tgtEl>
                                          <p:spTgt spid="62"/>
                                        </p:tgtEl>
                                        <p:attrNameLst>
                                          <p:attrName>ppt_w</p:attrName>
                                        </p:attrNameLst>
                                      </p:cBhvr>
                                      <p:tavLst>
                                        <p:tav tm="0">
                                          <p:val>
                                            <p:fltVal val="0"/>
                                          </p:val>
                                        </p:tav>
                                        <p:tav tm="100000">
                                          <p:val>
                                            <p:strVal val="#ppt_w"/>
                                          </p:val>
                                        </p:tav>
                                      </p:tavLst>
                                    </p:anim>
                                    <p:anim calcmode="lin" valueType="num">
                                      <p:cBhvr>
                                        <p:cTn id="89" dur="500" fill="hold"/>
                                        <p:tgtEl>
                                          <p:spTgt spid="62"/>
                                        </p:tgtEl>
                                        <p:attrNameLst>
                                          <p:attrName>ppt_h</p:attrName>
                                        </p:attrNameLst>
                                      </p:cBhvr>
                                      <p:tavLst>
                                        <p:tav tm="0">
                                          <p:val>
                                            <p:fltVal val="0"/>
                                          </p:val>
                                        </p:tav>
                                        <p:tav tm="100000">
                                          <p:val>
                                            <p:strVal val="#ppt_h"/>
                                          </p:val>
                                        </p:tav>
                                      </p:tavLst>
                                    </p:anim>
                                    <p:animEffect transition="in" filter="fade">
                                      <p:cBhvr>
                                        <p:cTn id="90" dur="500"/>
                                        <p:tgtEl>
                                          <p:spTgt spid="62"/>
                                        </p:tgtEl>
                                      </p:cBhvr>
                                    </p:animEffect>
                                  </p:childTnLst>
                                </p:cTn>
                              </p:par>
                            </p:childTnLst>
                          </p:cTn>
                        </p:par>
                        <p:par>
                          <p:cTn id="91" fill="hold">
                            <p:stCondLst>
                              <p:cond delay="8000"/>
                            </p:stCondLst>
                            <p:childTnLst>
                              <p:par>
                                <p:cTn id="92" presetID="53" presetClass="entr" presetSubtype="16" fill="hold" nodeType="after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p:cTn id="94" dur="500" fill="hold"/>
                                        <p:tgtEl>
                                          <p:spTgt spid="46"/>
                                        </p:tgtEl>
                                        <p:attrNameLst>
                                          <p:attrName>ppt_w</p:attrName>
                                        </p:attrNameLst>
                                      </p:cBhvr>
                                      <p:tavLst>
                                        <p:tav tm="0">
                                          <p:val>
                                            <p:fltVal val="0"/>
                                          </p:val>
                                        </p:tav>
                                        <p:tav tm="100000">
                                          <p:val>
                                            <p:strVal val="#ppt_w"/>
                                          </p:val>
                                        </p:tav>
                                      </p:tavLst>
                                    </p:anim>
                                    <p:anim calcmode="lin" valueType="num">
                                      <p:cBhvr>
                                        <p:cTn id="95" dur="500" fill="hold"/>
                                        <p:tgtEl>
                                          <p:spTgt spid="46"/>
                                        </p:tgtEl>
                                        <p:attrNameLst>
                                          <p:attrName>ppt_h</p:attrName>
                                        </p:attrNameLst>
                                      </p:cBhvr>
                                      <p:tavLst>
                                        <p:tav tm="0">
                                          <p:val>
                                            <p:fltVal val="0"/>
                                          </p:val>
                                        </p:tav>
                                        <p:tav tm="100000">
                                          <p:val>
                                            <p:strVal val="#ppt_h"/>
                                          </p:val>
                                        </p:tav>
                                      </p:tavLst>
                                    </p:anim>
                                    <p:animEffect transition="in" filter="fade">
                                      <p:cBhvr>
                                        <p:cTn id="96" dur="500"/>
                                        <p:tgtEl>
                                          <p:spTgt spid="46"/>
                                        </p:tgtEl>
                                      </p:cBhvr>
                                    </p:animEffect>
                                  </p:childTnLst>
                                </p:cTn>
                              </p:par>
                            </p:childTnLst>
                          </p:cTn>
                        </p:par>
                        <p:par>
                          <p:cTn id="97" fill="hold">
                            <p:stCondLst>
                              <p:cond delay="8500"/>
                            </p:stCondLst>
                            <p:childTnLst>
                              <p:par>
                                <p:cTn id="98" presetID="10" presetClass="entr" presetSubtype="0" fill="hold" grpId="0" nodeType="after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fade">
                                      <p:cBhvr>
                                        <p:cTn id="10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9" grpId="0"/>
      <p:bldP spid="50" grpId="0"/>
      <p:bldP spid="51" grpId="0"/>
      <p:bldP spid="52" grpId="0"/>
      <p:bldP spid="53" grpId="0"/>
      <p:bldP spid="54" grpId="0"/>
      <p:bldP spid="55" grpId="0"/>
      <p:bldP spid="56" grpId="0"/>
      <p:bldP spid="57" grpId="0" animBg="1"/>
      <p:bldP spid="6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5944" y="2082429"/>
            <a:ext cx="7417566" cy="3650827"/>
            <a:chOff x="776287" y="706437"/>
            <a:chExt cx="7658101" cy="3768726"/>
          </a:xfrm>
          <a:solidFill>
            <a:schemeClr val="bg1">
              <a:lumMod val="75000"/>
              <a:alpha val="98000"/>
            </a:schemeClr>
          </a:solidFill>
        </p:grpSpPr>
        <p:sp>
          <p:nvSpPr>
            <p:cNvPr id="3"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xtLst/>
          </p:spPr>
          <p:txBody>
            <a:bodyPr/>
            <a:lstStyle/>
            <a:p>
              <a:pPr defTabSz="1228342">
                <a:defRPr/>
              </a:pPr>
              <a:endParaRPr lang="zh-CN" altLang="en-US">
                <a:latin typeface="+mn-lt"/>
                <a:ea typeface="+mn-ea"/>
              </a:endParaRPr>
            </a:p>
          </p:txBody>
        </p:sp>
        <p:sp>
          <p:nvSpPr>
            <p:cNvPr id="4"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xtLst/>
          </p:spPr>
          <p:txBody>
            <a:bodyPr/>
            <a:lstStyle/>
            <a:p>
              <a:pPr defTabSz="1228342">
                <a:defRPr/>
              </a:pPr>
              <a:endParaRPr lang="zh-CN" altLang="en-US">
                <a:latin typeface="+mn-lt"/>
                <a:ea typeface="+mn-ea"/>
              </a:endParaRPr>
            </a:p>
          </p:txBody>
        </p:sp>
        <p:sp>
          <p:nvSpPr>
            <p:cNvPr id="5"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xtLst/>
          </p:spPr>
          <p:txBody>
            <a:bodyPr/>
            <a:lstStyle/>
            <a:p>
              <a:pPr defTabSz="1228342">
                <a:defRPr/>
              </a:pPr>
              <a:endParaRPr lang="zh-CN" altLang="en-US">
                <a:latin typeface="+mn-lt"/>
                <a:ea typeface="+mn-ea"/>
              </a:endParaRPr>
            </a:p>
          </p:txBody>
        </p:sp>
        <p:sp>
          <p:nvSpPr>
            <p:cNvPr id="6"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xtLst/>
          </p:spPr>
          <p:txBody>
            <a:bodyPr/>
            <a:lstStyle/>
            <a:p>
              <a:pPr defTabSz="1228342">
                <a:defRPr/>
              </a:pPr>
              <a:endParaRPr lang="zh-CN" altLang="en-US">
                <a:latin typeface="+mn-lt"/>
                <a:ea typeface="+mn-ea"/>
              </a:endParaRPr>
            </a:p>
          </p:txBody>
        </p:sp>
        <p:sp>
          <p:nvSpPr>
            <p:cNvPr id="7"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xtLst/>
          </p:spPr>
          <p:txBody>
            <a:bodyPr/>
            <a:lstStyle/>
            <a:p>
              <a:pPr defTabSz="1228342">
                <a:defRPr/>
              </a:pPr>
              <a:endParaRPr lang="zh-CN" altLang="en-US">
                <a:latin typeface="+mn-lt"/>
                <a:ea typeface="+mn-ea"/>
              </a:endParaRPr>
            </a:p>
          </p:txBody>
        </p:sp>
        <p:sp>
          <p:nvSpPr>
            <p:cNvPr id="8"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xtLst/>
          </p:spPr>
          <p:txBody>
            <a:bodyPr/>
            <a:lstStyle/>
            <a:p>
              <a:pPr defTabSz="1228342">
                <a:defRPr/>
              </a:pPr>
              <a:endParaRPr lang="zh-CN" altLang="en-US">
                <a:latin typeface="+mn-lt"/>
                <a:ea typeface="+mn-ea"/>
              </a:endParaRPr>
            </a:p>
          </p:txBody>
        </p:sp>
        <p:sp>
          <p:nvSpPr>
            <p:cNvPr id="9"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xtLst/>
          </p:spPr>
          <p:txBody>
            <a:bodyPr/>
            <a:lstStyle/>
            <a:p>
              <a:pPr defTabSz="1228342">
                <a:defRPr/>
              </a:pPr>
              <a:endParaRPr lang="zh-CN" altLang="en-US">
                <a:latin typeface="+mn-lt"/>
                <a:ea typeface="+mn-ea"/>
              </a:endParaRPr>
            </a:p>
          </p:txBody>
        </p:sp>
        <p:sp>
          <p:nvSpPr>
            <p:cNvPr id="10"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xtLst/>
          </p:spPr>
          <p:txBody>
            <a:bodyPr/>
            <a:lstStyle/>
            <a:p>
              <a:pPr defTabSz="1228342">
                <a:defRPr/>
              </a:pPr>
              <a:endParaRPr lang="zh-CN" altLang="en-US">
                <a:latin typeface="+mn-lt"/>
                <a:ea typeface="+mn-ea"/>
              </a:endParaRPr>
            </a:p>
          </p:txBody>
        </p:sp>
        <p:sp>
          <p:nvSpPr>
            <p:cNvPr id="11"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xtLst/>
          </p:spPr>
          <p:txBody>
            <a:bodyPr/>
            <a:lstStyle/>
            <a:p>
              <a:pPr defTabSz="1228342">
                <a:defRPr/>
              </a:pPr>
              <a:endParaRPr lang="zh-CN" altLang="en-US">
                <a:latin typeface="+mn-lt"/>
                <a:ea typeface="+mn-ea"/>
              </a:endParaRPr>
            </a:p>
          </p:txBody>
        </p:sp>
        <p:sp>
          <p:nvSpPr>
            <p:cNvPr id="12"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xtLst/>
          </p:spPr>
          <p:txBody>
            <a:bodyPr/>
            <a:lstStyle/>
            <a:p>
              <a:pPr defTabSz="1228342">
                <a:defRPr/>
              </a:pPr>
              <a:endParaRPr lang="zh-CN" altLang="en-US">
                <a:latin typeface="+mn-lt"/>
                <a:ea typeface="+mn-ea"/>
              </a:endParaRPr>
            </a:p>
          </p:txBody>
        </p:sp>
        <p:sp>
          <p:nvSpPr>
            <p:cNvPr id="13"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xtLst/>
          </p:spPr>
          <p:txBody>
            <a:bodyPr/>
            <a:lstStyle/>
            <a:p>
              <a:pPr defTabSz="1228342">
                <a:defRPr/>
              </a:pPr>
              <a:endParaRPr lang="zh-CN" altLang="en-US">
                <a:latin typeface="+mn-lt"/>
                <a:ea typeface="+mn-ea"/>
              </a:endParaRPr>
            </a:p>
          </p:txBody>
        </p:sp>
        <p:sp>
          <p:nvSpPr>
            <p:cNvPr id="14"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xtLst/>
          </p:spPr>
          <p:txBody>
            <a:bodyPr/>
            <a:lstStyle/>
            <a:p>
              <a:pPr defTabSz="1228342">
                <a:defRPr/>
              </a:pPr>
              <a:endParaRPr lang="zh-CN" altLang="en-US">
                <a:latin typeface="+mn-lt"/>
                <a:ea typeface="+mn-ea"/>
              </a:endParaRPr>
            </a:p>
          </p:txBody>
        </p:sp>
        <p:sp>
          <p:nvSpPr>
            <p:cNvPr id="15"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xtLst/>
          </p:spPr>
          <p:txBody>
            <a:bodyPr/>
            <a:lstStyle/>
            <a:p>
              <a:pPr defTabSz="1228342">
                <a:defRPr/>
              </a:pPr>
              <a:endParaRPr lang="zh-CN" altLang="en-US">
                <a:latin typeface="+mn-lt"/>
                <a:ea typeface="+mn-ea"/>
              </a:endParaRPr>
            </a:p>
          </p:txBody>
        </p:sp>
        <p:sp>
          <p:nvSpPr>
            <p:cNvPr id="16"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xtLst/>
          </p:spPr>
          <p:txBody>
            <a:bodyPr/>
            <a:lstStyle/>
            <a:p>
              <a:pPr defTabSz="1228342">
                <a:defRPr/>
              </a:pPr>
              <a:endParaRPr lang="zh-CN" altLang="en-US">
                <a:latin typeface="+mn-lt"/>
                <a:ea typeface="+mn-ea"/>
              </a:endParaRPr>
            </a:p>
          </p:txBody>
        </p:sp>
        <p:sp>
          <p:nvSpPr>
            <p:cNvPr id="17"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xtLst/>
          </p:spPr>
          <p:txBody>
            <a:bodyPr/>
            <a:lstStyle/>
            <a:p>
              <a:pPr defTabSz="1228342">
                <a:defRPr/>
              </a:pPr>
              <a:endParaRPr lang="zh-CN" altLang="en-US">
                <a:latin typeface="+mn-lt"/>
                <a:ea typeface="+mn-ea"/>
              </a:endParaRPr>
            </a:p>
          </p:txBody>
        </p:sp>
        <p:sp>
          <p:nvSpPr>
            <p:cNvPr id="18"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xtLst/>
          </p:spPr>
          <p:txBody>
            <a:bodyPr/>
            <a:lstStyle/>
            <a:p>
              <a:pPr defTabSz="1228342">
                <a:defRPr/>
              </a:pPr>
              <a:endParaRPr lang="zh-CN" altLang="en-US">
                <a:latin typeface="+mn-lt"/>
                <a:ea typeface="+mn-ea"/>
              </a:endParaRPr>
            </a:p>
          </p:txBody>
        </p:sp>
        <p:sp>
          <p:nvSpPr>
            <p:cNvPr id="19"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xtLst/>
          </p:spPr>
          <p:txBody>
            <a:bodyPr/>
            <a:lstStyle/>
            <a:p>
              <a:pPr defTabSz="1228342">
                <a:defRPr/>
              </a:pPr>
              <a:endParaRPr lang="zh-CN" altLang="en-US">
                <a:latin typeface="+mn-lt"/>
                <a:ea typeface="+mn-ea"/>
              </a:endParaRPr>
            </a:p>
          </p:txBody>
        </p:sp>
        <p:sp>
          <p:nvSpPr>
            <p:cNvPr id="20"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xtLst/>
          </p:spPr>
          <p:txBody>
            <a:bodyPr/>
            <a:lstStyle/>
            <a:p>
              <a:pPr defTabSz="1228342">
                <a:defRPr/>
              </a:pPr>
              <a:endParaRPr lang="zh-CN" altLang="en-US">
                <a:latin typeface="+mn-lt"/>
                <a:ea typeface="+mn-ea"/>
              </a:endParaRPr>
            </a:p>
          </p:txBody>
        </p:sp>
        <p:sp>
          <p:nvSpPr>
            <p:cNvPr id="21"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xtLst/>
          </p:spPr>
          <p:txBody>
            <a:bodyPr/>
            <a:lstStyle/>
            <a:p>
              <a:pPr defTabSz="1228342">
                <a:defRPr/>
              </a:pPr>
              <a:endParaRPr lang="zh-CN" altLang="en-US">
                <a:latin typeface="+mn-lt"/>
                <a:ea typeface="+mn-ea"/>
              </a:endParaRPr>
            </a:p>
          </p:txBody>
        </p:sp>
        <p:sp>
          <p:nvSpPr>
            <p:cNvPr id="22"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xtLst/>
          </p:spPr>
          <p:txBody>
            <a:bodyPr/>
            <a:lstStyle/>
            <a:p>
              <a:pPr defTabSz="1228342">
                <a:defRPr/>
              </a:pPr>
              <a:endParaRPr lang="zh-CN" altLang="en-US">
                <a:latin typeface="+mn-lt"/>
                <a:ea typeface="+mn-ea"/>
              </a:endParaRPr>
            </a:p>
          </p:txBody>
        </p:sp>
        <p:sp>
          <p:nvSpPr>
            <p:cNvPr id="23"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xtLst/>
          </p:spPr>
          <p:txBody>
            <a:bodyPr/>
            <a:lstStyle/>
            <a:p>
              <a:pPr defTabSz="1228342">
                <a:defRPr/>
              </a:pPr>
              <a:endParaRPr lang="zh-CN" altLang="en-US">
                <a:latin typeface="+mn-lt"/>
                <a:ea typeface="+mn-ea"/>
              </a:endParaRPr>
            </a:p>
          </p:txBody>
        </p:sp>
        <p:sp>
          <p:nvSpPr>
            <p:cNvPr id="24"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xtLst/>
          </p:spPr>
          <p:txBody>
            <a:bodyPr/>
            <a:lstStyle/>
            <a:p>
              <a:pPr defTabSz="1228342">
                <a:defRPr/>
              </a:pPr>
              <a:endParaRPr lang="zh-CN" altLang="en-US">
                <a:latin typeface="+mn-lt"/>
                <a:ea typeface="+mn-ea"/>
              </a:endParaRPr>
            </a:p>
          </p:txBody>
        </p:sp>
        <p:sp>
          <p:nvSpPr>
            <p:cNvPr id="25"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xtLst/>
          </p:spPr>
          <p:txBody>
            <a:bodyPr/>
            <a:lstStyle/>
            <a:p>
              <a:pPr defTabSz="1228342">
                <a:defRPr/>
              </a:pPr>
              <a:endParaRPr lang="zh-CN" altLang="en-US">
                <a:latin typeface="+mn-lt"/>
                <a:ea typeface="+mn-ea"/>
              </a:endParaRPr>
            </a:p>
          </p:txBody>
        </p:sp>
        <p:sp>
          <p:nvSpPr>
            <p:cNvPr id="26"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xtLst/>
          </p:spPr>
          <p:txBody>
            <a:bodyPr/>
            <a:lstStyle/>
            <a:p>
              <a:pPr defTabSz="1228342">
                <a:defRPr/>
              </a:pPr>
              <a:endParaRPr lang="zh-CN" altLang="en-US">
                <a:latin typeface="+mn-lt"/>
                <a:ea typeface="+mn-ea"/>
              </a:endParaRPr>
            </a:p>
          </p:txBody>
        </p:sp>
        <p:sp>
          <p:nvSpPr>
            <p:cNvPr id="27"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xtLst/>
          </p:spPr>
          <p:txBody>
            <a:bodyPr/>
            <a:lstStyle/>
            <a:p>
              <a:pPr defTabSz="1228342">
                <a:defRPr/>
              </a:pPr>
              <a:endParaRPr lang="zh-CN" altLang="en-US">
                <a:latin typeface="+mn-lt"/>
                <a:ea typeface="+mn-ea"/>
              </a:endParaRPr>
            </a:p>
          </p:txBody>
        </p:sp>
        <p:sp>
          <p:nvSpPr>
            <p:cNvPr id="28"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xtLst/>
          </p:spPr>
          <p:txBody>
            <a:bodyPr/>
            <a:lstStyle/>
            <a:p>
              <a:pPr defTabSz="1228342">
                <a:defRPr/>
              </a:pPr>
              <a:endParaRPr lang="zh-CN" altLang="en-US">
                <a:latin typeface="+mn-lt"/>
                <a:ea typeface="+mn-ea"/>
              </a:endParaRPr>
            </a:p>
          </p:txBody>
        </p:sp>
        <p:sp>
          <p:nvSpPr>
            <p:cNvPr id="29"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xtLst/>
          </p:spPr>
          <p:txBody>
            <a:bodyPr/>
            <a:lstStyle/>
            <a:p>
              <a:pPr defTabSz="1228342">
                <a:defRPr/>
              </a:pPr>
              <a:endParaRPr lang="zh-CN" altLang="en-US">
                <a:latin typeface="+mn-lt"/>
                <a:ea typeface="+mn-ea"/>
              </a:endParaRPr>
            </a:p>
          </p:txBody>
        </p:sp>
        <p:sp>
          <p:nvSpPr>
            <p:cNvPr id="30"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xtLst/>
          </p:spPr>
          <p:txBody>
            <a:bodyPr/>
            <a:lstStyle/>
            <a:p>
              <a:pPr defTabSz="1228342">
                <a:defRPr/>
              </a:pPr>
              <a:endParaRPr lang="zh-CN" altLang="en-US">
                <a:latin typeface="+mn-lt"/>
                <a:ea typeface="+mn-ea"/>
              </a:endParaRPr>
            </a:p>
          </p:txBody>
        </p:sp>
        <p:sp>
          <p:nvSpPr>
            <p:cNvPr id="31"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xtLst/>
          </p:spPr>
          <p:txBody>
            <a:bodyPr/>
            <a:lstStyle/>
            <a:p>
              <a:pPr defTabSz="1228342">
                <a:defRPr/>
              </a:pPr>
              <a:endParaRPr lang="zh-CN" altLang="en-US">
                <a:latin typeface="+mn-lt"/>
                <a:ea typeface="+mn-ea"/>
              </a:endParaRPr>
            </a:p>
          </p:txBody>
        </p:sp>
        <p:sp>
          <p:nvSpPr>
            <p:cNvPr id="32"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xtLst/>
          </p:spPr>
          <p:txBody>
            <a:bodyPr/>
            <a:lstStyle/>
            <a:p>
              <a:pPr defTabSz="1228342">
                <a:defRPr/>
              </a:pPr>
              <a:endParaRPr lang="zh-CN" altLang="en-US">
                <a:latin typeface="+mn-lt"/>
                <a:ea typeface="+mn-ea"/>
              </a:endParaRPr>
            </a:p>
          </p:txBody>
        </p:sp>
        <p:sp>
          <p:nvSpPr>
            <p:cNvPr id="33"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xtLst/>
          </p:spPr>
          <p:txBody>
            <a:bodyPr/>
            <a:lstStyle/>
            <a:p>
              <a:pPr defTabSz="1228342">
                <a:defRPr/>
              </a:pPr>
              <a:endParaRPr lang="zh-CN" altLang="en-US">
                <a:latin typeface="+mn-lt"/>
                <a:ea typeface="+mn-ea"/>
              </a:endParaRPr>
            </a:p>
          </p:txBody>
        </p:sp>
        <p:sp>
          <p:nvSpPr>
            <p:cNvPr id="34"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xtLst/>
          </p:spPr>
          <p:txBody>
            <a:bodyPr/>
            <a:lstStyle/>
            <a:p>
              <a:pPr defTabSz="1228342">
                <a:defRPr/>
              </a:pPr>
              <a:endParaRPr lang="zh-CN" altLang="en-US">
                <a:latin typeface="+mn-lt"/>
                <a:ea typeface="+mn-ea"/>
              </a:endParaRPr>
            </a:p>
          </p:txBody>
        </p:sp>
        <p:sp>
          <p:nvSpPr>
            <p:cNvPr id="35"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xtLst/>
          </p:spPr>
          <p:txBody>
            <a:bodyPr/>
            <a:lstStyle/>
            <a:p>
              <a:pPr defTabSz="1228342">
                <a:defRPr/>
              </a:pPr>
              <a:endParaRPr lang="zh-CN" altLang="en-US">
                <a:latin typeface="+mn-lt"/>
                <a:ea typeface="+mn-ea"/>
              </a:endParaRPr>
            </a:p>
          </p:txBody>
        </p:sp>
        <p:sp>
          <p:nvSpPr>
            <p:cNvPr id="36"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xtLst/>
          </p:spPr>
          <p:txBody>
            <a:bodyPr/>
            <a:lstStyle/>
            <a:p>
              <a:pPr defTabSz="1228342">
                <a:defRPr/>
              </a:pPr>
              <a:endParaRPr lang="zh-CN" altLang="en-US">
                <a:latin typeface="+mn-lt"/>
                <a:ea typeface="+mn-ea"/>
              </a:endParaRPr>
            </a:p>
          </p:txBody>
        </p:sp>
        <p:sp>
          <p:nvSpPr>
            <p:cNvPr id="37"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xtLst/>
          </p:spPr>
          <p:txBody>
            <a:bodyPr/>
            <a:lstStyle/>
            <a:p>
              <a:pPr defTabSz="1228342">
                <a:defRPr/>
              </a:pPr>
              <a:endParaRPr lang="zh-CN" altLang="en-US">
                <a:latin typeface="+mn-lt"/>
                <a:ea typeface="+mn-ea"/>
              </a:endParaRPr>
            </a:p>
          </p:txBody>
        </p:sp>
        <p:sp>
          <p:nvSpPr>
            <p:cNvPr id="38"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xtLst/>
          </p:spPr>
          <p:txBody>
            <a:bodyPr/>
            <a:lstStyle/>
            <a:p>
              <a:pPr defTabSz="1228342">
                <a:defRPr/>
              </a:pPr>
              <a:endParaRPr lang="zh-CN" altLang="en-US">
                <a:latin typeface="+mn-lt"/>
                <a:ea typeface="+mn-ea"/>
              </a:endParaRPr>
            </a:p>
          </p:txBody>
        </p:sp>
        <p:sp>
          <p:nvSpPr>
            <p:cNvPr id="39"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xtLst/>
          </p:spPr>
          <p:txBody>
            <a:bodyPr/>
            <a:lstStyle/>
            <a:p>
              <a:pPr defTabSz="1228342">
                <a:defRPr/>
              </a:pPr>
              <a:endParaRPr lang="zh-CN" altLang="en-US">
                <a:latin typeface="+mn-lt"/>
                <a:ea typeface="+mn-ea"/>
              </a:endParaRPr>
            </a:p>
          </p:txBody>
        </p:sp>
        <p:sp>
          <p:nvSpPr>
            <p:cNvPr id="40"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xtLst/>
          </p:spPr>
          <p:txBody>
            <a:bodyPr/>
            <a:lstStyle/>
            <a:p>
              <a:pPr defTabSz="1228342">
                <a:defRPr/>
              </a:pPr>
              <a:endParaRPr lang="zh-CN" altLang="en-US">
                <a:latin typeface="+mn-lt"/>
                <a:ea typeface="+mn-ea"/>
              </a:endParaRPr>
            </a:p>
          </p:txBody>
        </p:sp>
        <p:sp>
          <p:nvSpPr>
            <p:cNvPr id="41"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xtLst/>
          </p:spPr>
          <p:txBody>
            <a:bodyPr/>
            <a:lstStyle/>
            <a:p>
              <a:pPr defTabSz="1228342">
                <a:defRPr/>
              </a:pPr>
              <a:endParaRPr lang="zh-CN" altLang="en-US">
                <a:latin typeface="+mn-lt"/>
                <a:ea typeface="+mn-ea"/>
              </a:endParaRPr>
            </a:p>
          </p:txBody>
        </p:sp>
        <p:sp>
          <p:nvSpPr>
            <p:cNvPr id="42"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xtLst/>
          </p:spPr>
          <p:txBody>
            <a:bodyPr/>
            <a:lstStyle/>
            <a:p>
              <a:pPr defTabSz="1228342">
                <a:defRPr/>
              </a:pPr>
              <a:endParaRPr lang="zh-CN" altLang="en-US">
                <a:latin typeface="+mn-lt"/>
                <a:ea typeface="+mn-ea"/>
              </a:endParaRPr>
            </a:p>
          </p:txBody>
        </p:sp>
        <p:sp>
          <p:nvSpPr>
            <p:cNvPr id="43"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xtLst/>
          </p:spPr>
          <p:txBody>
            <a:bodyPr/>
            <a:lstStyle/>
            <a:p>
              <a:pPr defTabSz="1228342">
                <a:defRPr/>
              </a:pPr>
              <a:endParaRPr lang="zh-CN" altLang="en-US">
                <a:latin typeface="+mn-lt"/>
                <a:ea typeface="+mn-ea"/>
              </a:endParaRPr>
            </a:p>
          </p:txBody>
        </p:sp>
        <p:sp>
          <p:nvSpPr>
            <p:cNvPr id="44"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xtLst/>
          </p:spPr>
          <p:txBody>
            <a:bodyPr/>
            <a:lstStyle/>
            <a:p>
              <a:pPr defTabSz="1228342">
                <a:defRPr/>
              </a:pPr>
              <a:endParaRPr lang="zh-CN" altLang="en-US">
                <a:latin typeface="+mn-lt"/>
                <a:ea typeface="+mn-ea"/>
              </a:endParaRPr>
            </a:p>
          </p:txBody>
        </p:sp>
        <p:sp>
          <p:nvSpPr>
            <p:cNvPr id="45"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xtLst/>
          </p:spPr>
          <p:txBody>
            <a:bodyPr/>
            <a:lstStyle/>
            <a:p>
              <a:pPr defTabSz="1228342">
                <a:defRPr/>
              </a:pPr>
              <a:endParaRPr lang="zh-CN" altLang="en-US">
                <a:latin typeface="+mn-lt"/>
                <a:ea typeface="+mn-ea"/>
              </a:endParaRPr>
            </a:p>
          </p:txBody>
        </p:sp>
        <p:sp>
          <p:nvSpPr>
            <p:cNvPr id="46"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xtLst/>
          </p:spPr>
          <p:txBody>
            <a:bodyPr/>
            <a:lstStyle/>
            <a:p>
              <a:pPr defTabSz="1228342">
                <a:defRPr/>
              </a:pPr>
              <a:endParaRPr lang="zh-CN" altLang="en-US">
                <a:latin typeface="+mn-lt"/>
                <a:ea typeface="+mn-ea"/>
              </a:endParaRPr>
            </a:p>
          </p:txBody>
        </p:sp>
        <p:sp>
          <p:nvSpPr>
            <p:cNvPr id="47"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xtLst/>
          </p:spPr>
          <p:txBody>
            <a:bodyPr/>
            <a:lstStyle/>
            <a:p>
              <a:pPr defTabSz="1228342">
                <a:defRPr/>
              </a:pPr>
              <a:endParaRPr lang="zh-CN" altLang="en-US">
                <a:latin typeface="+mn-lt"/>
                <a:ea typeface="+mn-ea"/>
              </a:endParaRPr>
            </a:p>
          </p:txBody>
        </p:sp>
        <p:sp>
          <p:nvSpPr>
            <p:cNvPr id="48"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xtLst/>
          </p:spPr>
          <p:txBody>
            <a:bodyPr/>
            <a:lstStyle/>
            <a:p>
              <a:pPr defTabSz="1228342">
                <a:defRPr/>
              </a:pPr>
              <a:endParaRPr lang="zh-CN" altLang="en-US">
                <a:latin typeface="+mn-lt"/>
                <a:ea typeface="+mn-ea"/>
              </a:endParaRPr>
            </a:p>
          </p:txBody>
        </p:sp>
        <p:sp>
          <p:nvSpPr>
            <p:cNvPr id="49"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xtLst/>
          </p:spPr>
          <p:txBody>
            <a:bodyPr/>
            <a:lstStyle/>
            <a:p>
              <a:pPr defTabSz="1228342">
                <a:defRPr/>
              </a:pPr>
              <a:endParaRPr lang="zh-CN" altLang="en-US">
                <a:latin typeface="+mn-lt"/>
                <a:ea typeface="+mn-ea"/>
              </a:endParaRPr>
            </a:p>
          </p:txBody>
        </p:sp>
        <p:sp>
          <p:nvSpPr>
            <p:cNvPr id="50"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xtLst/>
          </p:spPr>
          <p:txBody>
            <a:bodyPr/>
            <a:lstStyle/>
            <a:p>
              <a:pPr defTabSz="1228342">
                <a:defRPr/>
              </a:pPr>
              <a:endParaRPr lang="zh-CN" altLang="en-US">
                <a:latin typeface="+mn-lt"/>
                <a:ea typeface="+mn-ea"/>
              </a:endParaRPr>
            </a:p>
          </p:txBody>
        </p:sp>
        <p:sp>
          <p:nvSpPr>
            <p:cNvPr id="51"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xtLst/>
          </p:spPr>
          <p:txBody>
            <a:bodyPr/>
            <a:lstStyle/>
            <a:p>
              <a:pPr defTabSz="1228342">
                <a:defRPr/>
              </a:pPr>
              <a:endParaRPr lang="zh-CN" altLang="en-US">
                <a:latin typeface="+mn-lt"/>
                <a:ea typeface="+mn-ea"/>
              </a:endParaRPr>
            </a:p>
          </p:txBody>
        </p:sp>
        <p:sp>
          <p:nvSpPr>
            <p:cNvPr id="52"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xtLst/>
          </p:spPr>
          <p:txBody>
            <a:bodyPr/>
            <a:lstStyle/>
            <a:p>
              <a:pPr defTabSz="1228342">
                <a:defRPr/>
              </a:pPr>
              <a:endParaRPr lang="zh-CN" altLang="en-US">
                <a:latin typeface="+mn-lt"/>
                <a:ea typeface="+mn-ea"/>
              </a:endParaRPr>
            </a:p>
          </p:txBody>
        </p:sp>
        <p:sp>
          <p:nvSpPr>
            <p:cNvPr id="53"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xtLst/>
          </p:spPr>
          <p:txBody>
            <a:bodyPr/>
            <a:lstStyle/>
            <a:p>
              <a:pPr defTabSz="1228342">
                <a:defRPr/>
              </a:pPr>
              <a:endParaRPr lang="zh-CN" altLang="en-US">
                <a:latin typeface="+mn-lt"/>
                <a:ea typeface="+mn-ea"/>
              </a:endParaRPr>
            </a:p>
          </p:txBody>
        </p:sp>
        <p:sp>
          <p:nvSpPr>
            <p:cNvPr id="54"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xtLst/>
          </p:spPr>
          <p:txBody>
            <a:bodyPr/>
            <a:lstStyle/>
            <a:p>
              <a:pPr defTabSz="1228342">
                <a:defRPr/>
              </a:pPr>
              <a:endParaRPr lang="zh-CN" altLang="en-US">
                <a:latin typeface="+mn-lt"/>
                <a:ea typeface="+mn-ea"/>
              </a:endParaRPr>
            </a:p>
          </p:txBody>
        </p:sp>
        <p:sp>
          <p:nvSpPr>
            <p:cNvPr id="55"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xtLst/>
          </p:spPr>
          <p:txBody>
            <a:bodyPr/>
            <a:lstStyle/>
            <a:p>
              <a:pPr defTabSz="1228342">
                <a:defRPr/>
              </a:pPr>
              <a:endParaRPr lang="zh-CN" altLang="en-US">
                <a:latin typeface="+mn-lt"/>
                <a:ea typeface="+mn-ea"/>
              </a:endParaRPr>
            </a:p>
          </p:txBody>
        </p:sp>
        <p:sp>
          <p:nvSpPr>
            <p:cNvPr id="56"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xtLst/>
          </p:spPr>
          <p:txBody>
            <a:bodyPr/>
            <a:lstStyle/>
            <a:p>
              <a:pPr defTabSz="1228342">
                <a:defRPr/>
              </a:pPr>
              <a:endParaRPr lang="zh-CN" altLang="en-US">
                <a:latin typeface="+mn-lt"/>
                <a:ea typeface="+mn-ea"/>
              </a:endParaRPr>
            </a:p>
          </p:txBody>
        </p:sp>
        <p:sp>
          <p:nvSpPr>
            <p:cNvPr id="57"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xtLst/>
          </p:spPr>
          <p:txBody>
            <a:bodyPr/>
            <a:lstStyle/>
            <a:p>
              <a:pPr defTabSz="1228342">
                <a:defRPr/>
              </a:pPr>
              <a:endParaRPr lang="zh-CN" altLang="en-US">
                <a:latin typeface="+mn-lt"/>
                <a:ea typeface="+mn-ea"/>
              </a:endParaRPr>
            </a:p>
          </p:txBody>
        </p:sp>
        <p:sp>
          <p:nvSpPr>
            <p:cNvPr id="58"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xtLst/>
          </p:spPr>
          <p:txBody>
            <a:bodyPr/>
            <a:lstStyle/>
            <a:p>
              <a:pPr defTabSz="1228342">
                <a:defRPr/>
              </a:pPr>
              <a:endParaRPr lang="zh-CN" altLang="en-US">
                <a:latin typeface="+mn-lt"/>
                <a:ea typeface="+mn-ea"/>
              </a:endParaRPr>
            </a:p>
          </p:txBody>
        </p:sp>
        <p:sp>
          <p:nvSpPr>
            <p:cNvPr id="59"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xtLst/>
          </p:spPr>
          <p:txBody>
            <a:bodyPr/>
            <a:lstStyle/>
            <a:p>
              <a:pPr defTabSz="1228342">
                <a:defRPr/>
              </a:pPr>
              <a:endParaRPr lang="zh-CN" altLang="en-US">
                <a:latin typeface="+mn-lt"/>
                <a:ea typeface="+mn-ea"/>
              </a:endParaRPr>
            </a:p>
          </p:txBody>
        </p:sp>
        <p:sp>
          <p:nvSpPr>
            <p:cNvPr id="60"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xtLst/>
          </p:spPr>
          <p:txBody>
            <a:bodyPr/>
            <a:lstStyle/>
            <a:p>
              <a:pPr defTabSz="1228342">
                <a:defRPr/>
              </a:pPr>
              <a:endParaRPr lang="zh-CN" altLang="en-US">
                <a:latin typeface="+mn-lt"/>
                <a:ea typeface="+mn-ea"/>
              </a:endParaRPr>
            </a:p>
          </p:txBody>
        </p:sp>
        <p:sp>
          <p:nvSpPr>
            <p:cNvPr id="61" name="Rectangle 68"/>
            <p:cNvSpPr>
              <a:spLocks noChangeArrowheads="1"/>
            </p:cNvSpPr>
            <p:nvPr/>
          </p:nvSpPr>
          <p:spPr bwMode="auto">
            <a:xfrm>
              <a:off x="6961187" y="2870200"/>
              <a:ext cx="19050" cy="11113"/>
            </a:xfrm>
            <a:prstGeom prst="rect">
              <a:avLst/>
            </a:prstGeom>
            <a:grpFill/>
            <a:ln>
              <a:noFill/>
            </a:ln>
            <a:extLst/>
          </p:spPr>
          <p:txBody>
            <a:bodyPr/>
            <a:lstStyle/>
            <a:p>
              <a:pPr defTabSz="1228342">
                <a:defRPr/>
              </a:pPr>
              <a:endParaRPr lang="zh-CN" altLang="en-US">
                <a:latin typeface="+mn-lt"/>
                <a:ea typeface="+mn-ea"/>
              </a:endParaRPr>
            </a:p>
          </p:txBody>
        </p:sp>
        <p:sp>
          <p:nvSpPr>
            <p:cNvPr id="62"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xtLst/>
          </p:spPr>
          <p:txBody>
            <a:bodyPr/>
            <a:lstStyle/>
            <a:p>
              <a:pPr defTabSz="1228342">
                <a:defRPr/>
              </a:pPr>
              <a:endParaRPr lang="zh-CN" altLang="en-US">
                <a:latin typeface="+mn-lt"/>
                <a:ea typeface="+mn-ea"/>
              </a:endParaRPr>
            </a:p>
          </p:txBody>
        </p:sp>
        <p:sp>
          <p:nvSpPr>
            <p:cNvPr id="63"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xtLst/>
          </p:spPr>
          <p:txBody>
            <a:bodyPr/>
            <a:lstStyle/>
            <a:p>
              <a:pPr defTabSz="1228342">
                <a:defRPr/>
              </a:pPr>
              <a:endParaRPr lang="zh-CN" altLang="en-US">
                <a:latin typeface="+mn-lt"/>
                <a:ea typeface="+mn-ea"/>
              </a:endParaRPr>
            </a:p>
          </p:txBody>
        </p:sp>
        <p:sp>
          <p:nvSpPr>
            <p:cNvPr id="64"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xtLst/>
          </p:spPr>
          <p:txBody>
            <a:bodyPr/>
            <a:lstStyle/>
            <a:p>
              <a:pPr defTabSz="1228342">
                <a:defRPr/>
              </a:pPr>
              <a:endParaRPr lang="zh-CN" altLang="en-US">
                <a:latin typeface="+mn-lt"/>
                <a:ea typeface="+mn-ea"/>
              </a:endParaRPr>
            </a:p>
          </p:txBody>
        </p:sp>
        <p:sp>
          <p:nvSpPr>
            <p:cNvPr id="65"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xtLst/>
          </p:spPr>
          <p:txBody>
            <a:bodyPr/>
            <a:lstStyle/>
            <a:p>
              <a:pPr defTabSz="1228342">
                <a:defRPr/>
              </a:pPr>
              <a:endParaRPr lang="zh-CN" altLang="en-US">
                <a:latin typeface="+mn-lt"/>
                <a:ea typeface="+mn-ea"/>
              </a:endParaRPr>
            </a:p>
          </p:txBody>
        </p:sp>
        <p:sp>
          <p:nvSpPr>
            <p:cNvPr id="66"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xtLst/>
          </p:spPr>
          <p:txBody>
            <a:bodyPr/>
            <a:lstStyle/>
            <a:p>
              <a:pPr defTabSz="1228342">
                <a:defRPr/>
              </a:pPr>
              <a:endParaRPr lang="zh-CN" altLang="en-US">
                <a:latin typeface="+mn-lt"/>
                <a:ea typeface="+mn-ea"/>
              </a:endParaRPr>
            </a:p>
          </p:txBody>
        </p:sp>
        <p:sp>
          <p:nvSpPr>
            <p:cNvPr id="67"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xtLst/>
          </p:spPr>
          <p:txBody>
            <a:bodyPr/>
            <a:lstStyle/>
            <a:p>
              <a:pPr defTabSz="1228342">
                <a:defRPr/>
              </a:pPr>
              <a:endParaRPr lang="zh-CN" altLang="en-US">
                <a:latin typeface="+mn-lt"/>
                <a:ea typeface="+mn-ea"/>
              </a:endParaRPr>
            </a:p>
          </p:txBody>
        </p:sp>
        <p:sp>
          <p:nvSpPr>
            <p:cNvPr id="68"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xtLst/>
          </p:spPr>
          <p:txBody>
            <a:bodyPr/>
            <a:lstStyle/>
            <a:p>
              <a:pPr defTabSz="1228342">
                <a:defRPr/>
              </a:pPr>
              <a:endParaRPr lang="zh-CN" altLang="en-US">
                <a:latin typeface="+mn-lt"/>
                <a:ea typeface="+mn-ea"/>
              </a:endParaRPr>
            </a:p>
          </p:txBody>
        </p:sp>
        <p:sp>
          <p:nvSpPr>
            <p:cNvPr id="69"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xtLst/>
          </p:spPr>
          <p:txBody>
            <a:bodyPr/>
            <a:lstStyle/>
            <a:p>
              <a:pPr defTabSz="1228342">
                <a:defRPr/>
              </a:pPr>
              <a:endParaRPr lang="zh-CN" altLang="en-US">
                <a:latin typeface="+mn-lt"/>
                <a:ea typeface="+mn-ea"/>
              </a:endParaRPr>
            </a:p>
          </p:txBody>
        </p:sp>
        <p:sp>
          <p:nvSpPr>
            <p:cNvPr id="70"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xtLst/>
          </p:spPr>
          <p:txBody>
            <a:bodyPr/>
            <a:lstStyle/>
            <a:p>
              <a:pPr defTabSz="1228342">
                <a:defRPr/>
              </a:pPr>
              <a:endParaRPr lang="zh-CN" altLang="en-US">
                <a:latin typeface="+mn-lt"/>
                <a:ea typeface="+mn-ea"/>
              </a:endParaRPr>
            </a:p>
          </p:txBody>
        </p:sp>
        <p:sp>
          <p:nvSpPr>
            <p:cNvPr id="71"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xtLst/>
          </p:spPr>
          <p:txBody>
            <a:bodyPr/>
            <a:lstStyle/>
            <a:p>
              <a:pPr defTabSz="1228342">
                <a:defRPr/>
              </a:pPr>
              <a:endParaRPr lang="zh-CN" altLang="en-US">
                <a:latin typeface="+mn-lt"/>
                <a:ea typeface="+mn-ea"/>
              </a:endParaRPr>
            </a:p>
          </p:txBody>
        </p:sp>
        <p:sp>
          <p:nvSpPr>
            <p:cNvPr id="72"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xtLst/>
          </p:spPr>
          <p:txBody>
            <a:bodyPr/>
            <a:lstStyle/>
            <a:p>
              <a:pPr defTabSz="1228342">
                <a:defRPr/>
              </a:pPr>
              <a:endParaRPr lang="zh-CN" altLang="en-US">
                <a:latin typeface="+mn-lt"/>
                <a:ea typeface="+mn-ea"/>
              </a:endParaRPr>
            </a:p>
          </p:txBody>
        </p:sp>
        <p:sp>
          <p:nvSpPr>
            <p:cNvPr id="73"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xtLst/>
          </p:spPr>
          <p:txBody>
            <a:bodyPr/>
            <a:lstStyle/>
            <a:p>
              <a:pPr defTabSz="1228342">
                <a:defRPr/>
              </a:pPr>
              <a:endParaRPr lang="zh-CN" altLang="en-US">
                <a:latin typeface="+mn-lt"/>
                <a:ea typeface="+mn-ea"/>
              </a:endParaRPr>
            </a:p>
          </p:txBody>
        </p:sp>
        <p:sp>
          <p:nvSpPr>
            <p:cNvPr id="74"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xtLst/>
          </p:spPr>
          <p:txBody>
            <a:bodyPr/>
            <a:lstStyle/>
            <a:p>
              <a:pPr defTabSz="1228342">
                <a:defRPr/>
              </a:pPr>
              <a:endParaRPr lang="zh-CN" altLang="en-US">
                <a:latin typeface="+mn-lt"/>
                <a:ea typeface="+mn-ea"/>
              </a:endParaRPr>
            </a:p>
          </p:txBody>
        </p:sp>
        <p:sp>
          <p:nvSpPr>
            <p:cNvPr id="75"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xtLst/>
          </p:spPr>
          <p:txBody>
            <a:bodyPr/>
            <a:lstStyle/>
            <a:p>
              <a:pPr defTabSz="1228342">
                <a:defRPr/>
              </a:pPr>
              <a:endParaRPr lang="zh-CN" altLang="en-US">
                <a:latin typeface="+mn-lt"/>
                <a:ea typeface="+mn-ea"/>
              </a:endParaRPr>
            </a:p>
          </p:txBody>
        </p:sp>
        <p:sp>
          <p:nvSpPr>
            <p:cNvPr id="76"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xtLst/>
          </p:spPr>
          <p:txBody>
            <a:bodyPr/>
            <a:lstStyle/>
            <a:p>
              <a:pPr defTabSz="1228342">
                <a:defRPr/>
              </a:pPr>
              <a:endParaRPr lang="zh-CN" altLang="en-US">
                <a:latin typeface="+mn-lt"/>
                <a:ea typeface="+mn-ea"/>
              </a:endParaRPr>
            </a:p>
          </p:txBody>
        </p:sp>
        <p:sp>
          <p:nvSpPr>
            <p:cNvPr id="77"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xtLst/>
          </p:spPr>
          <p:txBody>
            <a:bodyPr/>
            <a:lstStyle/>
            <a:p>
              <a:pPr defTabSz="1228342">
                <a:defRPr/>
              </a:pPr>
              <a:endParaRPr lang="zh-CN" altLang="en-US">
                <a:latin typeface="+mn-lt"/>
                <a:ea typeface="+mn-ea"/>
              </a:endParaRPr>
            </a:p>
          </p:txBody>
        </p:sp>
        <p:sp>
          <p:nvSpPr>
            <p:cNvPr id="78"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xtLst/>
          </p:spPr>
          <p:txBody>
            <a:bodyPr/>
            <a:lstStyle/>
            <a:p>
              <a:pPr defTabSz="1228342">
                <a:defRPr/>
              </a:pPr>
              <a:endParaRPr lang="zh-CN" altLang="en-US">
                <a:latin typeface="+mn-lt"/>
                <a:ea typeface="+mn-ea"/>
              </a:endParaRPr>
            </a:p>
          </p:txBody>
        </p:sp>
        <p:sp>
          <p:nvSpPr>
            <p:cNvPr id="79"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xtLst/>
          </p:spPr>
          <p:txBody>
            <a:bodyPr/>
            <a:lstStyle/>
            <a:p>
              <a:pPr defTabSz="1228342">
                <a:defRPr/>
              </a:pPr>
              <a:endParaRPr lang="zh-CN" altLang="en-US">
                <a:latin typeface="+mn-lt"/>
                <a:ea typeface="+mn-ea"/>
              </a:endParaRPr>
            </a:p>
          </p:txBody>
        </p:sp>
        <p:sp>
          <p:nvSpPr>
            <p:cNvPr id="80"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xtLst/>
          </p:spPr>
          <p:txBody>
            <a:bodyPr/>
            <a:lstStyle/>
            <a:p>
              <a:pPr defTabSz="1228342">
                <a:defRPr/>
              </a:pPr>
              <a:endParaRPr lang="zh-CN" altLang="en-US">
                <a:latin typeface="+mn-lt"/>
                <a:ea typeface="+mn-ea"/>
              </a:endParaRPr>
            </a:p>
          </p:txBody>
        </p:sp>
        <p:sp>
          <p:nvSpPr>
            <p:cNvPr id="81"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xtLst/>
          </p:spPr>
          <p:txBody>
            <a:bodyPr/>
            <a:lstStyle/>
            <a:p>
              <a:pPr defTabSz="1228342">
                <a:defRPr/>
              </a:pPr>
              <a:endParaRPr lang="zh-CN" altLang="en-US">
                <a:latin typeface="+mn-lt"/>
                <a:ea typeface="+mn-ea"/>
              </a:endParaRPr>
            </a:p>
          </p:txBody>
        </p:sp>
        <p:sp>
          <p:nvSpPr>
            <p:cNvPr id="82"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xtLst/>
          </p:spPr>
          <p:txBody>
            <a:bodyPr/>
            <a:lstStyle/>
            <a:p>
              <a:pPr defTabSz="1228342">
                <a:defRPr/>
              </a:pPr>
              <a:endParaRPr lang="zh-CN" altLang="en-US">
                <a:latin typeface="+mn-lt"/>
                <a:ea typeface="+mn-ea"/>
              </a:endParaRPr>
            </a:p>
          </p:txBody>
        </p:sp>
        <p:sp>
          <p:nvSpPr>
            <p:cNvPr id="83"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xtLst/>
          </p:spPr>
          <p:txBody>
            <a:bodyPr/>
            <a:lstStyle/>
            <a:p>
              <a:pPr defTabSz="1228342">
                <a:defRPr/>
              </a:pPr>
              <a:endParaRPr lang="zh-CN" altLang="en-US">
                <a:latin typeface="+mn-lt"/>
                <a:ea typeface="+mn-ea"/>
              </a:endParaRPr>
            </a:p>
          </p:txBody>
        </p:sp>
        <p:sp>
          <p:nvSpPr>
            <p:cNvPr id="84"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xtLst/>
          </p:spPr>
          <p:txBody>
            <a:bodyPr/>
            <a:lstStyle/>
            <a:p>
              <a:pPr defTabSz="1228342">
                <a:defRPr/>
              </a:pPr>
              <a:endParaRPr lang="zh-CN" altLang="en-US">
                <a:latin typeface="+mn-lt"/>
                <a:ea typeface="+mn-ea"/>
              </a:endParaRPr>
            </a:p>
          </p:txBody>
        </p:sp>
        <p:sp>
          <p:nvSpPr>
            <p:cNvPr id="85"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xtLst/>
          </p:spPr>
          <p:txBody>
            <a:bodyPr/>
            <a:lstStyle/>
            <a:p>
              <a:pPr defTabSz="1228342">
                <a:defRPr/>
              </a:pPr>
              <a:endParaRPr lang="zh-CN" altLang="en-US">
                <a:latin typeface="+mn-lt"/>
                <a:ea typeface="+mn-ea"/>
              </a:endParaRPr>
            </a:p>
          </p:txBody>
        </p:sp>
        <p:sp>
          <p:nvSpPr>
            <p:cNvPr id="86"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xtLst/>
          </p:spPr>
          <p:txBody>
            <a:bodyPr/>
            <a:lstStyle/>
            <a:p>
              <a:pPr defTabSz="1228342">
                <a:defRPr/>
              </a:pPr>
              <a:endParaRPr lang="zh-CN" altLang="en-US">
                <a:latin typeface="+mn-lt"/>
                <a:ea typeface="+mn-ea"/>
              </a:endParaRPr>
            </a:p>
          </p:txBody>
        </p:sp>
        <p:sp>
          <p:nvSpPr>
            <p:cNvPr id="87"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xtLst/>
          </p:spPr>
          <p:txBody>
            <a:bodyPr/>
            <a:lstStyle/>
            <a:p>
              <a:pPr defTabSz="1228342">
                <a:defRPr/>
              </a:pPr>
              <a:endParaRPr lang="zh-CN" altLang="en-US">
                <a:latin typeface="+mn-lt"/>
                <a:ea typeface="+mn-ea"/>
              </a:endParaRPr>
            </a:p>
          </p:txBody>
        </p:sp>
        <p:sp>
          <p:nvSpPr>
            <p:cNvPr id="88"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xtLst/>
          </p:spPr>
          <p:txBody>
            <a:bodyPr/>
            <a:lstStyle/>
            <a:p>
              <a:pPr defTabSz="1228342">
                <a:defRPr/>
              </a:pPr>
              <a:endParaRPr lang="zh-CN" altLang="en-US">
                <a:latin typeface="+mn-lt"/>
                <a:ea typeface="+mn-ea"/>
              </a:endParaRPr>
            </a:p>
          </p:txBody>
        </p:sp>
        <p:sp>
          <p:nvSpPr>
            <p:cNvPr id="89"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xtLst/>
          </p:spPr>
          <p:txBody>
            <a:bodyPr/>
            <a:lstStyle/>
            <a:p>
              <a:pPr defTabSz="1228342">
                <a:defRPr/>
              </a:pPr>
              <a:endParaRPr lang="zh-CN" altLang="en-US">
                <a:latin typeface="+mn-lt"/>
                <a:ea typeface="+mn-ea"/>
              </a:endParaRPr>
            </a:p>
          </p:txBody>
        </p:sp>
        <p:sp>
          <p:nvSpPr>
            <p:cNvPr id="90"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xtLst/>
          </p:spPr>
          <p:txBody>
            <a:bodyPr/>
            <a:lstStyle/>
            <a:p>
              <a:pPr defTabSz="1228342">
                <a:defRPr/>
              </a:pPr>
              <a:endParaRPr lang="zh-CN" altLang="en-US">
                <a:latin typeface="+mn-lt"/>
                <a:ea typeface="+mn-ea"/>
              </a:endParaRPr>
            </a:p>
          </p:txBody>
        </p:sp>
        <p:sp>
          <p:nvSpPr>
            <p:cNvPr id="91"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xtLst/>
          </p:spPr>
          <p:txBody>
            <a:bodyPr/>
            <a:lstStyle/>
            <a:p>
              <a:pPr defTabSz="1228342">
                <a:defRPr/>
              </a:pPr>
              <a:endParaRPr lang="zh-CN" altLang="en-US">
                <a:latin typeface="+mn-lt"/>
                <a:ea typeface="+mn-ea"/>
              </a:endParaRPr>
            </a:p>
          </p:txBody>
        </p:sp>
        <p:sp>
          <p:nvSpPr>
            <p:cNvPr id="92"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xtLst/>
          </p:spPr>
          <p:txBody>
            <a:bodyPr/>
            <a:lstStyle/>
            <a:p>
              <a:pPr defTabSz="1228342">
                <a:defRPr/>
              </a:pPr>
              <a:endParaRPr lang="zh-CN" altLang="en-US">
                <a:latin typeface="+mn-lt"/>
                <a:ea typeface="+mn-ea"/>
              </a:endParaRPr>
            </a:p>
          </p:txBody>
        </p:sp>
        <p:sp>
          <p:nvSpPr>
            <p:cNvPr id="93"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xtLst/>
          </p:spPr>
          <p:txBody>
            <a:bodyPr/>
            <a:lstStyle/>
            <a:p>
              <a:pPr defTabSz="1228342">
                <a:defRPr/>
              </a:pPr>
              <a:endParaRPr lang="zh-CN" altLang="en-US">
                <a:latin typeface="+mn-lt"/>
                <a:ea typeface="+mn-ea"/>
              </a:endParaRPr>
            </a:p>
          </p:txBody>
        </p:sp>
        <p:sp>
          <p:nvSpPr>
            <p:cNvPr id="94"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xtLst/>
          </p:spPr>
          <p:txBody>
            <a:bodyPr/>
            <a:lstStyle/>
            <a:p>
              <a:pPr defTabSz="1228342">
                <a:defRPr/>
              </a:pPr>
              <a:endParaRPr lang="zh-CN" altLang="en-US">
                <a:latin typeface="+mn-lt"/>
                <a:ea typeface="+mn-ea"/>
              </a:endParaRPr>
            </a:p>
          </p:txBody>
        </p:sp>
        <p:sp>
          <p:nvSpPr>
            <p:cNvPr id="95"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xtLst/>
          </p:spPr>
          <p:txBody>
            <a:bodyPr/>
            <a:lstStyle/>
            <a:p>
              <a:pPr defTabSz="1228342">
                <a:defRPr/>
              </a:pPr>
              <a:endParaRPr lang="zh-CN" altLang="en-US">
                <a:latin typeface="+mn-lt"/>
                <a:ea typeface="+mn-ea"/>
              </a:endParaRPr>
            </a:p>
          </p:txBody>
        </p:sp>
        <p:sp>
          <p:nvSpPr>
            <p:cNvPr id="96"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xtLst/>
          </p:spPr>
          <p:txBody>
            <a:bodyPr/>
            <a:lstStyle/>
            <a:p>
              <a:pPr defTabSz="1228342">
                <a:defRPr/>
              </a:pPr>
              <a:endParaRPr lang="zh-CN" altLang="en-US">
                <a:latin typeface="+mn-lt"/>
                <a:ea typeface="+mn-ea"/>
              </a:endParaRPr>
            </a:p>
          </p:txBody>
        </p:sp>
        <p:sp>
          <p:nvSpPr>
            <p:cNvPr id="97"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xtLst/>
          </p:spPr>
          <p:txBody>
            <a:bodyPr/>
            <a:lstStyle/>
            <a:p>
              <a:pPr defTabSz="1228342">
                <a:defRPr/>
              </a:pPr>
              <a:endParaRPr lang="zh-CN" altLang="en-US">
                <a:latin typeface="+mn-lt"/>
                <a:ea typeface="+mn-ea"/>
              </a:endParaRPr>
            </a:p>
          </p:txBody>
        </p:sp>
        <p:sp>
          <p:nvSpPr>
            <p:cNvPr id="98"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xtLst/>
          </p:spPr>
          <p:txBody>
            <a:bodyPr/>
            <a:lstStyle/>
            <a:p>
              <a:pPr defTabSz="1228342">
                <a:defRPr/>
              </a:pPr>
              <a:endParaRPr lang="zh-CN" altLang="en-US">
                <a:latin typeface="+mn-lt"/>
                <a:ea typeface="+mn-ea"/>
              </a:endParaRPr>
            </a:p>
          </p:txBody>
        </p:sp>
        <p:sp>
          <p:nvSpPr>
            <p:cNvPr id="99"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xtLst/>
          </p:spPr>
          <p:txBody>
            <a:bodyPr/>
            <a:lstStyle/>
            <a:p>
              <a:pPr defTabSz="1228342">
                <a:defRPr/>
              </a:pPr>
              <a:endParaRPr lang="zh-CN" altLang="en-US">
                <a:latin typeface="+mn-lt"/>
                <a:ea typeface="+mn-ea"/>
              </a:endParaRPr>
            </a:p>
          </p:txBody>
        </p:sp>
        <p:sp>
          <p:nvSpPr>
            <p:cNvPr id="100"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xtLst/>
          </p:spPr>
          <p:txBody>
            <a:bodyPr/>
            <a:lstStyle/>
            <a:p>
              <a:pPr defTabSz="1228342">
                <a:defRPr/>
              </a:pPr>
              <a:endParaRPr lang="zh-CN" altLang="en-US">
                <a:latin typeface="+mn-lt"/>
                <a:ea typeface="+mn-ea"/>
              </a:endParaRPr>
            </a:p>
          </p:txBody>
        </p:sp>
        <p:sp>
          <p:nvSpPr>
            <p:cNvPr id="101"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xtLst/>
          </p:spPr>
          <p:txBody>
            <a:bodyPr/>
            <a:lstStyle/>
            <a:p>
              <a:pPr defTabSz="1228342">
                <a:defRPr/>
              </a:pPr>
              <a:endParaRPr lang="zh-CN" altLang="en-US">
                <a:latin typeface="+mn-lt"/>
                <a:ea typeface="+mn-ea"/>
              </a:endParaRPr>
            </a:p>
          </p:txBody>
        </p:sp>
        <p:sp>
          <p:nvSpPr>
            <p:cNvPr id="102"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xtLst/>
          </p:spPr>
          <p:txBody>
            <a:bodyPr/>
            <a:lstStyle/>
            <a:p>
              <a:pPr defTabSz="1228342">
                <a:defRPr/>
              </a:pPr>
              <a:endParaRPr lang="zh-CN" altLang="en-US">
                <a:latin typeface="+mn-lt"/>
                <a:ea typeface="+mn-ea"/>
              </a:endParaRPr>
            </a:p>
          </p:txBody>
        </p:sp>
        <p:sp>
          <p:nvSpPr>
            <p:cNvPr id="103"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xtLst/>
          </p:spPr>
          <p:txBody>
            <a:bodyPr/>
            <a:lstStyle/>
            <a:p>
              <a:pPr defTabSz="1228342">
                <a:defRPr/>
              </a:pPr>
              <a:endParaRPr lang="zh-CN" altLang="en-US">
                <a:latin typeface="+mn-lt"/>
                <a:ea typeface="+mn-ea"/>
              </a:endParaRPr>
            </a:p>
          </p:txBody>
        </p:sp>
        <p:sp>
          <p:nvSpPr>
            <p:cNvPr id="104"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xtLst/>
          </p:spPr>
          <p:txBody>
            <a:bodyPr/>
            <a:lstStyle/>
            <a:p>
              <a:pPr defTabSz="1228342">
                <a:defRPr/>
              </a:pPr>
              <a:endParaRPr lang="zh-CN" altLang="en-US">
                <a:latin typeface="+mn-lt"/>
                <a:ea typeface="+mn-ea"/>
              </a:endParaRPr>
            </a:p>
          </p:txBody>
        </p:sp>
        <p:sp>
          <p:nvSpPr>
            <p:cNvPr id="105"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xtLst/>
          </p:spPr>
          <p:txBody>
            <a:bodyPr/>
            <a:lstStyle/>
            <a:p>
              <a:pPr defTabSz="1228342">
                <a:defRPr/>
              </a:pPr>
              <a:endParaRPr lang="zh-CN" altLang="en-US">
                <a:latin typeface="+mn-lt"/>
                <a:ea typeface="+mn-ea"/>
              </a:endParaRPr>
            </a:p>
          </p:txBody>
        </p:sp>
        <p:sp>
          <p:nvSpPr>
            <p:cNvPr id="106"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xtLst/>
          </p:spPr>
          <p:txBody>
            <a:bodyPr/>
            <a:lstStyle/>
            <a:p>
              <a:pPr defTabSz="1228342">
                <a:defRPr/>
              </a:pPr>
              <a:endParaRPr lang="zh-CN" altLang="en-US">
                <a:latin typeface="+mn-lt"/>
                <a:ea typeface="+mn-ea"/>
              </a:endParaRPr>
            </a:p>
          </p:txBody>
        </p:sp>
        <p:sp>
          <p:nvSpPr>
            <p:cNvPr id="107"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xtLst/>
          </p:spPr>
          <p:txBody>
            <a:bodyPr/>
            <a:lstStyle/>
            <a:p>
              <a:pPr defTabSz="1228342">
                <a:defRPr/>
              </a:pPr>
              <a:endParaRPr lang="zh-CN" altLang="en-US">
                <a:latin typeface="+mn-lt"/>
                <a:ea typeface="+mn-ea"/>
              </a:endParaRPr>
            </a:p>
          </p:txBody>
        </p:sp>
        <p:sp>
          <p:nvSpPr>
            <p:cNvPr id="108"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xtLst/>
          </p:spPr>
          <p:txBody>
            <a:bodyPr/>
            <a:lstStyle/>
            <a:p>
              <a:pPr defTabSz="1228342">
                <a:defRPr/>
              </a:pPr>
              <a:endParaRPr lang="zh-CN" altLang="en-US">
                <a:latin typeface="+mn-lt"/>
                <a:ea typeface="+mn-ea"/>
              </a:endParaRPr>
            </a:p>
          </p:txBody>
        </p:sp>
        <p:sp>
          <p:nvSpPr>
            <p:cNvPr id="109"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xtLst/>
          </p:spPr>
          <p:txBody>
            <a:bodyPr/>
            <a:lstStyle/>
            <a:p>
              <a:pPr defTabSz="1228342">
                <a:defRPr/>
              </a:pPr>
              <a:endParaRPr lang="zh-CN" altLang="en-US">
                <a:latin typeface="+mn-lt"/>
                <a:ea typeface="+mn-ea"/>
              </a:endParaRPr>
            </a:p>
          </p:txBody>
        </p:sp>
      </p:grpSp>
      <p:sp>
        <p:nvSpPr>
          <p:cNvPr id="114" name="流程图: 联系 8"/>
          <p:cNvSpPr/>
          <p:nvPr/>
        </p:nvSpPr>
        <p:spPr>
          <a:xfrm>
            <a:off x="6550698" y="4098768"/>
            <a:ext cx="634917"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1228342">
              <a:defRPr/>
            </a:pPr>
            <a:endParaRPr lang="zh-CN" altLang="en-US"/>
          </a:p>
        </p:txBody>
      </p:sp>
      <p:sp>
        <p:nvSpPr>
          <p:cNvPr id="115" name="流程图: 联系 8"/>
          <p:cNvSpPr/>
          <p:nvPr/>
        </p:nvSpPr>
        <p:spPr>
          <a:xfrm>
            <a:off x="5630067" y="2424483"/>
            <a:ext cx="634917" cy="946151"/>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1228342">
              <a:defRPr/>
            </a:pPr>
            <a:endParaRPr lang="zh-CN" altLang="en-US"/>
          </a:p>
        </p:txBody>
      </p:sp>
      <p:sp>
        <p:nvSpPr>
          <p:cNvPr id="116" name="流程图: 联系 8"/>
          <p:cNvSpPr/>
          <p:nvPr/>
        </p:nvSpPr>
        <p:spPr>
          <a:xfrm>
            <a:off x="3977166" y="2255150"/>
            <a:ext cx="634917"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1228342">
              <a:defRPr/>
            </a:pPr>
            <a:endParaRPr lang="zh-CN" altLang="en-US"/>
          </a:p>
        </p:txBody>
      </p:sp>
      <p:sp>
        <p:nvSpPr>
          <p:cNvPr id="117" name="流程图: 联系 8"/>
          <p:cNvSpPr/>
          <p:nvPr/>
        </p:nvSpPr>
        <p:spPr>
          <a:xfrm>
            <a:off x="1276651" y="1855101"/>
            <a:ext cx="634917"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defTabSz="1228342">
              <a:defRPr/>
            </a:pPr>
            <a:endParaRPr lang="zh-CN" altLang="en-US"/>
          </a:p>
        </p:txBody>
      </p:sp>
      <p:sp>
        <p:nvSpPr>
          <p:cNvPr id="123" name="矩形 122"/>
          <p:cNvSpPr/>
          <p:nvPr/>
        </p:nvSpPr>
        <p:spPr>
          <a:xfrm>
            <a:off x="8123337" y="1796820"/>
            <a:ext cx="1951792" cy="415486"/>
          </a:xfrm>
          <a:prstGeom prst="rect">
            <a:avLst/>
          </a:prstGeom>
        </p:spPr>
        <p:txBody>
          <a:bodyPr wrap="none" lIns="121908" tIns="60954" rIns="121908" bIns="60954">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单击添加标题一</a:t>
            </a:r>
          </a:p>
        </p:txBody>
      </p:sp>
      <p:sp>
        <p:nvSpPr>
          <p:cNvPr id="124" name="矩形 123"/>
          <p:cNvSpPr/>
          <p:nvPr/>
        </p:nvSpPr>
        <p:spPr>
          <a:xfrm>
            <a:off x="8175326" y="3069157"/>
            <a:ext cx="1951792" cy="415486"/>
          </a:xfrm>
          <a:prstGeom prst="rect">
            <a:avLst/>
          </a:prstGeom>
        </p:spPr>
        <p:txBody>
          <a:bodyPr wrap="none" lIns="121908" tIns="60954" rIns="121908" bIns="60954">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单击添加标题二</a:t>
            </a:r>
          </a:p>
        </p:txBody>
      </p:sp>
      <p:sp>
        <p:nvSpPr>
          <p:cNvPr id="125" name="矩形 124"/>
          <p:cNvSpPr/>
          <p:nvPr/>
        </p:nvSpPr>
        <p:spPr>
          <a:xfrm>
            <a:off x="8237872" y="4328225"/>
            <a:ext cx="1951792" cy="415486"/>
          </a:xfrm>
          <a:prstGeom prst="rect">
            <a:avLst/>
          </a:prstGeom>
        </p:spPr>
        <p:txBody>
          <a:bodyPr wrap="none" lIns="121908" tIns="60954" rIns="121908" bIns="60954">
            <a:spAutoFit/>
          </a:bodyPr>
          <a:lstStyle/>
          <a:p>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单击添加标题三</a:t>
            </a:r>
          </a:p>
        </p:txBody>
      </p:sp>
      <p:cxnSp>
        <p:nvCxnSpPr>
          <p:cNvPr id="126" name="直接连接符 125"/>
          <p:cNvCxnSpPr/>
          <p:nvPr/>
        </p:nvCxnSpPr>
        <p:spPr>
          <a:xfrm>
            <a:off x="8199495" y="2282621"/>
            <a:ext cx="260883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36" name="直接连接符 135"/>
          <p:cNvCxnSpPr/>
          <p:nvPr/>
        </p:nvCxnSpPr>
        <p:spPr>
          <a:xfrm>
            <a:off x="8237496" y="3556087"/>
            <a:ext cx="260883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37" name="直接连接符 136"/>
          <p:cNvCxnSpPr/>
          <p:nvPr/>
        </p:nvCxnSpPr>
        <p:spPr>
          <a:xfrm>
            <a:off x="8306743" y="4815156"/>
            <a:ext cx="2608835"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38" name="TextBox 137"/>
          <p:cNvSpPr txBox="1"/>
          <p:nvPr/>
        </p:nvSpPr>
        <p:spPr>
          <a:xfrm>
            <a:off x="8111169" y="2298264"/>
            <a:ext cx="3338873" cy="615553"/>
          </a:xfrm>
          <a:prstGeom prst="rect">
            <a:avLst/>
          </a:prstGeom>
          <a:noFill/>
        </p:spPr>
        <p:txBody>
          <a:bodyPr wrap="square" lIns="121908" tIns="60954" rIns="121908" bIns="60954"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139" name="TextBox 138"/>
          <p:cNvSpPr txBox="1"/>
          <p:nvPr/>
        </p:nvSpPr>
        <p:spPr>
          <a:xfrm>
            <a:off x="8161460" y="3570602"/>
            <a:ext cx="3309645" cy="615553"/>
          </a:xfrm>
          <a:prstGeom prst="rect">
            <a:avLst/>
          </a:prstGeom>
          <a:noFill/>
        </p:spPr>
        <p:txBody>
          <a:bodyPr wrap="square" lIns="121908" tIns="60954" rIns="121908" bIns="60954"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140" name="TextBox 139"/>
          <p:cNvSpPr txBox="1"/>
          <p:nvPr/>
        </p:nvSpPr>
        <p:spPr>
          <a:xfrm>
            <a:off x="8225134" y="4829672"/>
            <a:ext cx="3341968" cy="615553"/>
          </a:xfrm>
          <a:prstGeom prst="rect">
            <a:avLst/>
          </a:prstGeom>
          <a:noFill/>
        </p:spPr>
        <p:txBody>
          <a:bodyPr wrap="square" lIns="121908" tIns="60954" rIns="121908" bIns="60954"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110" name="标题 10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019341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500" fill="hold"/>
                                        <p:tgtEl>
                                          <p:spTgt spid="117"/>
                                        </p:tgtEl>
                                        <p:attrNameLst>
                                          <p:attrName>ppt_x</p:attrName>
                                        </p:attrNameLst>
                                      </p:cBhvr>
                                      <p:tavLst>
                                        <p:tav tm="0">
                                          <p:val>
                                            <p:strVal val="#ppt_x"/>
                                          </p:val>
                                        </p:tav>
                                        <p:tav tm="100000">
                                          <p:val>
                                            <p:strVal val="#ppt_x"/>
                                          </p:val>
                                        </p:tav>
                                      </p:tavLst>
                                    </p:anim>
                                    <p:anim calcmode="lin" valueType="num">
                                      <p:cBhvr additive="base">
                                        <p:cTn id="12" dur="500" fill="hold"/>
                                        <p:tgtEl>
                                          <p:spTgt spid="11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6"/>
                                        </p:tgtEl>
                                        <p:attrNameLst>
                                          <p:attrName>style.visibility</p:attrName>
                                        </p:attrNameLst>
                                      </p:cBhvr>
                                      <p:to>
                                        <p:strVal val="visible"/>
                                      </p:to>
                                    </p:set>
                                    <p:anim calcmode="lin" valueType="num">
                                      <p:cBhvr additive="base">
                                        <p:cTn id="15" dur="500" fill="hold"/>
                                        <p:tgtEl>
                                          <p:spTgt spid="116"/>
                                        </p:tgtEl>
                                        <p:attrNameLst>
                                          <p:attrName>ppt_x</p:attrName>
                                        </p:attrNameLst>
                                      </p:cBhvr>
                                      <p:tavLst>
                                        <p:tav tm="0">
                                          <p:val>
                                            <p:strVal val="#ppt_x"/>
                                          </p:val>
                                        </p:tav>
                                        <p:tav tm="100000">
                                          <p:val>
                                            <p:strVal val="#ppt_x"/>
                                          </p:val>
                                        </p:tav>
                                      </p:tavLst>
                                    </p:anim>
                                    <p:anim calcmode="lin" valueType="num">
                                      <p:cBhvr additive="base">
                                        <p:cTn id="16" dur="500" fill="hold"/>
                                        <p:tgtEl>
                                          <p:spTgt spid="11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ppt_x"/>
                                          </p:val>
                                        </p:tav>
                                        <p:tav tm="100000">
                                          <p:val>
                                            <p:strVal val="#ppt_x"/>
                                          </p:val>
                                        </p:tav>
                                      </p:tavLst>
                                    </p:anim>
                                    <p:anim calcmode="lin" valueType="num">
                                      <p:cBhvr additive="base">
                                        <p:cTn id="20" dur="500" fill="hold"/>
                                        <p:tgtEl>
                                          <p:spTgt spid="1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500" fill="hold"/>
                                        <p:tgtEl>
                                          <p:spTgt spid="114"/>
                                        </p:tgtEl>
                                        <p:attrNameLst>
                                          <p:attrName>ppt_x</p:attrName>
                                        </p:attrNameLst>
                                      </p:cBhvr>
                                      <p:tavLst>
                                        <p:tav tm="0">
                                          <p:val>
                                            <p:strVal val="#ppt_x"/>
                                          </p:val>
                                        </p:tav>
                                        <p:tav tm="100000">
                                          <p:val>
                                            <p:strVal val="#ppt_x"/>
                                          </p:val>
                                        </p:tav>
                                      </p:tavLst>
                                    </p:anim>
                                    <p:anim calcmode="lin" valueType="num">
                                      <p:cBhvr additive="base">
                                        <p:cTn id="24" dur="500" fill="hold"/>
                                        <p:tgtEl>
                                          <p:spTgt spid="114"/>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00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39"/>
                                        </p:tgtEl>
                                        <p:attrNameLst>
                                          <p:attrName>style.visibility</p:attrName>
                                        </p:attrNameLst>
                                      </p:cBhvr>
                                      <p:to>
                                        <p:strVal val="visible"/>
                                      </p:to>
                                    </p:set>
                                    <p:animEffect transition="in" filter="fade">
                                      <p:cBhvr>
                                        <p:cTn id="30" dur="500"/>
                                        <p:tgtEl>
                                          <p:spTgt spid="139"/>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40"/>
                                        </p:tgtEl>
                                        <p:attrNameLst>
                                          <p:attrName>style.visibility</p:attrName>
                                        </p:attrNameLst>
                                      </p:cBhvr>
                                      <p:to>
                                        <p:strVal val="visible"/>
                                      </p:to>
                                    </p:set>
                                    <p:animEffect transition="in" filter="fade">
                                      <p:cBhvr>
                                        <p:cTn id="33" dur="500"/>
                                        <p:tgtEl>
                                          <p:spTgt spid="140"/>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123"/>
                                        </p:tgtEl>
                                        <p:attrNameLst>
                                          <p:attrName>style.visibility</p:attrName>
                                        </p:attrNameLst>
                                      </p:cBhvr>
                                      <p:to>
                                        <p:strVal val="visible"/>
                                      </p:to>
                                    </p:set>
                                    <p:animEffect transition="in" filter="wipe(left)">
                                      <p:cBhvr>
                                        <p:cTn id="36" dur="500"/>
                                        <p:tgtEl>
                                          <p:spTgt spid="123"/>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24"/>
                                        </p:tgtEl>
                                        <p:attrNameLst>
                                          <p:attrName>style.visibility</p:attrName>
                                        </p:attrNameLst>
                                      </p:cBhvr>
                                      <p:to>
                                        <p:strVal val="visible"/>
                                      </p:to>
                                    </p:set>
                                    <p:animEffect transition="in" filter="wipe(left)">
                                      <p:cBhvr>
                                        <p:cTn id="39" dur="500"/>
                                        <p:tgtEl>
                                          <p:spTgt spid="124"/>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25"/>
                                        </p:tgtEl>
                                        <p:attrNameLst>
                                          <p:attrName>style.visibility</p:attrName>
                                        </p:attrNameLst>
                                      </p:cBhvr>
                                      <p:to>
                                        <p:strVal val="visible"/>
                                      </p:to>
                                    </p:set>
                                    <p:animEffect transition="in" filter="wipe(left)">
                                      <p:cBhvr>
                                        <p:cTn id="42" dur="500"/>
                                        <p:tgtEl>
                                          <p:spTgt spid="125"/>
                                        </p:tgtEl>
                                      </p:cBhvr>
                                    </p:animEffect>
                                  </p:childTnLst>
                                </p:cTn>
                              </p:par>
                              <p:par>
                                <p:cTn id="43" presetID="22" presetClass="entr" presetSubtype="8" fill="hold" nodeType="withEffect">
                                  <p:stCondLst>
                                    <p:cond delay="500"/>
                                  </p:stCondLst>
                                  <p:childTnLst>
                                    <p:set>
                                      <p:cBhvr>
                                        <p:cTn id="44" dur="1" fill="hold">
                                          <p:stCondLst>
                                            <p:cond delay="0"/>
                                          </p:stCondLst>
                                        </p:cTn>
                                        <p:tgtEl>
                                          <p:spTgt spid="126"/>
                                        </p:tgtEl>
                                        <p:attrNameLst>
                                          <p:attrName>style.visibility</p:attrName>
                                        </p:attrNameLst>
                                      </p:cBhvr>
                                      <p:to>
                                        <p:strVal val="visible"/>
                                      </p:to>
                                    </p:set>
                                    <p:animEffect transition="in" filter="wipe(left)">
                                      <p:cBhvr>
                                        <p:cTn id="45" dur="500"/>
                                        <p:tgtEl>
                                          <p:spTgt spid="126"/>
                                        </p:tgtEl>
                                      </p:cBhvr>
                                    </p:animEffect>
                                  </p:childTnLst>
                                </p:cTn>
                              </p:par>
                              <p:par>
                                <p:cTn id="46" presetID="22" presetClass="entr" presetSubtype="8" fill="hold" nodeType="withEffect">
                                  <p:stCondLst>
                                    <p:cond delay="1000"/>
                                  </p:stCondLst>
                                  <p:childTnLst>
                                    <p:set>
                                      <p:cBhvr>
                                        <p:cTn id="47" dur="1" fill="hold">
                                          <p:stCondLst>
                                            <p:cond delay="0"/>
                                          </p:stCondLst>
                                        </p:cTn>
                                        <p:tgtEl>
                                          <p:spTgt spid="136"/>
                                        </p:tgtEl>
                                        <p:attrNameLst>
                                          <p:attrName>style.visibility</p:attrName>
                                        </p:attrNameLst>
                                      </p:cBhvr>
                                      <p:to>
                                        <p:strVal val="visible"/>
                                      </p:to>
                                    </p:set>
                                    <p:animEffect transition="in" filter="wipe(left)">
                                      <p:cBhvr>
                                        <p:cTn id="48" dur="500"/>
                                        <p:tgtEl>
                                          <p:spTgt spid="136"/>
                                        </p:tgtEl>
                                      </p:cBhvr>
                                    </p:animEffect>
                                  </p:childTnLst>
                                </p:cTn>
                              </p:par>
                              <p:par>
                                <p:cTn id="49" presetID="22" presetClass="entr" presetSubtype="8" fill="hold" nodeType="withEffect">
                                  <p:stCondLst>
                                    <p:cond delay="1000"/>
                                  </p:stCondLst>
                                  <p:childTnLst>
                                    <p:set>
                                      <p:cBhvr>
                                        <p:cTn id="50" dur="1" fill="hold">
                                          <p:stCondLst>
                                            <p:cond delay="0"/>
                                          </p:stCondLst>
                                        </p:cTn>
                                        <p:tgtEl>
                                          <p:spTgt spid="137"/>
                                        </p:tgtEl>
                                        <p:attrNameLst>
                                          <p:attrName>style.visibility</p:attrName>
                                        </p:attrNameLst>
                                      </p:cBhvr>
                                      <p:to>
                                        <p:strVal val="visible"/>
                                      </p:to>
                                    </p:set>
                                    <p:animEffect transition="in" filter="wipe(left)">
                                      <p:cBhvr>
                                        <p:cTn id="51"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5" grpId="0" animBg="1"/>
      <p:bldP spid="116" grpId="0" animBg="1"/>
      <p:bldP spid="117" grpId="0" animBg="1"/>
      <p:bldP spid="123" grpId="0"/>
      <p:bldP spid="124" grpId="0"/>
      <p:bldP spid="125" grpId="0"/>
      <p:bldP spid="138" grpId="0"/>
      <p:bldP spid="139" grpId="0"/>
      <p:bldP spid="1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55357" y="1445419"/>
            <a:ext cx="8172908" cy="532838"/>
          </a:xfrm>
          <a:prstGeom prst="rect">
            <a:avLst/>
          </a:prstGeom>
          <a:noFill/>
        </p:spPr>
        <p:txBody>
          <a:bodyPr wrap="square" lIns="0" tIns="0" rIns="0" bIns="0" rtlCol="0">
            <a:spAutoFit/>
          </a:bodyPr>
          <a:lstStyle/>
          <a:p>
            <a:pPr>
              <a:lnSpc>
                <a:spcPct val="130000"/>
              </a:lnSpc>
              <a:spcBef>
                <a:spcPct val="0"/>
              </a:spcBef>
            </a:pPr>
            <a:r>
              <a:rPr lang="zh-CN" altLang="en-US" sz="1400" dirty="0">
                <a:solidFill>
                  <a:schemeClr val="tx1">
                    <a:lumMod val="50000"/>
                    <a:lumOff val="50000"/>
                  </a:schemeClr>
                </a:solidFill>
                <a:latin typeface="+mj-ea"/>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9" name="Freeform 31"/>
          <p:cNvSpPr/>
          <p:nvPr/>
        </p:nvSpPr>
        <p:spPr>
          <a:xfrm>
            <a:off x="2000200" y="2370615"/>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0" name="Freeform 34"/>
          <p:cNvSpPr/>
          <p:nvPr/>
        </p:nvSpPr>
        <p:spPr>
          <a:xfrm>
            <a:off x="2000200" y="3177839"/>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1" name="Freeform 38"/>
          <p:cNvSpPr/>
          <p:nvPr/>
        </p:nvSpPr>
        <p:spPr>
          <a:xfrm>
            <a:off x="2000200" y="3985064"/>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2" name="Freeform 41"/>
          <p:cNvSpPr/>
          <p:nvPr/>
        </p:nvSpPr>
        <p:spPr>
          <a:xfrm>
            <a:off x="2000200" y="4809141"/>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p>
        </p:txBody>
      </p:sp>
      <p:sp>
        <p:nvSpPr>
          <p:cNvPr id="13" name="Text Placeholder 3"/>
          <p:cNvSpPr txBox="1">
            <a:spLocks/>
          </p:cNvSpPr>
          <p:nvPr/>
        </p:nvSpPr>
        <p:spPr>
          <a:xfrm>
            <a:off x="5490549" y="2484179"/>
            <a:ext cx="4925137" cy="720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50000"/>
                    <a:lumOff val="50000"/>
                  </a:schemeClr>
                </a:solidFill>
                <a:latin typeface="+mj-ea"/>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4" name="Text Placeholder 3"/>
          <p:cNvSpPr txBox="1">
            <a:spLocks/>
          </p:cNvSpPr>
          <p:nvPr/>
        </p:nvSpPr>
        <p:spPr>
          <a:xfrm>
            <a:off x="5490550" y="3405423"/>
            <a:ext cx="4925136" cy="720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50000"/>
                    <a:lumOff val="50000"/>
                  </a:schemeClr>
                </a:solidFill>
                <a:latin typeface="+mj-ea"/>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5" name="Text Placeholder 3"/>
          <p:cNvSpPr txBox="1">
            <a:spLocks/>
          </p:cNvSpPr>
          <p:nvPr/>
        </p:nvSpPr>
        <p:spPr>
          <a:xfrm>
            <a:off x="5490550" y="4172619"/>
            <a:ext cx="4925136" cy="7201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50000"/>
                    <a:lumOff val="50000"/>
                  </a:schemeClr>
                </a:solidFill>
                <a:latin typeface="+mj-ea"/>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6" name="Text Placeholder 3"/>
          <p:cNvSpPr txBox="1">
            <a:spLocks/>
          </p:cNvSpPr>
          <p:nvPr/>
        </p:nvSpPr>
        <p:spPr>
          <a:xfrm>
            <a:off x="5490550" y="4912961"/>
            <a:ext cx="4925136" cy="69679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50000"/>
                    <a:lumOff val="50000"/>
                  </a:schemeClr>
                </a:solidFill>
                <a:latin typeface="+mj-ea"/>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7" name="Freeform 45"/>
          <p:cNvSpPr>
            <a:spLocks noEditPoints="1"/>
          </p:cNvSpPr>
          <p:nvPr/>
        </p:nvSpPr>
        <p:spPr bwMode="auto">
          <a:xfrm>
            <a:off x="5096544" y="260391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45"/>
          <p:cNvSpPr>
            <a:spLocks noEditPoints="1"/>
          </p:cNvSpPr>
          <p:nvPr/>
        </p:nvSpPr>
        <p:spPr bwMode="auto">
          <a:xfrm>
            <a:off x="5096544" y="342840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45"/>
          <p:cNvSpPr>
            <a:spLocks noEditPoints="1"/>
          </p:cNvSpPr>
          <p:nvPr/>
        </p:nvSpPr>
        <p:spPr bwMode="auto">
          <a:xfrm>
            <a:off x="5096544" y="4195280"/>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45"/>
          <p:cNvSpPr>
            <a:spLocks noEditPoints="1"/>
          </p:cNvSpPr>
          <p:nvPr/>
        </p:nvSpPr>
        <p:spPr bwMode="auto">
          <a:xfrm>
            <a:off x="5096544" y="501976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87"/>
          <p:cNvSpPr>
            <a:spLocks noEditPoints="1"/>
          </p:cNvSpPr>
          <p:nvPr/>
        </p:nvSpPr>
        <p:spPr bwMode="auto">
          <a:xfrm>
            <a:off x="2619603" y="2517226"/>
            <a:ext cx="531422" cy="3434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52"/>
          <p:cNvSpPr>
            <a:spLocks noEditPoints="1"/>
          </p:cNvSpPr>
          <p:nvPr/>
        </p:nvSpPr>
        <p:spPr bwMode="auto">
          <a:xfrm>
            <a:off x="2643155" y="3291825"/>
            <a:ext cx="484318" cy="48431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56"/>
          <p:cNvSpPr>
            <a:spLocks noEditPoints="1"/>
          </p:cNvSpPr>
          <p:nvPr/>
        </p:nvSpPr>
        <p:spPr bwMode="auto">
          <a:xfrm>
            <a:off x="2653430" y="4134664"/>
            <a:ext cx="463769" cy="46376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52"/>
          <p:cNvSpPr>
            <a:spLocks noEditPoints="1"/>
          </p:cNvSpPr>
          <p:nvPr/>
        </p:nvSpPr>
        <p:spPr bwMode="auto">
          <a:xfrm>
            <a:off x="2658964" y="4941162"/>
            <a:ext cx="452701" cy="41835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5" name="Group 63"/>
          <p:cNvGrpSpPr/>
          <p:nvPr/>
        </p:nvGrpSpPr>
        <p:grpSpPr>
          <a:xfrm>
            <a:off x="3540299" y="2430803"/>
            <a:ext cx="1469290" cy="587716"/>
            <a:chOff x="2310038" y="1386352"/>
            <a:chExt cx="1469290" cy="587716"/>
          </a:xfrm>
        </p:grpSpPr>
        <p:sp>
          <p:nvSpPr>
            <p:cNvPr id="26" name="Freeform 32"/>
            <p:cNvSpPr/>
            <p:nvPr/>
          </p:nvSpPr>
          <p:spPr>
            <a:xfrm>
              <a:off x="2310038" y="1386352"/>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27" name="Text Placeholder 3"/>
            <p:cNvSpPr txBox="1">
              <a:spLocks/>
            </p:cNvSpPr>
            <p:nvPr/>
          </p:nvSpPr>
          <p:spPr>
            <a:xfrm>
              <a:off x="2674567" y="1557100"/>
              <a:ext cx="66524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smtClean="0">
                  <a:ln>
                    <a:noFill/>
                  </a:ln>
                  <a:solidFill>
                    <a:schemeClr val="bg1">
                      <a:lumMod val="50000"/>
                    </a:schemeClr>
                  </a:solidFill>
                  <a:effectLst/>
                  <a:uLnTx/>
                  <a:uFillTx/>
                  <a:latin typeface="方正兰亭黑简体" panose="02000000000000000000" pitchFamily="2" charset="-122"/>
                  <a:ea typeface="方正兰亭黑简体" panose="02000000000000000000" pitchFamily="2" charset="-122"/>
                </a:rPr>
                <a:t>Part </a:t>
              </a:r>
              <a:r>
                <a:rPr kumimoji="0" lang="en-US" sz="1600" b="1" i="0" u="none" strike="noStrike" kern="1200" cap="none" spc="0" normalizeH="0" baseline="0" noProof="0" dirty="0" smtClean="0">
                  <a:ln>
                    <a:noFill/>
                  </a:ln>
                  <a:solidFill>
                    <a:schemeClr val="bg1">
                      <a:lumMod val="50000"/>
                    </a:schemeClr>
                  </a:solidFill>
                  <a:effectLst/>
                  <a:uLnTx/>
                  <a:uFillTx/>
                  <a:latin typeface="Impact MT Std" pitchFamily="34" charset="0"/>
                  <a:ea typeface="方正兰亭黑简体" panose="02000000000000000000" pitchFamily="2" charset="-122"/>
                </a:rPr>
                <a:t>01</a:t>
              </a:r>
            </a:p>
          </p:txBody>
        </p:sp>
      </p:grpSp>
      <p:grpSp>
        <p:nvGrpSpPr>
          <p:cNvPr id="28" name="Group 64"/>
          <p:cNvGrpSpPr/>
          <p:nvPr/>
        </p:nvGrpSpPr>
        <p:grpSpPr>
          <a:xfrm>
            <a:off x="3540299" y="3238027"/>
            <a:ext cx="1469290" cy="587716"/>
            <a:chOff x="2310038" y="2193576"/>
            <a:chExt cx="1469290" cy="587716"/>
          </a:xfrm>
        </p:grpSpPr>
        <p:sp>
          <p:nvSpPr>
            <p:cNvPr id="29" name="Freeform 35"/>
            <p:cNvSpPr/>
            <p:nvPr/>
          </p:nvSpPr>
          <p:spPr>
            <a:xfrm>
              <a:off x="2310038" y="2193576"/>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30" name="Text Placeholder 3"/>
            <p:cNvSpPr txBox="1">
              <a:spLocks/>
            </p:cNvSpPr>
            <p:nvPr/>
          </p:nvSpPr>
          <p:spPr>
            <a:xfrm>
              <a:off x="2667496" y="2364324"/>
              <a:ext cx="689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方正兰亭黑简体" panose="02000000000000000000" pitchFamily="2" charset="-122"/>
                  <a:ea typeface="方正兰亭黑简体" panose="02000000000000000000" pitchFamily="2" charset="-122"/>
                </a:rPr>
                <a:t>Part </a:t>
              </a:r>
              <a:r>
                <a:rPr lang="en-US" altLang="zh-CN" sz="1600" b="1" dirty="0" smtClean="0">
                  <a:solidFill>
                    <a:schemeClr val="bg1">
                      <a:lumMod val="50000"/>
                    </a:schemeClr>
                  </a:solidFill>
                  <a:latin typeface="Impact MT Std" pitchFamily="34" charset="0"/>
                  <a:ea typeface="方正兰亭黑简体" panose="02000000000000000000" pitchFamily="2" charset="-122"/>
                </a:rPr>
                <a:t>02</a:t>
              </a:r>
              <a:endParaRPr kumimoji="0" lang="en-US" sz="1600" b="1" i="0" u="none" strike="noStrike" kern="1200" cap="none" spc="0" normalizeH="0" baseline="0" noProof="0" dirty="0" smtClean="0">
                <a:ln>
                  <a:noFill/>
                </a:ln>
                <a:solidFill>
                  <a:schemeClr val="bg1">
                    <a:lumMod val="50000"/>
                  </a:schemeClr>
                </a:solidFill>
                <a:effectLst/>
                <a:uLnTx/>
                <a:uFillTx/>
                <a:latin typeface="Impact MT Std" pitchFamily="34" charset="0"/>
                <a:ea typeface="方正兰亭黑简体" panose="02000000000000000000" pitchFamily="2" charset="-122"/>
              </a:endParaRPr>
            </a:p>
          </p:txBody>
        </p:sp>
      </p:grpSp>
      <p:grpSp>
        <p:nvGrpSpPr>
          <p:cNvPr id="31" name="Group 65"/>
          <p:cNvGrpSpPr/>
          <p:nvPr/>
        </p:nvGrpSpPr>
        <p:grpSpPr>
          <a:xfrm>
            <a:off x="3540299" y="4045251"/>
            <a:ext cx="1469290" cy="587716"/>
            <a:chOff x="2310038" y="3000800"/>
            <a:chExt cx="1469290" cy="587716"/>
          </a:xfrm>
        </p:grpSpPr>
        <p:sp>
          <p:nvSpPr>
            <p:cNvPr id="32" name="Freeform 39"/>
            <p:cNvSpPr/>
            <p:nvPr/>
          </p:nvSpPr>
          <p:spPr>
            <a:xfrm>
              <a:off x="2310038" y="3000800"/>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33" name="Text Placeholder 3"/>
            <p:cNvSpPr txBox="1">
              <a:spLocks/>
            </p:cNvSpPr>
            <p:nvPr/>
          </p:nvSpPr>
          <p:spPr>
            <a:xfrm>
              <a:off x="2632889" y="3171548"/>
              <a:ext cx="695703"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方正兰亭黑简体" panose="02000000000000000000" pitchFamily="2" charset="-122"/>
                  <a:ea typeface="方正兰亭黑简体" panose="02000000000000000000" pitchFamily="2" charset="-122"/>
                </a:rPr>
                <a:t>Part </a:t>
              </a:r>
              <a:r>
                <a:rPr lang="en-US" altLang="zh-CN" sz="1600" b="1" dirty="0" smtClean="0">
                  <a:solidFill>
                    <a:schemeClr val="bg1">
                      <a:lumMod val="50000"/>
                    </a:schemeClr>
                  </a:solidFill>
                  <a:latin typeface="Impact MT Std" pitchFamily="34" charset="0"/>
                  <a:ea typeface="方正兰亭黑简体" panose="02000000000000000000" pitchFamily="2" charset="-122"/>
                </a:rPr>
                <a:t>03</a:t>
              </a:r>
              <a:endParaRPr kumimoji="0" lang="en-US" sz="1600" b="1" i="0" u="none" strike="noStrike" kern="1200" cap="none" spc="0" normalizeH="0" baseline="0" noProof="0" dirty="0" smtClean="0">
                <a:ln>
                  <a:noFill/>
                </a:ln>
                <a:solidFill>
                  <a:schemeClr val="bg1">
                    <a:lumMod val="50000"/>
                  </a:schemeClr>
                </a:solidFill>
                <a:effectLst/>
                <a:uLnTx/>
                <a:uFillTx/>
                <a:latin typeface="Impact MT Std" pitchFamily="34" charset="0"/>
                <a:ea typeface="方正兰亭黑简体" panose="02000000000000000000" pitchFamily="2" charset="-122"/>
              </a:endParaRPr>
            </a:p>
          </p:txBody>
        </p:sp>
      </p:grpSp>
      <p:grpSp>
        <p:nvGrpSpPr>
          <p:cNvPr id="34" name="Group 67"/>
          <p:cNvGrpSpPr/>
          <p:nvPr/>
        </p:nvGrpSpPr>
        <p:grpSpPr>
          <a:xfrm>
            <a:off x="3540299" y="4869328"/>
            <a:ext cx="1469290" cy="587716"/>
            <a:chOff x="2310038" y="3824877"/>
            <a:chExt cx="1469290" cy="587716"/>
          </a:xfrm>
        </p:grpSpPr>
        <p:sp>
          <p:nvSpPr>
            <p:cNvPr id="35" name="Freeform 42"/>
            <p:cNvSpPr/>
            <p:nvPr/>
          </p:nvSpPr>
          <p:spPr>
            <a:xfrm>
              <a:off x="2310038" y="3824877"/>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方正兰亭黑简体" panose="02000000000000000000" pitchFamily="2" charset="-122"/>
                <a:ea typeface="方正兰亭黑简体" panose="02000000000000000000" pitchFamily="2" charset="-122"/>
              </a:endParaRPr>
            </a:p>
          </p:txBody>
        </p:sp>
        <p:sp>
          <p:nvSpPr>
            <p:cNvPr id="36" name="Text Placeholder 3"/>
            <p:cNvSpPr txBox="1">
              <a:spLocks/>
            </p:cNvSpPr>
            <p:nvPr/>
          </p:nvSpPr>
          <p:spPr>
            <a:xfrm>
              <a:off x="2645701" y="3995625"/>
              <a:ext cx="689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方正兰亭黑简体" panose="02000000000000000000" pitchFamily="2" charset="-122"/>
                  <a:ea typeface="方正兰亭黑简体" panose="02000000000000000000" pitchFamily="2" charset="-122"/>
                </a:rPr>
                <a:t>Part </a:t>
              </a:r>
              <a:r>
                <a:rPr lang="en-US" altLang="zh-CN" sz="1600" b="1" dirty="0" smtClean="0">
                  <a:solidFill>
                    <a:schemeClr val="bg1">
                      <a:lumMod val="50000"/>
                    </a:schemeClr>
                  </a:solidFill>
                  <a:latin typeface="Impact MT Std" pitchFamily="34" charset="0"/>
                  <a:ea typeface="方正兰亭黑简体" panose="02000000000000000000" pitchFamily="2" charset="-122"/>
                </a:rPr>
                <a:t>04</a:t>
              </a:r>
              <a:endParaRPr kumimoji="0" lang="en-US" sz="1600" b="1" i="0" u="none" strike="noStrike" kern="1200" cap="none" spc="0" normalizeH="0" baseline="0" noProof="0" dirty="0" smtClean="0">
                <a:ln>
                  <a:noFill/>
                </a:ln>
                <a:solidFill>
                  <a:schemeClr val="bg1">
                    <a:lumMod val="50000"/>
                  </a:schemeClr>
                </a:solidFill>
                <a:effectLst/>
                <a:uLnTx/>
                <a:uFillTx/>
                <a:latin typeface="Impact MT Std" pitchFamily="34" charset="0"/>
                <a:ea typeface="方正兰亭黑简体" panose="02000000000000000000" pitchFamily="2" charset="-122"/>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6699867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53"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2" presetClass="entr" presetSubtype="2" accel="50000" decel="5000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1300"/>
                            </p:stCondLst>
                            <p:childTnLst>
                              <p:par>
                                <p:cTn id="25" presetID="53"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2" presetClass="entr" presetSubtype="2" accel="50000" decel="5000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18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300"/>
                            </p:stCondLst>
                            <p:childTnLst>
                              <p:par>
                                <p:cTn id="40" presetID="53"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2" presetClass="entr" presetSubtype="2" accel="50000" decel="5000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childTnLst>
                          </p:cTn>
                        </p:par>
                        <p:par>
                          <p:cTn id="49" fill="hold">
                            <p:stCondLst>
                              <p:cond delay="2800"/>
                            </p:stCondLst>
                            <p:childTnLst>
                              <p:par>
                                <p:cTn id="50" presetID="53"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2" presetClass="entr" presetSubtype="2" accel="50000" decel="5000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0-#ppt_w/2"/>
                                          </p:val>
                                        </p:tav>
                                        <p:tav tm="100000">
                                          <p:val>
                                            <p:strVal val="#ppt_x"/>
                                          </p:val>
                                        </p:tav>
                                      </p:tavLst>
                                    </p:anim>
                                    <p:anim calcmode="lin" valueType="num">
                                      <p:cBhvr additive="base">
                                        <p:cTn id="63" dur="500" fill="hold"/>
                                        <p:tgtEl>
                                          <p:spTgt spid="11"/>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53"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2" presetClass="entr" presetSubtype="2" accel="50000" decel="50000" fill="hold" nodeType="with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fill="hold"/>
                                        <p:tgtEl>
                                          <p:spTgt spid="31"/>
                                        </p:tgtEl>
                                        <p:attrNameLst>
                                          <p:attrName>ppt_x</p:attrName>
                                        </p:attrNameLst>
                                      </p:cBhvr>
                                      <p:tavLst>
                                        <p:tav tm="0">
                                          <p:val>
                                            <p:strVal val="1+#ppt_w/2"/>
                                          </p:val>
                                        </p:tav>
                                        <p:tav tm="100000">
                                          <p:val>
                                            <p:strVal val="#ppt_x"/>
                                          </p:val>
                                        </p:tav>
                                      </p:tavLst>
                                    </p:anim>
                                    <p:anim calcmode="lin" valueType="num">
                                      <p:cBhvr additive="base">
                                        <p:cTn id="73" dur="500" fill="hold"/>
                                        <p:tgtEl>
                                          <p:spTgt spid="31"/>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53"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par>
                                <p:cTn id="80" presetID="2" presetClass="entr" presetSubtype="2" accel="50000" decel="50000"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1+#ppt_w/2"/>
                                          </p:val>
                                        </p:tav>
                                        <p:tav tm="100000">
                                          <p:val>
                                            <p:strVal val="#ppt_x"/>
                                          </p:val>
                                        </p:tav>
                                      </p:tavLst>
                                    </p:anim>
                                    <p:anim calcmode="lin" valueType="num">
                                      <p:cBhvr additive="base">
                                        <p:cTn id="83" dur="500" fill="hold"/>
                                        <p:tgtEl>
                                          <p:spTgt spid="15"/>
                                        </p:tgtEl>
                                        <p:attrNameLst>
                                          <p:attrName>ppt_y</p:attrName>
                                        </p:attrNameLst>
                                      </p:cBhvr>
                                      <p:tavLst>
                                        <p:tav tm="0">
                                          <p:val>
                                            <p:strVal val="#ppt_y"/>
                                          </p:val>
                                        </p:tav>
                                        <p:tav tm="100000">
                                          <p:val>
                                            <p:strVal val="#ppt_y"/>
                                          </p:val>
                                        </p:tav>
                                      </p:tavLst>
                                    </p:anim>
                                  </p:childTnLst>
                                </p:cTn>
                              </p:par>
                            </p:childTnLst>
                          </p:cTn>
                        </p:par>
                        <p:par>
                          <p:cTn id="84" fill="hold">
                            <p:stCondLst>
                              <p:cond delay="4800"/>
                            </p:stCondLst>
                            <p:childTnLst>
                              <p:par>
                                <p:cTn id="85" presetID="2" presetClass="entr" presetSubtype="8" accel="50000" decel="50000"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childTnLst>
                          </p:cTn>
                        </p:par>
                        <p:par>
                          <p:cTn id="89" fill="hold">
                            <p:stCondLst>
                              <p:cond delay="5300"/>
                            </p:stCondLst>
                            <p:childTnLst>
                              <p:par>
                                <p:cTn id="90" presetID="53" presetClass="entr" presetSubtype="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p:cTn id="92" dur="500" fill="hold"/>
                                        <p:tgtEl>
                                          <p:spTgt spid="24"/>
                                        </p:tgtEl>
                                        <p:attrNameLst>
                                          <p:attrName>ppt_w</p:attrName>
                                        </p:attrNameLst>
                                      </p:cBhvr>
                                      <p:tavLst>
                                        <p:tav tm="0">
                                          <p:val>
                                            <p:fltVal val="0"/>
                                          </p:val>
                                        </p:tav>
                                        <p:tav tm="100000">
                                          <p:val>
                                            <p:strVal val="#ppt_w"/>
                                          </p:val>
                                        </p:tav>
                                      </p:tavLst>
                                    </p:anim>
                                    <p:anim calcmode="lin" valueType="num">
                                      <p:cBhvr>
                                        <p:cTn id="93" dur="500" fill="hold"/>
                                        <p:tgtEl>
                                          <p:spTgt spid="24"/>
                                        </p:tgtEl>
                                        <p:attrNameLst>
                                          <p:attrName>ppt_h</p:attrName>
                                        </p:attrNameLst>
                                      </p:cBhvr>
                                      <p:tavLst>
                                        <p:tav tm="0">
                                          <p:val>
                                            <p:fltVal val="0"/>
                                          </p:val>
                                        </p:tav>
                                        <p:tav tm="100000">
                                          <p:val>
                                            <p:strVal val="#ppt_h"/>
                                          </p:val>
                                        </p:tav>
                                      </p:tavLst>
                                    </p:anim>
                                    <p:animEffect transition="in" filter="fade">
                                      <p:cBhvr>
                                        <p:cTn id="94" dur="500"/>
                                        <p:tgtEl>
                                          <p:spTgt spid="24"/>
                                        </p:tgtEl>
                                      </p:cBhvr>
                                    </p:animEffect>
                                  </p:childTnLst>
                                </p:cTn>
                              </p:par>
                              <p:par>
                                <p:cTn id="95" presetID="2" presetClass="entr" presetSubtype="2" accel="50000" decel="50000"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1+#ppt_w/2"/>
                                          </p:val>
                                        </p:tav>
                                        <p:tav tm="100000">
                                          <p:val>
                                            <p:strVal val="#ppt_x"/>
                                          </p:val>
                                        </p:tav>
                                      </p:tavLst>
                                    </p:anim>
                                    <p:anim calcmode="lin" valueType="num">
                                      <p:cBhvr additive="base">
                                        <p:cTn id="98" dur="500" fill="hold"/>
                                        <p:tgtEl>
                                          <p:spTgt spid="34"/>
                                        </p:tgtEl>
                                        <p:attrNameLst>
                                          <p:attrName>ppt_y</p:attrName>
                                        </p:attrNameLst>
                                      </p:cBhvr>
                                      <p:tavLst>
                                        <p:tav tm="0">
                                          <p:val>
                                            <p:strVal val="#ppt_y"/>
                                          </p:val>
                                        </p:tav>
                                        <p:tav tm="100000">
                                          <p:val>
                                            <p:strVal val="#ppt_y"/>
                                          </p:val>
                                        </p:tav>
                                      </p:tavLst>
                                    </p:anim>
                                  </p:childTnLst>
                                </p:cTn>
                              </p:par>
                            </p:childTnLst>
                          </p:cTn>
                        </p:par>
                        <p:par>
                          <p:cTn id="99" fill="hold">
                            <p:stCondLst>
                              <p:cond delay="5800"/>
                            </p:stCondLst>
                            <p:childTnLst>
                              <p:par>
                                <p:cTn id="100" presetID="53" presetClass="entr" presetSubtype="0"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animEffect transition="in" filter="fade">
                                      <p:cBhvr>
                                        <p:cTn id="104" dur="500"/>
                                        <p:tgtEl>
                                          <p:spTgt spid="20"/>
                                        </p:tgtEl>
                                      </p:cBhvr>
                                    </p:animEffect>
                                  </p:childTnLst>
                                </p:cTn>
                              </p:par>
                              <p:par>
                                <p:cTn id="105" presetID="2" presetClass="entr" presetSubtype="2" accel="50000" decel="50000" fill="hold" grpId="0" nodeType="with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fill="hold"/>
                                        <p:tgtEl>
                                          <p:spTgt spid="16"/>
                                        </p:tgtEl>
                                        <p:attrNameLst>
                                          <p:attrName>ppt_x</p:attrName>
                                        </p:attrNameLst>
                                      </p:cBhvr>
                                      <p:tavLst>
                                        <p:tav tm="0">
                                          <p:val>
                                            <p:strVal val="1+#ppt_w/2"/>
                                          </p:val>
                                        </p:tav>
                                        <p:tav tm="100000">
                                          <p:val>
                                            <p:strVal val="#ppt_x"/>
                                          </p:val>
                                        </p:tav>
                                      </p:tavLst>
                                    </p:anim>
                                    <p:anim calcmode="lin" valueType="num">
                                      <p:cBhvr additive="base">
                                        <p:cTn id="10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0"/>
          <p:cNvSpPr txBox="1"/>
          <p:nvPr/>
        </p:nvSpPr>
        <p:spPr>
          <a:xfrm>
            <a:off x="1414686" y="4397832"/>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1462194"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itchFamily="34" charset="-122"/>
                <a:ea typeface="微软雅黑" pitchFamily="34" charset="-122"/>
              </a:rPr>
              <a:t>点击此处添加文字内容点击此处</a:t>
            </a:r>
          </a:p>
        </p:txBody>
      </p:sp>
      <p:sp>
        <p:nvSpPr>
          <p:cNvPr id="20" name="文本框 22"/>
          <p:cNvSpPr txBox="1"/>
          <p:nvPr/>
        </p:nvSpPr>
        <p:spPr>
          <a:xfrm>
            <a:off x="3751453" y="4382763"/>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4"/>
          <p:cNvSpPr txBox="1"/>
          <p:nvPr/>
        </p:nvSpPr>
        <p:spPr>
          <a:xfrm>
            <a:off x="6019181" y="4373746"/>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6"/>
          <p:cNvSpPr txBox="1"/>
          <p:nvPr/>
        </p:nvSpPr>
        <p:spPr>
          <a:xfrm>
            <a:off x="8318424" y="4382763"/>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049131" y="1814952"/>
            <a:ext cx="1571922" cy="2368064"/>
            <a:chOff x="1537048" y="1217198"/>
            <a:chExt cx="1179095" cy="1776048"/>
          </a:xfrm>
          <a:solidFill>
            <a:srgbClr val="489FB9"/>
          </a:solidFill>
        </p:grpSpPr>
        <p:grpSp>
          <p:nvGrpSpPr>
            <p:cNvPr id="2" name="组合 1"/>
            <p:cNvGrpSpPr/>
            <p:nvPr/>
          </p:nvGrpSpPr>
          <p:grpSpPr>
            <a:xfrm>
              <a:off x="1537048" y="1217198"/>
              <a:ext cx="1179095" cy="1776048"/>
              <a:chOff x="1992063" y="2258145"/>
              <a:chExt cx="1572127" cy="2368064"/>
            </a:xfrm>
            <a:grpFill/>
          </p:grpSpPr>
          <p:sp>
            <p:nvSpPr>
              <p:cNvPr id="3" name="矩形 2"/>
              <p:cNvSpPr/>
              <p:nvPr/>
            </p:nvSpPr>
            <p:spPr>
              <a:xfrm>
                <a:off x="1992063" y="2733241"/>
                <a:ext cx="1572127" cy="1892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314326" y="2258145"/>
                <a:ext cx="927600" cy="914360"/>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6"/>
              <p:cNvSpPr txBox="1"/>
              <p:nvPr/>
            </p:nvSpPr>
            <p:spPr>
              <a:xfrm>
                <a:off x="2419516" y="2533494"/>
                <a:ext cx="856499" cy="461665"/>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7</a:t>
                </a:r>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6" name="文本框 51"/>
            <p:cNvSpPr txBox="1"/>
            <p:nvPr/>
          </p:nvSpPr>
          <p:spPr>
            <a:xfrm>
              <a:off x="1551194" y="2001785"/>
              <a:ext cx="1131831"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itchFamily="34" charset="-122"/>
                  <a:ea typeface="微软雅黑" pitchFamily="34" charset="-122"/>
                </a:rPr>
                <a:t>点击此处添加文字内容点击此处添加文字内容</a:t>
              </a:r>
              <a:endParaRPr lang="en-US" altLang="zh-CN" sz="2000"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280866" y="1796819"/>
            <a:ext cx="1571923" cy="2386197"/>
            <a:chOff x="3211067" y="1203598"/>
            <a:chExt cx="1179096" cy="1789648"/>
          </a:xfrm>
          <a:solidFill>
            <a:srgbClr val="489FB9"/>
          </a:solidFill>
        </p:grpSpPr>
        <p:grpSp>
          <p:nvGrpSpPr>
            <p:cNvPr id="6" name="组合 5"/>
            <p:cNvGrpSpPr/>
            <p:nvPr/>
          </p:nvGrpSpPr>
          <p:grpSpPr>
            <a:xfrm>
              <a:off x="3211067" y="1203598"/>
              <a:ext cx="1179095" cy="1789648"/>
              <a:chOff x="4225288" y="2240012"/>
              <a:chExt cx="1572127" cy="2386197"/>
            </a:xfrm>
            <a:grpFill/>
          </p:grpSpPr>
          <p:sp>
            <p:nvSpPr>
              <p:cNvPr id="7" name="矩形 6"/>
              <p:cNvSpPr/>
              <p:nvPr/>
            </p:nvSpPr>
            <p:spPr>
              <a:xfrm>
                <a:off x="4225288" y="2733241"/>
                <a:ext cx="1572127" cy="18929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20214" y="2240012"/>
                <a:ext cx="927600" cy="91436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7"/>
              <p:cNvSpPr txBox="1"/>
              <p:nvPr/>
            </p:nvSpPr>
            <p:spPr>
              <a:xfrm>
                <a:off x="4703327" y="2484492"/>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7" name="文本框 52"/>
            <p:cNvSpPr txBox="1"/>
            <p:nvPr/>
          </p:nvSpPr>
          <p:spPr>
            <a:xfrm>
              <a:off x="3217745" y="2052778"/>
              <a:ext cx="11724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itchFamily="34" charset="-122"/>
                  <a:ea typeface="微软雅黑"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521502" y="1827875"/>
            <a:ext cx="1571923" cy="2399833"/>
            <a:chOff x="4891763" y="1226890"/>
            <a:chExt cx="1179096" cy="1799875"/>
          </a:xfrm>
          <a:solidFill>
            <a:srgbClr val="489FB9"/>
          </a:solidFill>
        </p:grpSpPr>
        <p:grpSp>
          <p:nvGrpSpPr>
            <p:cNvPr id="10" name="组合 9"/>
            <p:cNvGrpSpPr/>
            <p:nvPr/>
          </p:nvGrpSpPr>
          <p:grpSpPr>
            <a:xfrm>
              <a:off x="4891763" y="1226890"/>
              <a:ext cx="1179095" cy="1783334"/>
              <a:chOff x="6458513" y="2248431"/>
              <a:chExt cx="1572127" cy="2377778"/>
            </a:xfrm>
            <a:grpFill/>
          </p:grpSpPr>
          <p:sp>
            <p:nvSpPr>
              <p:cNvPr id="11" name="矩形 10"/>
              <p:cNvSpPr/>
              <p:nvPr/>
            </p:nvSpPr>
            <p:spPr>
              <a:xfrm>
                <a:off x="6458513" y="2733241"/>
                <a:ext cx="1572127" cy="1892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780776" y="2248431"/>
                <a:ext cx="927600" cy="914360"/>
              </a:xfrm>
              <a:prstGeom prst="ellipse">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8"/>
              <p:cNvSpPr txBox="1"/>
              <p:nvPr/>
            </p:nvSpPr>
            <p:spPr>
              <a:xfrm>
                <a:off x="6892788" y="2507686"/>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en-US" altLang="zh-CN" sz="2000" dirty="0">
                    <a:solidFill>
                      <a:schemeClr val="bg1"/>
                    </a:solidFill>
                    <a:latin typeface="微软雅黑" panose="020B0503020204020204" pitchFamily="34" charset="-122"/>
                    <a:ea typeface="微软雅黑" panose="020B0503020204020204" pitchFamily="34" charset="-122"/>
                  </a:rPr>
                  <a:t>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8" name="文本框 53"/>
            <p:cNvSpPr txBox="1"/>
            <p:nvPr/>
          </p:nvSpPr>
          <p:spPr>
            <a:xfrm>
              <a:off x="4903841" y="2095741"/>
              <a:ext cx="11670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itchFamily="34" charset="-122"/>
                  <a:ea typeface="微软雅黑"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753237" y="1850512"/>
            <a:ext cx="1585494" cy="2364773"/>
            <a:chOff x="6565782" y="1243868"/>
            <a:chExt cx="1189275" cy="1773580"/>
          </a:xfrm>
          <a:solidFill>
            <a:srgbClr val="489FB9"/>
          </a:solidFill>
        </p:grpSpPr>
        <p:grpSp>
          <p:nvGrpSpPr>
            <p:cNvPr id="14" name="组合 13"/>
            <p:cNvGrpSpPr/>
            <p:nvPr/>
          </p:nvGrpSpPr>
          <p:grpSpPr>
            <a:xfrm>
              <a:off x="6575962" y="1243868"/>
              <a:ext cx="1179095" cy="1766356"/>
              <a:chOff x="8690603" y="2271068"/>
              <a:chExt cx="1572127" cy="2355141"/>
            </a:xfrm>
            <a:grpFill/>
          </p:grpSpPr>
          <p:sp>
            <p:nvSpPr>
              <p:cNvPr id="15" name="矩形 14"/>
              <p:cNvSpPr/>
              <p:nvPr/>
            </p:nvSpPr>
            <p:spPr>
              <a:xfrm>
                <a:off x="8690603" y="2733241"/>
                <a:ext cx="1572127" cy="1892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41338" y="2271068"/>
                <a:ext cx="927600" cy="914360"/>
              </a:xfrm>
              <a:prstGeom prst="ellipse">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9"/>
              <p:cNvSpPr txBox="1"/>
              <p:nvPr/>
            </p:nvSpPr>
            <p:spPr>
              <a:xfrm>
                <a:off x="9180616" y="2497415"/>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7</a:t>
                </a:r>
                <a:r>
                  <a:rPr lang="en-US" altLang="zh-CN" sz="2000" dirty="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9" name="文本框 54"/>
            <p:cNvSpPr txBox="1"/>
            <p:nvPr/>
          </p:nvSpPr>
          <p:spPr>
            <a:xfrm>
              <a:off x="6565782" y="2086424"/>
              <a:ext cx="1189275"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itchFamily="34" charset="-122"/>
                  <a:ea typeface="微软雅黑"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sp>
        <p:nvSpPr>
          <p:cNvPr id="30" name="文本框 21"/>
          <p:cNvSpPr txBox="1"/>
          <p:nvPr/>
        </p:nvSpPr>
        <p:spPr>
          <a:xfrm>
            <a:off x="3798961" y="4853015"/>
            <a:ext cx="2288501" cy="728972"/>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itchFamily="34" charset="-122"/>
                <a:ea typeface="微软雅黑" pitchFamily="34" charset="-122"/>
              </a:rPr>
              <a:t>点击此处添加文字内容点击此处</a:t>
            </a:r>
          </a:p>
        </p:txBody>
      </p:sp>
      <p:sp>
        <p:nvSpPr>
          <p:cNvPr id="31" name="文本框 21"/>
          <p:cNvSpPr txBox="1"/>
          <p:nvPr/>
        </p:nvSpPr>
        <p:spPr>
          <a:xfrm>
            <a:off x="6066689" y="4853015"/>
            <a:ext cx="2288501" cy="728972"/>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itchFamily="34" charset="-122"/>
                <a:ea typeface="微软雅黑" pitchFamily="34" charset="-122"/>
              </a:rPr>
              <a:t>点击此处添加文字内容点击此处</a:t>
            </a:r>
          </a:p>
        </p:txBody>
      </p:sp>
      <p:sp>
        <p:nvSpPr>
          <p:cNvPr id="32" name="文本框 21"/>
          <p:cNvSpPr txBox="1"/>
          <p:nvPr/>
        </p:nvSpPr>
        <p:spPr>
          <a:xfrm>
            <a:off x="8365932" y="4853015"/>
            <a:ext cx="2288501" cy="728972"/>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itchFamily="34" charset="-122"/>
                <a:ea typeface="微软雅黑" pitchFamily="34" charset="-122"/>
              </a:rPr>
              <a:t>点击此处添加文字内容点击此处</a:t>
            </a:r>
          </a:p>
        </p:txBody>
      </p:sp>
      <p:sp>
        <p:nvSpPr>
          <p:cNvPr id="34" name="标题 3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5186899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anim calcmode="lin" valueType="num">
                                      <p:cBhvr>
                                        <p:cTn id="10" dur="500" fill="hold"/>
                                        <p:tgtEl>
                                          <p:spTgt spid="23"/>
                                        </p:tgtEl>
                                        <p:attrNameLst>
                                          <p:attrName>ppt_x</p:attrName>
                                        </p:attrNameLst>
                                      </p:cBhvr>
                                      <p:tavLst>
                                        <p:tav tm="0">
                                          <p:val>
                                            <p:fltVal val="0.5"/>
                                          </p:val>
                                        </p:tav>
                                        <p:tav tm="100000">
                                          <p:val>
                                            <p:strVal val="#ppt_x"/>
                                          </p:val>
                                        </p:tav>
                                      </p:tavLst>
                                    </p:anim>
                                    <p:anim calcmode="lin" valueType="num">
                                      <p:cBhvr>
                                        <p:cTn id="11" dur="500" fill="hold"/>
                                        <p:tgtEl>
                                          <p:spTgt spid="2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fltVal val="0.5"/>
                                          </p:val>
                                        </p:tav>
                                        <p:tav tm="100000">
                                          <p:val>
                                            <p:strVal val="#ppt_x"/>
                                          </p:val>
                                        </p:tav>
                                      </p:tavLst>
                                    </p:anim>
                                    <p:anim calcmode="lin" valueType="num">
                                      <p:cBhvr>
                                        <p:cTn id="25" dur="500" fill="hold"/>
                                        <p:tgtEl>
                                          <p:spTgt spid="2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750"/>
                                        <p:tgtEl>
                                          <p:spTgt spid="1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up)">
                                      <p:cBhvr>
                                        <p:cTn id="51" dur="75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750"/>
                                        <p:tgtEl>
                                          <p:spTgt spid="3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30"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94945" y="1769807"/>
            <a:ext cx="11195778" cy="2049718"/>
            <a:chOff x="394996" y="1769807"/>
            <a:chExt cx="11197236" cy="2049718"/>
          </a:xfrm>
        </p:grpSpPr>
        <p:sp>
          <p:nvSpPr>
            <p:cNvPr id="2" name="矩形 1"/>
            <p:cNvSpPr/>
            <p:nvPr/>
          </p:nvSpPr>
          <p:spPr>
            <a:xfrm>
              <a:off x="394996" y="1769807"/>
              <a:ext cx="11197236" cy="20497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94996" y="1769807"/>
              <a:ext cx="11197236" cy="200578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394945"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910646"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72078"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3512"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a:grpSpLocks noChangeAspect="1"/>
          </p:cNvGrpSpPr>
          <p:nvPr/>
        </p:nvGrpSpPr>
        <p:grpSpPr>
          <a:xfrm>
            <a:off x="517796" y="4137704"/>
            <a:ext cx="462585" cy="383940"/>
            <a:chOff x="9404083" y="1238855"/>
            <a:chExt cx="801342" cy="665020"/>
          </a:xfrm>
          <a:solidFill>
            <a:schemeClr val="tx2"/>
          </a:solidFill>
        </p:grpSpPr>
        <p:sp>
          <p:nvSpPr>
            <p:cNvPr id="9" name="Freeform 583"/>
            <p:cNvSpPr>
              <a:spLocks/>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0" name="Freeform 584"/>
            <p:cNvSpPr>
              <a:spLocks/>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1" name="Freeform 585"/>
            <p:cNvSpPr>
              <a:spLocks/>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2" name="Freeform 586"/>
            <p:cNvSpPr>
              <a:spLocks/>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grpSp>
      <p:grpSp>
        <p:nvGrpSpPr>
          <p:cNvPr id="13" name="组合 12"/>
          <p:cNvGrpSpPr>
            <a:grpSpLocks noChangeAspect="1"/>
          </p:cNvGrpSpPr>
          <p:nvPr/>
        </p:nvGrpSpPr>
        <p:grpSpPr>
          <a:xfrm>
            <a:off x="3347767" y="4089616"/>
            <a:ext cx="368713" cy="480119"/>
            <a:chOff x="3196030" y="1160235"/>
            <a:chExt cx="582794" cy="758785"/>
          </a:xfrm>
          <a:solidFill>
            <a:schemeClr val="accent1"/>
          </a:solidFill>
        </p:grpSpPr>
        <p:sp>
          <p:nvSpPr>
            <p:cNvPr id="14"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5" name="Oval 635"/>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6" name="Freeform 636"/>
            <p:cNvSpPr>
              <a:spLocks/>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7" name="Freeform 637"/>
            <p:cNvSpPr>
              <a:spLocks/>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sp>
          <p:nvSpPr>
            <p:cNvPr id="18" name="Freeform 638"/>
            <p:cNvSpPr>
              <a:spLocks/>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noFill/>
              </a:endParaRPr>
            </a:p>
          </p:txBody>
        </p:sp>
      </p:grpSp>
      <p:grpSp>
        <p:nvGrpSpPr>
          <p:cNvPr id="19" name="组合 18"/>
          <p:cNvGrpSpPr/>
          <p:nvPr/>
        </p:nvGrpSpPr>
        <p:grpSpPr>
          <a:xfrm>
            <a:off x="6214334" y="4121803"/>
            <a:ext cx="415693" cy="415745"/>
            <a:chOff x="10362759" y="6408324"/>
            <a:chExt cx="178327" cy="178326"/>
          </a:xfrm>
          <a:solidFill>
            <a:schemeClr val="accent2"/>
          </a:solidFill>
        </p:grpSpPr>
        <p:sp>
          <p:nvSpPr>
            <p:cNvPr id="20" name="Freeform 578"/>
            <p:cNvSpPr>
              <a:spLocks/>
            </p:cNvSpPr>
            <p:nvPr/>
          </p:nvSpPr>
          <p:spPr bwMode="auto">
            <a:xfrm>
              <a:off x="10506968" y="6502763"/>
              <a:ext cx="23742" cy="47307"/>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79"/>
            <p:cNvSpPr>
              <a:spLocks/>
            </p:cNvSpPr>
            <p:nvPr/>
          </p:nvSpPr>
          <p:spPr bwMode="auto">
            <a:xfrm>
              <a:off x="10452978" y="6408324"/>
              <a:ext cx="88108" cy="88460"/>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80"/>
            <p:cNvSpPr>
              <a:spLocks/>
            </p:cNvSpPr>
            <p:nvPr/>
          </p:nvSpPr>
          <p:spPr bwMode="auto">
            <a:xfrm>
              <a:off x="10362759" y="6418700"/>
              <a:ext cx="147551" cy="167950"/>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9088317" y="4141686"/>
            <a:ext cx="408723" cy="375976"/>
            <a:chOff x="10809811" y="6437824"/>
            <a:chExt cx="175337" cy="161268"/>
          </a:xfrm>
          <a:solidFill>
            <a:schemeClr val="accent3"/>
          </a:solidFill>
        </p:grpSpPr>
        <p:sp>
          <p:nvSpPr>
            <p:cNvPr id="24" name="Freeform 44"/>
            <p:cNvSpPr>
              <a:spLocks/>
            </p:cNvSpPr>
            <p:nvPr/>
          </p:nvSpPr>
          <p:spPr bwMode="auto">
            <a:xfrm>
              <a:off x="10966858" y="6461038"/>
              <a:ext cx="18290" cy="16707"/>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5"/>
            <p:cNvSpPr>
              <a:spLocks/>
            </p:cNvSpPr>
            <p:nvPr/>
          </p:nvSpPr>
          <p:spPr bwMode="auto">
            <a:xfrm>
              <a:off x="10921133" y="6471942"/>
              <a:ext cx="56101" cy="69291"/>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6"/>
            <p:cNvSpPr>
              <a:spLocks/>
            </p:cNvSpPr>
            <p:nvPr/>
          </p:nvSpPr>
          <p:spPr bwMode="auto">
            <a:xfrm>
              <a:off x="10809811" y="6437824"/>
              <a:ext cx="138757" cy="161268"/>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7"/>
            <p:cNvSpPr>
              <a:spLocks/>
            </p:cNvSpPr>
            <p:nvPr/>
          </p:nvSpPr>
          <p:spPr bwMode="auto">
            <a:xfrm>
              <a:off x="10914978" y="6535429"/>
              <a:ext cx="16531" cy="18818"/>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48"/>
            <p:cNvSpPr>
              <a:spLocks noChangeArrowheads="1"/>
            </p:cNvSpPr>
            <p:nvPr/>
          </p:nvSpPr>
          <p:spPr bwMode="auto">
            <a:xfrm>
              <a:off x="10830563" y="6566557"/>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49"/>
            <p:cNvSpPr>
              <a:spLocks noChangeArrowheads="1"/>
            </p:cNvSpPr>
            <p:nvPr/>
          </p:nvSpPr>
          <p:spPr bwMode="auto">
            <a:xfrm>
              <a:off x="10830563" y="6547915"/>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50"/>
            <p:cNvSpPr>
              <a:spLocks noChangeArrowheads="1"/>
            </p:cNvSpPr>
            <p:nvPr/>
          </p:nvSpPr>
          <p:spPr bwMode="auto">
            <a:xfrm>
              <a:off x="10830563" y="6529977"/>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51"/>
            <p:cNvSpPr>
              <a:spLocks noChangeArrowheads="1"/>
            </p:cNvSpPr>
            <p:nvPr/>
          </p:nvSpPr>
          <p:spPr bwMode="auto">
            <a:xfrm>
              <a:off x="10830563" y="6511336"/>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52"/>
            <p:cNvSpPr>
              <a:spLocks noChangeArrowheads="1"/>
            </p:cNvSpPr>
            <p:nvPr/>
          </p:nvSpPr>
          <p:spPr bwMode="auto">
            <a:xfrm>
              <a:off x="10830563" y="6492694"/>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53"/>
            <p:cNvSpPr>
              <a:spLocks noChangeArrowheads="1"/>
            </p:cNvSpPr>
            <p:nvPr/>
          </p:nvSpPr>
          <p:spPr bwMode="auto">
            <a:xfrm>
              <a:off x="10830563" y="6473876"/>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33"/>
          <p:cNvSpPr txBox="1"/>
          <p:nvPr/>
        </p:nvSpPr>
        <p:spPr>
          <a:xfrm>
            <a:off x="806492"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tx2"/>
                </a:solidFill>
                <a:latin typeface="+mj-ea"/>
                <a:ea typeface="+mj-ea"/>
              </a:rPr>
              <a:t>点击此处添加标题</a:t>
            </a:r>
            <a:endParaRPr lang="zh-CN" altLang="en-US" sz="2000" b="1" dirty="0">
              <a:solidFill>
                <a:schemeClr val="tx2"/>
              </a:solidFill>
              <a:latin typeface="+mj-ea"/>
              <a:ea typeface="+mj-ea"/>
            </a:endParaRPr>
          </a:p>
        </p:txBody>
      </p:sp>
      <p:sp>
        <p:nvSpPr>
          <p:cNvPr id="35" name="矩形 34"/>
          <p:cNvSpPr/>
          <p:nvPr/>
        </p:nvSpPr>
        <p:spPr>
          <a:xfrm>
            <a:off x="667688" y="5008312"/>
            <a:ext cx="2407334" cy="963084"/>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6" name="文本框 35"/>
          <p:cNvSpPr txBox="1"/>
          <p:nvPr/>
        </p:nvSpPr>
        <p:spPr>
          <a:xfrm>
            <a:off x="3486569"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accent1"/>
                </a:solidFill>
                <a:latin typeface="+mj-ea"/>
                <a:ea typeface="+mj-ea"/>
              </a:rPr>
              <a:t>点击此处添加标题</a:t>
            </a:r>
            <a:endParaRPr lang="zh-CN" altLang="en-US" sz="2000" b="1" dirty="0">
              <a:solidFill>
                <a:schemeClr val="accent1"/>
              </a:solidFill>
              <a:latin typeface="+mj-ea"/>
              <a:ea typeface="+mj-ea"/>
            </a:endParaRPr>
          </a:p>
        </p:txBody>
      </p:sp>
      <p:sp>
        <p:nvSpPr>
          <p:cNvPr id="37" name="矩形 36"/>
          <p:cNvSpPr/>
          <p:nvPr/>
        </p:nvSpPr>
        <p:spPr>
          <a:xfrm>
            <a:off x="3347765" y="5008312"/>
            <a:ext cx="2407334" cy="963084"/>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8" name="文本框 37"/>
          <p:cNvSpPr txBox="1"/>
          <p:nvPr/>
        </p:nvSpPr>
        <p:spPr>
          <a:xfrm>
            <a:off x="6353138"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accent2"/>
                </a:solidFill>
                <a:latin typeface="+mj-ea"/>
                <a:ea typeface="+mj-ea"/>
              </a:rPr>
              <a:t>点击此处添加标题</a:t>
            </a:r>
            <a:endParaRPr lang="zh-CN" altLang="en-US" sz="2000" b="1" dirty="0">
              <a:solidFill>
                <a:schemeClr val="accent2"/>
              </a:solidFill>
              <a:latin typeface="+mj-ea"/>
              <a:ea typeface="+mj-ea"/>
            </a:endParaRPr>
          </a:p>
        </p:txBody>
      </p:sp>
      <p:sp>
        <p:nvSpPr>
          <p:cNvPr id="39" name="矩形 38"/>
          <p:cNvSpPr/>
          <p:nvPr/>
        </p:nvSpPr>
        <p:spPr>
          <a:xfrm>
            <a:off x="6214334" y="5008312"/>
            <a:ext cx="2407334" cy="963084"/>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0" name="文本框 39"/>
          <p:cNvSpPr txBox="1"/>
          <p:nvPr/>
        </p:nvSpPr>
        <p:spPr>
          <a:xfrm>
            <a:off x="9172020"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accent3"/>
                </a:solidFill>
                <a:latin typeface="+mj-ea"/>
                <a:ea typeface="+mj-ea"/>
              </a:rPr>
              <a:t>点击此处添加标题</a:t>
            </a:r>
            <a:endParaRPr lang="zh-CN" altLang="en-US" sz="2000" b="1" dirty="0">
              <a:solidFill>
                <a:schemeClr val="accent3"/>
              </a:solidFill>
              <a:latin typeface="+mj-ea"/>
              <a:ea typeface="+mj-ea"/>
            </a:endParaRPr>
          </a:p>
        </p:txBody>
      </p:sp>
      <p:sp>
        <p:nvSpPr>
          <p:cNvPr id="41" name="矩形 40"/>
          <p:cNvSpPr/>
          <p:nvPr/>
        </p:nvSpPr>
        <p:spPr>
          <a:xfrm>
            <a:off x="9033216" y="5008312"/>
            <a:ext cx="2407334" cy="963084"/>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3" name="标题 4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888297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53" presetClass="entr" presetSubtype="16" fill="hold" nodeType="withEffect">
                                  <p:stCondLst>
                                    <p:cond delay="1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17" presetClass="entr" presetSubtype="10" fill="hold" grpId="0" nodeType="withEffect">
                                  <p:stCondLst>
                                    <p:cond delay="200"/>
                                  </p:stCondLst>
                                  <p:iterate type="lt">
                                    <p:tmPct val="10000"/>
                                  </p:iterate>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strVal val="#ppt_h"/>
                                          </p:val>
                                        </p:tav>
                                        <p:tav tm="100000">
                                          <p:val>
                                            <p:strVal val="#ppt_h"/>
                                          </p:val>
                                        </p:tav>
                                      </p:tavLst>
                                    </p:anim>
                                  </p:childTnLst>
                                </p:cTn>
                              </p:par>
                              <p:par>
                                <p:cTn id="29" presetID="22" presetClass="entr" presetSubtype="1" fill="hold" grpId="0" nodeType="withEffect">
                                  <p:stCondLst>
                                    <p:cond delay="40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par>
                                <p:cTn id="32" presetID="53" presetClass="entr" presetSubtype="16"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17" presetClass="entr" presetSubtype="10" fill="hold" grpId="0" nodeType="withEffect">
                                  <p:stCondLst>
                                    <p:cond delay="600"/>
                                  </p:stCondLst>
                                  <p:iterate type="lt">
                                    <p:tmPct val="10000"/>
                                  </p:iterate>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strVal val="#ppt_h"/>
                                          </p:val>
                                        </p:tav>
                                        <p:tav tm="100000">
                                          <p:val>
                                            <p:strVal val="#ppt_h"/>
                                          </p:val>
                                        </p:tav>
                                      </p:tavLst>
                                    </p:anim>
                                  </p:childTnLst>
                                </p:cTn>
                              </p:par>
                              <p:par>
                                <p:cTn id="41" presetID="22" presetClass="entr" presetSubtype="1" fill="hold" grpId="0" nodeType="withEffect">
                                  <p:stCondLst>
                                    <p:cond delay="700"/>
                                  </p:stCondLst>
                                  <p:childTnLst>
                                    <p:set>
                                      <p:cBhvr>
                                        <p:cTn id="42" dur="1" fill="hold">
                                          <p:stCondLst>
                                            <p:cond delay="0"/>
                                          </p:stCondLst>
                                        </p:cTn>
                                        <p:tgtEl>
                                          <p:spTgt spid="37"/>
                                        </p:tgtEl>
                                        <p:attrNameLst>
                                          <p:attrName>style.visibility</p:attrName>
                                        </p:attrNameLst>
                                      </p:cBhvr>
                                      <p:to>
                                        <p:strVal val="visible"/>
                                      </p:to>
                                    </p:set>
                                    <p:animEffect transition="in" filter="wipe(up)">
                                      <p:cBhvr>
                                        <p:cTn id="43" dur="500"/>
                                        <p:tgtEl>
                                          <p:spTgt spid="37"/>
                                        </p:tgtEl>
                                      </p:cBhvr>
                                    </p:animEffect>
                                  </p:childTnLst>
                                </p:cTn>
                              </p:par>
                              <p:par>
                                <p:cTn id="44" presetID="53" presetClass="entr" presetSubtype="16" fill="hold" nodeType="withEffect">
                                  <p:stCondLst>
                                    <p:cond delay="9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17" presetClass="entr" presetSubtype="10" fill="hold" grpId="0" nodeType="withEffect">
                                  <p:stCondLst>
                                    <p:cond delay="1100"/>
                                  </p:stCondLst>
                                  <p:iterate type="lt">
                                    <p:tmPct val="10000"/>
                                  </p:iterate>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strVal val="#ppt_h"/>
                                          </p:val>
                                        </p:tav>
                                        <p:tav tm="100000">
                                          <p:val>
                                            <p:strVal val="#ppt_h"/>
                                          </p:val>
                                        </p:tav>
                                      </p:tavLst>
                                    </p:anim>
                                  </p:childTnLst>
                                </p:cTn>
                              </p:par>
                              <p:par>
                                <p:cTn id="53" presetID="22" presetClass="entr" presetSubtype="1" fill="hold" grpId="0" nodeType="withEffect">
                                  <p:stCondLst>
                                    <p:cond delay="1300"/>
                                  </p:stCondLst>
                                  <p:childTnLst>
                                    <p:set>
                                      <p:cBhvr>
                                        <p:cTn id="54" dur="1" fill="hold">
                                          <p:stCondLst>
                                            <p:cond delay="0"/>
                                          </p:stCondLst>
                                        </p:cTn>
                                        <p:tgtEl>
                                          <p:spTgt spid="39"/>
                                        </p:tgtEl>
                                        <p:attrNameLst>
                                          <p:attrName>style.visibility</p:attrName>
                                        </p:attrNameLst>
                                      </p:cBhvr>
                                      <p:to>
                                        <p:strVal val="visible"/>
                                      </p:to>
                                    </p:set>
                                    <p:animEffect transition="in" filter="wipe(up)">
                                      <p:cBhvr>
                                        <p:cTn id="55" dur="500"/>
                                        <p:tgtEl>
                                          <p:spTgt spid="39"/>
                                        </p:tgtEl>
                                      </p:cBhvr>
                                    </p:animEffect>
                                  </p:childTnLst>
                                </p:cTn>
                              </p:par>
                              <p:par>
                                <p:cTn id="56" presetID="53" presetClass="entr" presetSubtype="16" fill="hold" nodeType="withEffect">
                                  <p:stCondLst>
                                    <p:cond delay="14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par>
                                <p:cTn id="61" presetID="17" presetClass="entr" presetSubtype="10" fill="hold" grpId="0" nodeType="withEffect">
                                  <p:stCondLst>
                                    <p:cond delay="1500"/>
                                  </p:stCondLst>
                                  <p:iterate type="lt">
                                    <p:tmPct val="10000"/>
                                  </p:iterate>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strVal val="#ppt_h"/>
                                          </p:val>
                                        </p:tav>
                                        <p:tav tm="100000">
                                          <p:val>
                                            <p:strVal val="#ppt_h"/>
                                          </p:val>
                                        </p:tav>
                                      </p:tavLst>
                                    </p:anim>
                                  </p:childTnLst>
                                </p:cTn>
                              </p:par>
                              <p:par>
                                <p:cTn id="65" presetID="22" presetClass="entr" presetSubtype="1" fill="hold" grpId="0" nodeType="withEffect">
                                  <p:stCondLst>
                                    <p:cond delay="170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4" grpId="0"/>
      <p:bldP spid="35" grpId="0"/>
      <p:bldP spid="36" grpId="0"/>
      <p:bldP spid="37" grpId="0"/>
      <p:bldP spid="38" grpId="0"/>
      <p:bldP spid="39" grpId="0"/>
      <p:bldP spid="40"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753849" y="3241029"/>
            <a:ext cx="2001017" cy="284977"/>
          </a:xfrm>
          <a:prstGeom prst="rect">
            <a:avLst/>
          </a:prstGeom>
        </p:spPr>
        <p:txBody>
          <a:bodyPr lIns="104488" tIns="52244" rIns="104488" bIns="52244"/>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2100" b="1" dirty="0">
                <a:solidFill>
                  <a:schemeClr val="tx1">
                    <a:lumMod val="65000"/>
                    <a:lumOff val="35000"/>
                  </a:schemeClr>
                </a:solidFill>
                <a:latin typeface="+mn-ea"/>
                <a:ea typeface="+mn-ea"/>
                <a:cs typeface="+mn-ea"/>
              </a:rPr>
              <a:t>单击填加标题</a:t>
            </a:r>
            <a:endParaRPr lang="en-US" sz="2100" b="1" dirty="0">
              <a:solidFill>
                <a:schemeClr val="tx1">
                  <a:lumMod val="65000"/>
                  <a:lumOff val="35000"/>
                </a:schemeClr>
              </a:solidFill>
              <a:latin typeface="+mn-ea"/>
              <a:ea typeface="+mn-ea"/>
              <a:cs typeface="+mn-ea"/>
            </a:endParaRPr>
          </a:p>
        </p:txBody>
      </p:sp>
      <p:grpSp>
        <p:nvGrpSpPr>
          <p:cNvPr id="5" name="Group 36"/>
          <p:cNvGrpSpPr/>
          <p:nvPr/>
        </p:nvGrpSpPr>
        <p:grpSpPr>
          <a:xfrm>
            <a:off x="5207239" y="1527303"/>
            <a:ext cx="1625991" cy="1519756"/>
            <a:chOff x="5665775" y="2466267"/>
            <a:chExt cx="1896557" cy="1772642"/>
          </a:xfrm>
        </p:grpSpPr>
        <p:sp>
          <p:nvSpPr>
            <p:cNvPr id="6" name="Rectangle 16"/>
            <p:cNvSpPr/>
            <p:nvPr/>
          </p:nvSpPr>
          <p:spPr bwMode="auto">
            <a:xfrm>
              <a:off x="5665775" y="2466267"/>
              <a:ext cx="1896557" cy="177264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7" name="Picture 2" descr="C:\Users\Jonahs\Dropbox\Projects SCOTT\MEET Windows Azure\source\Background\tile-icon-storag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
          <p:cNvGrpSpPr/>
          <p:nvPr/>
        </p:nvGrpSpPr>
        <p:grpSpPr>
          <a:xfrm>
            <a:off x="1832131" y="1527303"/>
            <a:ext cx="1625991" cy="1519756"/>
            <a:chOff x="1685919" y="596839"/>
            <a:chExt cx="1896557" cy="1772642"/>
          </a:xfrm>
        </p:grpSpPr>
        <p:sp>
          <p:nvSpPr>
            <p:cNvPr id="9" name="Rectangle 7"/>
            <p:cNvSpPr/>
            <p:nvPr/>
          </p:nvSpPr>
          <p:spPr bwMode="auto">
            <a:xfrm>
              <a:off x="1685919" y="596839"/>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10" name="Picture 3" descr="C:\Users\Jonahs\Dropbox\Projects SCOTT\MEET Windows Azure\source\Background\tile-icon-bigda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35"/>
          <p:cNvGrpSpPr/>
          <p:nvPr/>
        </p:nvGrpSpPr>
        <p:grpSpPr>
          <a:xfrm>
            <a:off x="5206875" y="3109306"/>
            <a:ext cx="1625991" cy="1519756"/>
            <a:chOff x="3671322" y="4341709"/>
            <a:chExt cx="1896557" cy="1772642"/>
          </a:xfrm>
        </p:grpSpPr>
        <p:sp>
          <p:nvSpPr>
            <p:cNvPr id="12" name="Rectangle 25"/>
            <p:cNvSpPr/>
            <p:nvPr/>
          </p:nvSpPr>
          <p:spPr bwMode="auto">
            <a:xfrm>
              <a:off x="3671322" y="4341709"/>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13" name="Picture 4" descr="C:\Users\Jonahs\Dropbox\Projects SCOTT\MEET Windows Azure\source\Background\tile-icon-cach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37"/>
          <p:cNvGrpSpPr/>
          <p:nvPr/>
        </p:nvGrpSpPr>
        <p:grpSpPr>
          <a:xfrm>
            <a:off x="5206875" y="4693554"/>
            <a:ext cx="1625991" cy="1519756"/>
            <a:chOff x="5656726" y="4341709"/>
            <a:chExt cx="1896557" cy="1772642"/>
          </a:xfrm>
        </p:grpSpPr>
        <p:sp>
          <p:nvSpPr>
            <p:cNvPr id="15" name="Rectangle 28"/>
            <p:cNvSpPr/>
            <p:nvPr/>
          </p:nvSpPr>
          <p:spPr bwMode="auto">
            <a:xfrm>
              <a:off x="5656726" y="4341709"/>
              <a:ext cx="1896557" cy="177264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16" name="Picture 5" descr="C:\Users\Jonahs\Dropbox\Projects SCOTT\MEET Windows Azure\source\Background\tile-icon-CD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2"/>
          <p:cNvGrpSpPr/>
          <p:nvPr/>
        </p:nvGrpSpPr>
        <p:grpSpPr>
          <a:xfrm>
            <a:off x="3519503" y="1527303"/>
            <a:ext cx="1625991" cy="1519756"/>
            <a:chOff x="3671323" y="596839"/>
            <a:chExt cx="1896557" cy="1772642"/>
          </a:xfrm>
        </p:grpSpPr>
        <p:sp>
          <p:nvSpPr>
            <p:cNvPr id="18"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19" name="Picture 6" descr="C:\Users\Jonahs\Dropbox\Projects SCOTT\MEET Windows Azure\source\Background\tile-icon-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 5"/>
          <p:cNvGrpSpPr/>
          <p:nvPr/>
        </p:nvGrpSpPr>
        <p:grpSpPr>
          <a:xfrm>
            <a:off x="8597137" y="3109306"/>
            <a:ext cx="1625991" cy="1519756"/>
            <a:chOff x="9645631" y="2476591"/>
            <a:chExt cx="1896557" cy="1772642"/>
          </a:xfrm>
        </p:grpSpPr>
        <p:sp>
          <p:nvSpPr>
            <p:cNvPr id="21"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22" name="Picture 7" descr="C:\Users\Jonahs\Dropbox\Projects SCOTT\MEET Windows Azure\source\Background\tile-icon-identity.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4"/>
          <p:cNvGrpSpPr/>
          <p:nvPr/>
        </p:nvGrpSpPr>
        <p:grpSpPr>
          <a:xfrm>
            <a:off x="3519503" y="4693554"/>
            <a:ext cx="1625991" cy="1519756"/>
            <a:chOff x="5665775" y="596839"/>
            <a:chExt cx="1896557" cy="1772642"/>
          </a:xfrm>
        </p:grpSpPr>
        <p:sp>
          <p:nvSpPr>
            <p:cNvPr id="24" name="Rectangle 13"/>
            <p:cNvSpPr/>
            <p:nvPr/>
          </p:nvSpPr>
          <p:spPr bwMode="auto">
            <a:xfrm>
              <a:off x="5665775" y="596839"/>
              <a:ext cx="1896557" cy="177264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25" name="Picture 8" descr="C:\Users\Jonahs\Dropbox\Projects SCOTT\MEET Windows Azure\source\Background\tile-icon-media.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34"/>
          <p:cNvGrpSpPr/>
          <p:nvPr/>
        </p:nvGrpSpPr>
        <p:grpSpPr>
          <a:xfrm>
            <a:off x="6902007" y="3107851"/>
            <a:ext cx="1625991" cy="1519756"/>
            <a:chOff x="7651179" y="2466267"/>
            <a:chExt cx="1896557" cy="1772642"/>
          </a:xfrm>
        </p:grpSpPr>
        <p:sp>
          <p:nvSpPr>
            <p:cNvPr id="27" name="Rectangle 19"/>
            <p:cNvSpPr/>
            <p:nvPr/>
          </p:nvSpPr>
          <p:spPr bwMode="auto">
            <a:xfrm>
              <a:off x="7651179" y="2466267"/>
              <a:ext cx="1896557" cy="177264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28" name="Picture 9" descr="C:\Users\Jonahs\Dropbox\Projects SCOTT\MEET Windows Azure\source\Background\tile-icon-messagin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33"/>
          <p:cNvGrpSpPr/>
          <p:nvPr/>
        </p:nvGrpSpPr>
        <p:grpSpPr>
          <a:xfrm>
            <a:off x="6902007" y="4693554"/>
            <a:ext cx="1625991" cy="1519756"/>
            <a:chOff x="7651178" y="4341709"/>
            <a:chExt cx="1896557" cy="1772642"/>
          </a:xfrm>
        </p:grpSpPr>
        <p:sp>
          <p:nvSpPr>
            <p:cNvPr id="30" name="Rectangle 31"/>
            <p:cNvSpPr/>
            <p:nvPr/>
          </p:nvSpPr>
          <p:spPr bwMode="auto">
            <a:xfrm>
              <a:off x="7651178" y="4341709"/>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31" name="Picture 10" descr="C:\Users\Jonahs\Dropbox\Projects SCOTT\MEET Windows Azure\source\Background\tile-icon-network.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29"/>
          <p:cNvGrpSpPr/>
          <p:nvPr/>
        </p:nvGrpSpPr>
        <p:grpSpPr>
          <a:xfrm>
            <a:off x="6909018" y="1527303"/>
            <a:ext cx="1625991" cy="1519756"/>
            <a:chOff x="5665775" y="2466267"/>
            <a:chExt cx="1896557" cy="1772642"/>
          </a:xfrm>
        </p:grpSpPr>
        <p:sp>
          <p:nvSpPr>
            <p:cNvPr id="33" name="Rectangle 30"/>
            <p:cNvSpPr/>
            <p:nvPr/>
          </p:nvSpPr>
          <p:spPr bwMode="auto">
            <a:xfrm>
              <a:off x="5665775" y="2466267"/>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783310" fontAlgn="base">
                <a:spcBef>
                  <a:spcPct val="0"/>
                </a:spcBef>
                <a:spcAft>
                  <a:spcPct val="0"/>
                </a:spcAft>
              </a:pPr>
              <a:r>
                <a:rPr lang="zh-CN" altLang="en-US" sz="1300" dirty="0">
                  <a:gradFill>
                    <a:gsLst>
                      <a:gs pos="0">
                        <a:srgbClr val="FFFFFF"/>
                      </a:gs>
                      <a:gs pos="100000">
                        <a:srgbClr val="FFFFFF"/>
                      </a:gs>
                    </a:gsLst>
                    <a:lin ang="5400000" scaled="0"/>
                  </a:gradFill>
                  <a:latin typeface="+mn-ea"/>
                  <a:cs typeface="+mn-ea"/>
                </a:rPr>
                <a:t>单击填加文字</a:t>
              </a:r>
              <a:endParaRPr lang="en-US" altLang="zh-CN" sz="1300" dirty="0">
                <a:gradFill>
                  <a:gsLst>
                    <a:gs pos="0">
                      <a:srgbClr val="FFFFFF"/>
                    </a:gs>
                    <a:gs pos="100000">
                      <a:srgbClr val="FFFFFF"/>
                    </a:gs>
                  </a:gsLst>
                  <a:lin ang="5400000" scaled="0"/>
                </a:gradFill>
                <a:latin typeface="+mn-ea"/>
                <a:cs typeface="+mn-ea"/>
              </a:endParaRPr>
            </a:p>
          </p:txBody>
        </p:sp>
        <p:pic>
          <p:nvPicPr>
            <p:cNvPr id="34"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Title 3"/>
          <p:cNvSpPr txBox="1">
            <a:spLocks/>
          </p:cNvSpPr>
          <p:nvPr/>
        </p:nvSpPr>
        <p:spPr>
          <a:xfrm>
            <a:off x="1879158" y="3701737"/>
            <a:ext cx="1563436" cy="997966"/>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pPr>
            <a:r>
              <a:rPr lang="zh-CN" altLang="en-US" sz="1500" dirty="0">
                <a:solidFill>
                  <a:schemeClr val="tx1">
                    <a:lumMod val="65000"/>
                    <a:lumOff val="35000"/>
                  </a:schemeClr>
                </a:solidFill>
                <a:latin typeface="+mn-ea"/>
                <a:cs typeface="+mn-ea"/>
              </a:rPr>
              <a:t>单击填加文字内容</a:t>
            </a:r>
            <a:endParaRPr lang="en-US" altLang="zh-CN" sz="1500" dirty="0">
              <a:solidFill>
                <a:schemeClr val="tx1">
                  <a:lumMod val="65000"/>
                  <a:lumOff val="35000"/>
                </a:schemeClr>
              </a:solidFill>
              <a:latin typeface="+mn-ea"/>
              <a:cs typeface="+mn-ea"/>
            </a:endParaRPr>
          </a:p>
          <a:p>
            <a:pPr>
              <a:lnSpc>
                <a:spcPct val="150000"/>
              </a:lnSpc>
            </a:pPr>
            <a:r>
              <a:rPr lang="zh-CN" altLang="en-US" sz="1500" dirty="0">
                <a:solidFill>
                  <a:schemeClr val="tx1">
                    <a:lumMod val="65000"/>
                    <a:lumOff val="35000"/>
                  </a:schemeClr>
                </a:solidFill>
                <a:latin typeface="+mn-ea"/>
                <a:cs typeface="+mn-ea"/>
              </a:rPr>
              <a:t>单击填加文字内容</a:t>
            </a:r>
          </a:p>
          <a:p>
            <a:pPr>
              <a:lnSpc>
                <a:spcPct val="150000"/>
              </a:lnSpc>
            </a:pPr>
            <a:endParaRPr lang="zh-CN" altLang="en-US" sz="1500" dirty="0">
              <a:solidFill>
                <a:schemeClr val="tx1">
                  <a:lumMod val="65000"/>
                  <a:lumOff val="35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27663511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childTnLst>
                                </p:cTn>
                              </p:par>
                              <p:par>
                                <p:cTn id="11" presetID="10" presetClass="entr" presetSubtype="0" fill="hold" nodeType="withEffect">
                                  <p:stCondLst>
                                    <p:cond delay="1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childTnLst>
                                </p:cTn>
                              </p:par>
                              <p:par>
                                <p:cTn id="14" presetID="10" presetClass="entr" presetSubtype="0"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10" presetClass="entr" presetSubtype="0"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childTnLst>
                                </p:cTn>
                              </p:par>
                              <p:par>
                                <p:cTn id="20" presetID="10" presetClass="entr" presetSubtype="0" fill="hold" nodeType="withEffect">
                                  <p:stCondLst>
                                    <p:cond delay="75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childTnLst>
                                </p:cTn>
                              </p:par>
                              <p:par>
                                <p:cTn id="23" presetID="10" presetClass="entr" presetSubtype="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childTnLst>
                                </p:cTn>
                              </p:par>
                              <p:par>
                                <p:cTn id="26" presetID="10" presetClass="entr" presetSubtype="0"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childTnLst>
                                </p:cTn>
                              </p:par>
                              <p:par>
                                <p:cTn id="29" presetID="10" presetClass="entr" presetSubtype="0" fill="hold" nodeType="withEffect">
                                  <p:stCondLst>
                                    <p:cond delay="45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childTnLst>
                                </p:cTn>
                              </p:par>
                              <p:par>
                                <p:cTn id="32" presetID="10" presetClass="entr" presetSubtype="0" fill="hold" nodeType="withEffect">
                                  <p:stCondLst>
                                    <p:cond delay="75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3"/>
          <p:cNvSpPr txBox="1">
            <a:spLocks/>
          </p:cNvSpPr>
          <p:nvPr/>
        </p:nvSpPr>
        <p:spPr>
          <a:xfrm>
            <a:off x="4936910" y="3085355"/>
            <a:ext cx="4542672" cy="775597"/>
          </a:xfrm>
          <a:prstGeom prst="rect">
            <a:avLst/>
          </a:prstGeom>
        </p:spPr>
        <p:txBody>
          <a:bodyPr wrap="square" lIns="0" tIns="0" rIns="0" bIns="0" anchor="t" anchorCtr="0">
            <a:spAutoFit/>
          </a:bodyPr>
          <a:lstStyle>
            <a:defPPr>
              <a:defRPr lang="zh-CN"/>
            </a:defPPr>
            <a:lvl1pPr indent="0" defTabSz="1219170" fontAlgn="ctr">
              <a:lnSpc>
                <a:spcPct val="120000"/>
              </a:lnSpc>
              <a:buNone/>
              <a:defRPr sz="1400"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2"/>
                </a:solidFill>
                <a:sym typeface="微软雅黑" pitchFamily="34" charset="-122"/>
              </a:rPr>
              <a:t>请点击录入本章节的概括性描述文字或者复制粘贴，请添加说明文字，图像描述及总结。在此录入本章节的综合描述说明</a:t>
            </a:r>
            <a:r>
              <a:rPr lang="zh-CN" altLang="en-US" dirty="0" smtClean="0">
                <a:solidFill>
                  <a:schemeClr val="bg2"/>
                </a:solidFill>
                <a:sym typeface="微软雅黑" pitchFamily="34" charset="-122"/>
              </a:rPr>
              <a:t>。</a:t>
            </a:r>
            <a:endParaRPr lang="en-US" altLang="zh-CN" dirty="0">
              <a:solidFill>
                <a:schemeClr val="bg2"/>
              </a:solidFill>
              <a:sym typeface="微软雅黑" pitchFamily="34" charset="-122"/>
            </a:endParaRPr>
          </a:p>
        </p:txBody>
      </p:sp>
      <p:sp>
        <p:nvSpPr>
          <p:cNvPr id="14" name="TextBox 18"/>
          <p:cNvSpPr>
            <a:spLocks noChangeArrowheads="1"/>
          </p:cNvSpPr>
          <p:nvPr/>
        </p:nvSpPr>
        <p:spPr bwMode="auto">
          <a:xfrm>
            <a:off x="4840657" y="2197028"/>
            <a:ext cx="274947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charset="0"/>
              <a:buNone/>
            </a:pPr>
            <a:r>
              <a:rPr lang="zh-CN" altLang="en-US" sz="5000" b="1" dirty="0" smtClean="0">
                <a:solidFill>
                  <a:schemeClr val="bg2"/>
                </a:solidFill>
                <a:effectLst/>
                <a:latin typeface="Impact" pitchFamily="34" charset="0"/>
                <a:ea typeface="微软雅黑" pitchFamily="34" charset="-122"/>
                <a:sym typeface="方正大黑简体" pitchFamily="65" charset="-122"/>
              </a:rPr>
              <a:t>添加主题</a:t>
            </a:r>
            <a:endParaRPr lang="zh-CN" altLang="en-US" sz="5000" b="1" dirty="0">
              <a:solidFill>
                <a:schemeClr val="bg2"/>
              </a:solidFill>
              <a:effectLst/>
              <a:latin typeface="Impact" pitchFamily="34" charset="0"/>
              <a:ea typeface="微软雅黑" pitchFamily="34" charset="-122"/>
              <a:sym typeface="方正大黑简体" pitchFamily="65" charset="-122"/>
            </a:endParaRPr>
          </a:p>
        </p:txBody>
      </p:sp>
      <p:sp>
        <p:nvSpPr>
          <p:cNvPr id="15" name="前言"/>
          <p:cNvSpPr>
            <a:spLocks noChangeArrowheads="1"/>
          </p:cNvSpPr>
          <p:nvPr/>
        </p:nvSpPr>
        <p:spPr bwMode="auto">
          <a:xfrm>
            <a:off x="7735193" y="2535583"/>
            <a:ext cx="1744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bg2"/>
                </a:solidFill>
                <a:latin typeface="Impact" pitchFamily="34" charset="0"/>
              </a:rPr>
              <a:t>Add theme</a:t>
            </a:r>
            <a:endParaRPr lang="zh-CN" altLang="en-US" sz="2800" dirty="0">
              <a:solidFill>
                <a:schemeClr val="bg2"/>
              </a:solidFill>
              <a:latin typeface="Impact" pitchFamily="34" charset="0"/>
            </a:endParaRPr>
          </a:p>
        </p:txBody>
      </p:sp>
      <p:sp>
        <p:nvSpPr>
          <p:cNvPr id="16" name="标题层"/>
          <p:cNvSpPr txBox="1"/>
          <p:nvPr/>
        </p:nvSpPr>
        <p:spPr bwMode="auto">
          <a:xfrm>
            <a:off x="2694633" y="1988840"/>
            <a:ext cx="2242115" cy="1969758"/>
          </a:xfrm>
          <a:prstGeom prst="rect">
            <a:avLst/>
          </a:prstGeom>
          <a:noFill/>
          <a:effectLst/>
        </p:spPr>
        <p:txBody>
          <a:bodyPr wrap="square" lIns="121908" tIns="60954" rIns="121908" bIns="60954">
            <a:spAutoFit/>
          </a:bodyPr>
          <a:lstStyle/>
          <a:p>
            <a:pPr algn="ctr" defTabSz="1219078">
              <a:defRPr/>
            </a:pPr>
            <a:r>
              <a:rPr lang="en-US" altLang="zh-CN" sz="12000" kern="0" dirty="0" smtClean="0">
                <a:solidFill>
                  <a:schemeClr val="bg2"/>
                </a:solidFill>
                <a:latin typeface="Impact" pitchFamily="34" charset="0"/>
                <a:ea typeface="微软雅黑" pitchFamily="34" charset="-122"/>
                <a:cs typeface="Arial" panose="020B0604020202020204" pitchFamily="34" charset="0"/>
              </a:rPr>
              <a:t>05</a:t>
            </a:r>
            <a:endParaRPr lang="zh-CN" altLang="en-US" sz="12000" kern="0" dirty="0">
              <a:solidFill>
                <a:schemeClr val="bg2"/>
              </a:solidFill>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24106196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5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900"/>
                            </p:stCondLst>
                            <p:childTnLst>
                              <p:par>
                                <p:cTn id="15" presetID="2" presetClass="entr" presetSubtype="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3"/>
          <p:cNvSpPr txBox="1">
            <a:spLocks/>
          </p:cNvSpPr>
          <p:nvPr/>
        </p:nvSpPr>
        <p:spPr>
          <a:xfrm>
            <a:off x="4936910" y="3085355"/>
            <a:ext cx="4542672" cy="775597"/>
          </a:xfrm>
          <a:prstGeom prst="rect">
            <a:avLst/>
          </a:prstGeom>
        </p:spPr>
        <p:txBody>
          <a:bodyPr wrap="square" lIns="0" tIns="0" rIns="0" bIns="0" anchor="t" anchorCtr="0">
            <a:spAutoFit/>
          </a:bodyPr>
          <a:lstStyle>
            <a:defPPr>
              <a:defRPr lang="zh-CN"/>
            </a:defPPr>
            <a:lvl1pPr indent="0" defTabSz="1219170" fontAlgn="ctr">
              <a:lnSpc>
                <a:spcPct val="120000"/>
              </a:lnSpc>
              <a:buNone/>
              <a:defRPr sz="1400"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2"/>
                </a:solidFill>
                <a:sym typeface="微软雅黑" pitchFamily="34" charset="-122"/>
              </a:rPr>
              <a:t>请点击录入本章节的概括性描述文字或者复制粘贴，请添加说明文字，图像描述及总结。在此录入本章节的综合描述说明</a:t>
            </a:r>
            <a:r>
              <a:rPr lang="zh-CN" altLang="en-US" dirty="0" smtClean="0">
                <a:solidFill>
                  <a:schemeClr val="bg2"/>
                </a:solidFill>
                <a:sym typeface="微软雅黑" pitchFamily="34" charset="-122"/>
              </a:rPr>
              <a:t>。</a:t>
            </a:r>
            <a:endParaRPr lang="en-US" altLang="zh-CN" dirty="0">
              <a:solidFill>
                <a:schemeClr val="bg2"/>
              </a:solidFill>
              <a:sym typeface="微软雅黑" pitchFamily="34" charset="-122"/>
            </a:endParaRPr>
          </a:p>
        </p:txBody>
      </p:sp>
      <p:sp>
        <p:nvSpPr>
          <p:cNvPr id="14" name="TextBox 18"/>
          <p:cNvSpPr>
            <a:spLocks noChangeArrowheads="1"/>
          </p:cNvSpPr>
          <p:nvPr/>
        </p:nvSpPr>
        <p:spPr bwMode="auto">
          <a:xfrm>
            <a:off x="4840657" y="2197028"/>
            <a:ext cx="274947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charset="0"/>
              <a:buNone/>
            </a:pPr>
            <a:r>
              <a:rPr lang="zh-CN" altLang="en-US" sz="5000" b="1" dirty="0" smtClean="0">
                <a:solidFill>
                  <a:schemeClr val="bg2"/>
                </a:solidFill>
                <a:effectLst/>
                <a:latin typeface="Impact" pitchFamily="34" charset="0"/>
                <a:ea typeface="微软雅黑" pitchFamily="34" charset="-122"/>
                <a:sym typeface="方正大黑简体" pitchFamily="65" charset="-122"/>
              </a:rPr>
              <a:t>添加主题</a:t>
            </a:r>
            <a:endParaRPr lang="zh-CN" altLang="en-US" sz="5000" b="1" dirty="0">
              <a:solidFill>
                <a:schemeClr val="bg2"/>
              </a:solidFill>
              <a:effectLst/>
              <a:latin typeface="Impact" pitchFamily="34" charset="0"/>
              <a:ea typeface="微软雅黑" pitchFamily="34" charset="-122"/>
              <a:sym typeface="方正大黑简体" pitchFamily="65" charset="-122"/>
            </a:endParaRPr>
          </a:p>
        </p:txBody>
      </p:sp>
      <p:sp>
        <p:nvSpPr>
          <p:cNvPr id="15" name="前言"/>
          <p:cNvSpPr>
            <a:spLocks noChangeArrowheads="1"/>
          </p:cNvSpPr>
          <p:nvPr/>
        </p:nvSpPr>
        <p:spPr bwMode="auto">
          <a:xfrm>
            <a:off x="7735193" y="2535583"/>
            <a:ext cx="1744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bg2"/>
                </a:solidFill>
                <a:latin typeface="Impact" pitchFamily="34" charset="0"/>
              </a:rPr>
              <a:t>Add theme</a:t>
            </a:r>
            <a:endParaRPr lang="zh-CN" altLang="en-US" sz="2800" dirty="0">
              <a:solidFill>
                <a:schemeClr val="bg2"/>
              </a:solidFill>
              <a:latin typeface="Impact" pitchFamily="34" charset="0"/>
            </a:endParaRPr>
          </a:p>
        </p:txBody>
      </p:sp>
      <p:sp>
        <p:nvSpPr>
          <p:cNvPr id="16" name="标题层"/>
          <p:cNvSpPr txBox="1"/>
          <p:nvPr/>
        </p:nvSpPr>
        <p:spPr bwMode="auto">
          <a:xfrm>
            <a:off x="2694633" y="1988840"/>
            <a:ext cx="2242115" cy="1969758"/>
          </a:xfrm>
          <a:prstGeom prst="rect">
            <a:avLst/>
          </a:prstGeom>
          <a:noFill/>
          <a:effectLst/>
        </p:spPr>
        <p:txBody>
          <a:bodyPr wrap="square" lIns="121908" tIns="60954" rIns="121908" bIns="60954">
            <a:spAutoFit/>
          </a:bodyPr>
          <a:lstStyle/>
          <a:p>
            <a:pPr algn="ctr" defTabSz="1219078">
              <a:defRPr/>
            </a:pPr>
            <a:r>
              <a:rPr lang="en-US" altLang="zh-CN" sz="12000" kern="0" dirty="0">
                <a:solidFill>
                  <a:schemeClr val="bg2"/>
                </a:solidFill>
                <a:latin typeface="Impact" pitchFamily="34" charset="0"/>
                <a:ea typeface="微软雅黑" pitchFamily="34" charset="-122"/>
                <a:cs typeface="Arial" panose="020B0604020202020204" pitchFamily="34" charset="0"/>
              </a:rPr>
              <a:t>01</a:t>
            </a:r>
            <a:endParaRPr lang="zh-CN" altLang="en-US" sz="12000" kern="0" dirty="0">
              <a:solidFill>
                <a:schemeClr val="bg2"/>
              </a:solidFill>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39025519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5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900"/>
                            </p:stCondLst>
                            <p:childTnLst>
                              <p:par>
                                <p:cTn id="15" presetID="2" presetClass="entr" presetSubtype="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51763" y="2786297"/>
            <a:ext cx="1163487" cy="1747838"/>
            <a:chOff x="2052030" y="3002321"/>
            <a:chExt cx="1163638" cy="1747838"/>
          </a:xfrm>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箭头连接符 12"/>
            <p:cNvCxnSpPr/>
            <p:nvPr/>
          </p:nvCxnSpPr>
          <p:spPr>
            <a:xfrm flipV="1">
              <a:off x="2494943" y="3002321"/>
              <a:ext cx="0" cy="504825"/>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5"/>
            <p:cNvSpPr txBox="1">
              <a:spLocks noChangeArrowheads="1"/>
            </p:cNvSpPr>
            <p:nvPr/>
          </p:nvSpPr>
          <p:spPr bwMode="auto">
            <a:xfrm>
              <a:off x="2531455" y="3975459"/>
              <a:ext cx="4251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1600">
                  <a:solidFill>
                    <a:schemeClr val="bg1"/>
                  </a:solidFill>
                  <a:latin typeface="+mj-ea"/>
                  <a:ea typeface="+mj-ea"/>
                </a:rPr>
                <a:t>01</a:t>
              </a:r>
              <a:endParaRPr lang="zh-CN" altLang="en-US" sz="1600">
                <a:solidFill>
                  <a:schemeClr val="bg1"/>
                </a:solidFill>
                <a:latin typeface="+mj-ea"/>
                <a:ea typeface="+mj-ea"/>
              </a:endParaRPr>
            </a:p>
          </p:txBody>
        </p:sp>
      </p:grpSp>
      <p:grpSp>
        <p:nvGrpSpPr>
          <p:cNvPr id="9" name="组合 8"/>
          <p:cNvGrpSpPr/>
          <p:nvPr/>
        </p:nvGrpSpPr>
        <p:grpSpPr>
          <a:xfrm>
            <a:off x="3853341" y="3118085"/>
            <a:ext cx="1346025" cy="1973262"/>
            <a:chOff x="3853843" y="3334109"/>
            <a:chExt cx="1346200" cy="1973262"/>
          </a:xfrm>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箭头连接符 5"/>
            <p:cNvCxnSpPr/>
            <p:nvPr/>
          </p:nvCxnSpPr>
          <p:spPr>
            <a:xfrm>
              <a:off x="3999893" y="4780321"/>
              <a:ext cx="0" cy="52705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6"/>
            <p:cNvSpPr txBox="1">
              <a:spLocks noChangeArrowheads="1"/>
            </p:cNvSpPr>
            <p:nvPr/>
          </p:nvSpPr>
          <p:spPr bwMode="auto">
            <a:xfrm>
              <a:off x="4379305" y="3945296"/>
              <a:ext cx="4860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2000">
                  <a:solidFill>
                    <a:schemeClr val="bg1"/>
                  </a:solidFill>
                  <a:latin typeface="+mj-ea"/>
                  <a:ea typeface="+mj-ea"/>
                </a:rPr>
                <a:t>02</a:t>
              </a:r>
              <a:endParaRPr lang="zh-CN" altLang="en-US" sz="2000">
                <a:solidFill>
                  <a:schemeClr val="bg1"/>
                </a:solidFill>
                <a:latin typeface="+mj-ea"/>
                <a:ea typeface="+mj-ea"/>
              </a:endParaRPr>
            </a:p>
          </p:txBody>
        </p:sp>
      </p:grpSp>
      <p:grpSp>
        <p:nvGrpSpPr>
          <p:cNvPr id="11" name="组合 10"/>
          <p:cNvGrpSpPr/>
          <p:nvPr/>
        </p:nvGrpSpPr>
        <p:grpSpPr>
          <a:xfrm>
            <a:off x="5351746" y="2605322"/>
            <a:ext cx="1452373" cy="2057400"/>
            <a:chOff x="5352443" y="2821346"/>
            <a:chExt cx="1452562" cy="2057400"/>
          </a:xfrm>
        </p:grpSpPr>
        <p:sp>
          <p:nvSpPr>
            <p:cNvPr id="3" name="任意多边形 2"/>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 name="直接箭头连接符 13"/>
            <p:cNvCxnSpPr/>
            <p:nvPr/>
          </p:nvCxnSpPr>
          <p:spPr>
            <a:xfrm flipV="1">
              <a:off x="5914418" y="2821346"/>
              <a:ext cx="0" cy="504825"/>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2400">
                  <a:solidFill>
                    <a:schemeClr val="bg1"/>
                  </a:solidFill>
                  <a:latin typeface="+mj-ea"/>
                  <a:ea typeface="+mj-ea"/>
                </a:rPr>
                <a:t>03</a:t>
              </a:r>
              <a:endParaRPr lang="zh-CN" altLang="en-US" sz="2400">
                <a:solidFill>
                  <a:schemeClr val="bg1"/>
                </a:solidFill>
                <a:latin typeface="+mj-ea"/>
                <a:ea typeface="+mj-ea"/>
              </a:endParaRPr>
            </a:p>
          </p:txBody>
        </p:sp>
      </p:grpSp>
      <p:grpSp>
        <p:nvGrpSpPr>
          <p:cNvPr id="12" name="组合 11"/>
          <p:cNvGrpSpPr/>
          <p:nvPr/>
        </p:nvGrpSpPr>
        <p:grpSpPr>
          <a:xfrm>
            <a:off x="7443799" y="3118085"/>
            <a:ext cx="1344437" cy="2112962"/>
            <a:chOff x="7444768" y="3334109"/>
            <a:chExt cx="1344612" cy="2112962"/>
          </a:xfrm>
        </p:grpSpPr>
        <p:sp>
          <p:nvSpPr>
            <p:cNvPr id="7" name="任意多边形 6"/>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0" name="直接箭头连接符 9"/>
            <p:cNvCxnSpPr/>
            <p:nvPr/>
          </p:nvCxnSpPr>
          <p:spPr>
            <a:xfrm>
              <a:off x="7574943" y="4780321"/>
              <a:ext cx="4762" cy="66675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a:solidFill>
                    <a:schemeClr val="bg1"/>
                  </a:solidFill>
                  <a:latin typeface="+mj-ea"/>
                  <a:ea typeface="+mj-ea"/>
                </a:rPr>
                <a:t>04</a:t>
              </a:r>
              <a:endParaRPr lang="zh-CN" altLang="en-US">
                <a:solidFill>
                  <a:schemeClr val="bg1"/>
                </a:solidFill>
                <a:latin typeface="+mj-ea"/>
                <a:ea typeface="+mj-ea"/>
              </a:endParaRPr>
            </a:p>
          </p:txBody>
        </p:sp>
      </p:grpSp>
      <p:grpSp>
        <p:nvGrpSpPr>
          <p:cNvPr id="16" name="组合 15"/>
          <p:cNvGrpSpPr/>
          <p:nvPr/>
        </p:nvGrpSpPr>
        <p:grpSpPr>
          <a:xfrm>
            <a:off x="9329504" y="2329097"/>
            <a:ext cx="1763482" cy="2405063"/>
            <a:chOff x="9330718" y="2545121"/>
            <a:chExt cx="1763712" cy="2405063"/>
          </a:xfrm>
        </p:grpSpPr>
        <p:sp>
          <p:nvSpPr>
            <p:cNvPr id="5" name="任意多边形 4"/>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5" name="直接箭头连接符 14"/>
            <p:cNvCxnSpPr/>
            <p:nvPr/>
          </p:nvCxnSpPr>
          <p:spPr>
            <a:xfrm flipV="1">
              <a:off x="9657743" y="2545121"/>
              <a:ext cx="0" cy="504825"/>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B060402020202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B060402020202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B060402020202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B0604020202020204" charset="0"/>
                  <a:ea typeface="微软雅黑" panose="020B0503020204020204" pitchFamily="34" charset="-122"/>
                </a:defRPr>
              </a:lvl9pPr>
            </a:lstStyle>
            <a:p>
              <a:pPr>
                <a:lnSpc>
                  <a:spcPct val="100000"/>
                </a:lnSpc>
                <a:spcBef>
                  <a:spcPct val="0"/>
                </a:spcBef>
                <a:buFontTx/>
                <a:buNone/>
              </a:pPr>
              <a:r>
                <a:rPr lang="en-US" altLang="zh-CN" sz="3200">
                  <a:solidFill>
                    <a:schemeClr val="bg1"/>
                  </a:solidFill>
                  <a:latin typeface="+mj-ea"/>
                  <a:ea typeface="+mj-ea"/>
                </a:rPr>
                <a:t>05</a:t>
              </a:r>
              <a:endParaRPr lang="zh-CN" altLang="en-US" sz="3200">
                <a:solidFill>
                  <a:schemeClr val="bg1"/>
                </a:solidFill>
                <a:latin typeface="+mj-ea"/>
                <a:ea typeface="+mj-ea"/>
              </a:endParaRPr>
            </a:p>
          </p:txBody>
        </p:sp>
      </p:grpSp>
      <p:sp>
        <p:nvSpPr>
          <p:cNvPr id="27" name="文本框 26"/>
          <p:cNvSpPr txBox="1"/>
          <p:nvPr/>
        </p:nvSpPr>
        <p:spPr>
          <a:xfrm>
            <a:off x="1361132" y="1501235"/>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tx2"/>
                </a:solidFill>
                <a:latin typeface="+mj-ea"/>
                <a:ea typeface="+mj-ea"/>
              </a:rPr>
              <a:t>点击此处添加标题</a:t>
            </a:r>
            <a:endParaRPr lang="zh-CN" altLang="en-US" sz="2000" b="1">
              <a:solidFill>
                <a:schemeClr val="tx2"/>
              </a:solidFill>
              <a:latin typeface="+mj-ea"/>
              <a:ea typeface="+mj-ea"/>
            </a:endParaRPr>
          </a:p>
        </p:txBody>
      </p:sp>
      <p:sp>
        <p:nvSpPr>
          <p:cNvPr id="28" name="矩形 27"/>
          <p:cNvSpPr/>
          <p:nvPr/>
        </p:nvSpPr>
        <p:spPr>
          <a:xfrm>
            <a:off x="1097427" y="1895707"/>
            <a:ext cx="2794382"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2" name="文本框 31"/>
          <p:cNvSpPr txBox="1"/>
          <p:nvPr/>
        </p:nvSpPr>
        <p:spPr>
          <a:xfrm>
            <a:off x="4790059" y="1398070"/>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accent2"/>
                </a:solidFill>
                <a:latin typeface="+mj-ea"/>
                <a:ea typeface="+mj-ea"/>
              </a:rPr>
              <a:t>点击此处添加标题</a:t>
            </a:r>
            <a:endParaRPr lang="zh-CN" altLang="en-US" sz="2000" b="1">
              <a:solidFill>
                <a:schemeClr val="accent2"/>
              </a:solidFill>
              <a:latin typeface="+mj-ea"/>
              <a:ea typeface="+mj-ea"/>
            </a:endParaRPr>
          </a:p>
        </p:txBody>
      </p:sp>
      <p:sp>
        <p:nvSpPr>
          <p:cNvPr id="33" name="矩形 32"/>
          <p:cNvSpPr/>
          <p:nvPr/>
        </p:nvSpPr>
        <p:spPr>
          <a:xfrm>
            <a:off x="4526354" y="1792542"/>
            <a:ext cx="2794382"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5" name="文本框 34"/>
          <p:cNvSpPr txBox="1"/>
          <p:nvPr/>
        </p:nvSpPr>
        <p:spPr>
          <a:xfrm>
            <a:off x="8538360" y="1124744"/>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accent4"/>
                </a:solidFill>
                <a:latin typeface="+mj-ea"/>
                <a:ea typeface="+mj-ea"/>
              </a:rPr>
              <a:t>点击此处添加标题</a:t>
            </a:r>
            <a:endParaRPr lang="zh-CN" altLang="en-US" sz="2000" b="1">
              <a:solidFill>
                <a:schemeClr val="accent4"/>
              </a:solidFill>
              <a:latin typeface="+mj-ea"/>
              <a:ea typeface="+mj-ea"/>
            </a:endParaRPr>
          </a:p>
        </p:txBody>
      </p:sp>
      <p:sp>
        <p:nvSpPr>
          <p:cNvPr id="36" name="矩形 35"/>
          <p:cNvSpPr/>
          <p:nvPr/>
        </p:nvSpPr>
        <p:spPr>
          <a:xfrm>
            <a:off x="8274655" y="1519216"/>
            <a:ext cx="2794382"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38" name="文本框 37"/>
          <p:cNvSpPr txBox="1"/>
          <p:nvPr/>
        </p:nvSpPr>
        <p:spPr>
          <a:xfrm>
            <a:off x="6440471" y="5443440"/>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accent3"/>
                </a:solidFill>
                <a:latin typeface="+mj-ea"/>
                <a:ea typeface="+mj-ea"/>
              </a:rPr>
              <a:t>点击此处添加标题</a:t>
            </a:r>
            <a:endParaRPr lang="zh-CN" altLang="en-US" sz="2000" b="1">
              <a:solidFill>
                <a:schemeClr val="accent3"/>
              </a:solidFill>
              <a:latin typeface="+mj-ea"/>
              <a:ea typeface="+mj-ea"/>
            </a:endParaRPr>
          </a:p>
        </p:txBody>
      </p:sp>
      <p:sp>
        <p:nvSpPr>
          <p:cNvPr id="39" name="矩形 38"/>
          <p:cNvSpPr/>
          <p:nvPr/>
        </p:nvSpPr>
        <p:spPr>
          <a:xfrm>
            <a:off x="6176766" y="5837912"/>
            <a:ext cx="2794382"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1" name="文本框 40"/>
          <p:cNvSpPr txBox="1"/>
          <p:nvPr/>
        </p:nvSpPr>
        <p:spPr>
          <a:xfrm>
            <a:off x="2865886" y="5303055"/>
            <a:ext cx="2266974"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accent1"/>
                </a:solidFill>
                <a:latin typeface="+mj-ea"/>
                <a:ea typeface="+mj-ea"/>
              </a:rPr>
              <a:t>点击此处添加标题</a:t>
            </a:r>
            <a:endParaRPr lang="zh-CN" altLang="en-US" sz="2000" b="1">
              <a:solidFill>
                <a:schemeClr val="accent1"/>
              </a:solidFill>
              <a:latin typeface="+mj-ea"/>
              <a:ea typeface="+mj-ea"/>
            </a:endParaRPr>
          </a:p>
        </p:txBody>
      </p:sp>
      <p:sp>
        <p:nvSpPr>
          <p:cNvPr id="42" name="矩形 41"/>
          <p:cNvSpPr/>
          <p:nvPr/>
        </p:nvSpPr>
        <p:spPr>
          <a:xfrm>
            <a:off x="2602181" y="5697527"/>
            <a:ext cx="2794382"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7" name="标题 16"/>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100296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27"/>
                                        </p:tgtEl>
                                        <p:attrNameLst>
                                          <p:attrName>style.visibility</p:attrName>
                                        </p:attrNameLst>
                                      </p:cBhvr>
                                      <p:to>
                                        <p:strVal val="visible"/>
                                      </p:to>
                                    </p:set>
                                    <p:anim calcmode="lin" valueType="num">
                                      <p:cBhvr>
                                        <p:cTn id="10" dur="450" fill="hold"/>
                                        <p:tgtEl>
                                          <p:spTgt spid="27"/>
                                        </p:tgtEl>
                                        <p:attrNameLst>
                                          <p:attrName>ppt_w</p:attrName>
                                        </p:attrNameLst>
                                      </p:cBhvr>
                                      <p:tavLst>
                                        <p:tav tm="0">
                                          <p:val>
                                            <p:fltVal val="0"/>
                                          </p:val>
                                        </p:tav>
                                        <p:tav tm="100000">
                                          <p:val>
                                            <p:strVal val="#ppt_w"/>
                                          </p:val>
                                        </p:tav>
                                      </p:tavLst>
                                    </p:anim>
                                    <p:anim calcmode="lin" valueType="num">
                                      <p:cBhvr>
                                        <p:cTn id="11" dur="450" fill="hold"/>
                                        <p:tgtEl>
                                          <p:spTgt spid="27"/>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300"/>
                                  </p:stCondLst>
                                  <p:iterate type="lt">
                                    <p:tmPct val="2667"/>
                                  </p:iterate>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childTnLst>
                                </p:cTn>
                              </p:par>
                              <p:par>
                                <p:cTn id="16" presetID="22" presetClass="entr" presetSubtype="8" fill="hold" nodeType="withEffect">
                                  <p:stCondLst>
                                    <p:cond delay="4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17" presetClass="entr" presetSubtype="10" fill="hold" grpId="0" nodeType="withEffect">
                                  <p:stCondLst>
                                    <p:cond delay="500"/>
                                  </p:stCondLst>
                                  <p:iterate type="lt">
                                    <p:tmPct val="10000"/>
                                  </p:iterate>
                                  <p:childTnLst>
                                    <p:set>
                                      <p:cBhvr>
                                        <p:cTn id="20" dur="1" fill="hold">
                                          <p:stCondLst>
                                            <p:cond delay="0"/>
                                          </p:stCondLst>
                                        </p:cTn>
                                        <p:tgtEl>
                                          <p:spTgt spid="41"/>
                                        </p:tgtEl>
                                        <p:attrNameLst>
                                          <p:attrName>style.visibility</p:attrName>
                                        </p:attrNameLst>
                                      </p:cBhvr>
                                      <p:to>
                                        <p:strVal val="visible"/>
                                      </p:to>
                                    </p:set>
                                    <p:anim calcmode="lin" valueType="num">
                                      <p:cBhvr>
                                        <p:cTn id="21" dur="450" fill="hold"/>
                                        <p:tgtEl>
                                          <p:spTgt spid="41"/>
                                        </p:tgtEl>
                                        <p:attrNameLst>
                                          <p:attrName>ppt_w</p:attrName>
                                        </p:attrNameLst>
                                      </p:cBhvr>
                                      <p:tavLst>
                                        <p:tav tm="0">
                                          <p:val>
                                            <p:fltVal val="0"/>
                                          </p:val>
                                        </p:tav>
                                        <p:tav tm="100000">
                                          <p:val>
                                            <p:strVal val="#ppt_w"/>
                                          </p:val>
                                        </p:tav>
                                      </p:tavLst>
                                    </p:anim>
                                    <p:anim calcmode="lin" valueType="num">
                                      <p:cBhvr>
                                        <p:cTn id="22" dur="450" fill="hold"/>
                                        <p:tgtEl>
                                          <p:spTgt spid="41"/>
                                        </p:tgtEl>
                                        <p:attrNameLst>
                                          <p:attrName>ppt_h</p:attrName>
                                        </p:attrNameLst>
                                      </p:cBhvr>
                                      <p:tavLst>
                                        <p:tav tm="0">
                                          <p:val>
                                            <p:strVal val="#ppt_h"/>
                                          </p:val>
                                        </p:tav>
                                        <p:tav tm="100000">
                                          <p:val>
                                            <p:strVal val="#ppt_h"/>
                                          </p:val>
                                        </p:tav>
                                      </p:tavLst>
                                    </p:anim>
                                  </p:childTnLst>
                                </p:cTn>
                              </p:par>
                              <p:par>
                                <p:cTn id="23" presetID="23" presetClass="entr" presetSubtype="16" fill="hold" grpId="0" nodeType="withEffect">
                                  <p:stCondLst>
                                    <p:cond delay="700"/>
                                  </p:stCondLst>
                                  <p:iterate type="lt">
                                    <p:tmPct val="2667"/>
                                  </p:iterate>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childTnLst>
                                </p:cTn>
                              </p:par>
                              <p:par>
                                <p:cTn id="27" presetID="22" presetClass="entr" presetSubtype="8" fill="hold" nodeType="withEffect">
                                  <p:stCondLst>
                                    <p:cond delay="90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17" presetClass="entr" presetSubtype="10" fill="hold" grpId="0" nodeType="withEffect">
                                  <p:stCondLst>
                                    <p:cond delay="1000"/>
                                  </p:stCondLst>
                                  <p:iterate type="lt">
                                    <p:tmPct val="10000"/>
                                  </p:iterate>
                                  <p:childTnLst>
                                    <p:set>
                                      <p:cBhvr>
                                        <p:cTn id="31" dur="1" fill="hold">
                                          <p:stCondLst>
                                            <p:cond delay="0"/>
                                          </p:stCondLst>
                                        </p:cTn>
                                        <p:tgtEl>
                                          <p:spTgt spid="32"/>
                                        </p:tgtEl>
                                        <p:attrNameLst>
                                          <p:attrName>style.visibility</p:attrName>
                                        </p:attrNameLst>
                                      </p:cBhvr>
                                      <p:to>
                                        <p:strVal val="visible"/>
                                      </p:to>
                                    </p:set>
                                    <p:anim calcmode="lin" valueType="num">
                                      <p:cBhvr>
                                        <p:cTn id="32" dur="450" fill="hold"/>
                                        <p:tgtEl>
                                          <p:spTgt spid="32"/>
                                        </p:tgtEl>
                                        <p:attrNameLst>
                                          <p:attrName>ppt_w</p:attrName>
                                        </p:attrNameLst>
                                      </p:cBhvr>
                                      <p:tavLst>
                                        <p:tav tm="0">
                                          <p:val>
                                            <p:fltVal val="0"/>
                                          </p:val>
                                        </p:tav>
                                        <p:tav tm="100000">
                                          <p:val>
                                            <p:strVal val="#ppt_w"/>
                                          </p:val>
                                        </p:tav>
                                      </p:tavLst>
                                    </p:anim>
                                    <p:anim calcmode="lin" valueType="num">
                                      <p:cBhvr>
                                        <p:cTn id="33" dur="450" fill="hold"/>
                                        <p:tgtEl>
                                          <p:spTgt spid="32"/>
                                        </p:tgtEl>
                                        <p:attrNameLst>
                                          <p:attrName>ppt_h</p:attrName>
                                        </p:attrNameLst>
                                      </p:cBhvr>
                                      <p:tavLst>
                                        <p:tav tm="0">
                                          <p:val>
                                            <p:strVal val="#ppt_h"/>
                                          </p:val>
                                        </p:tav>
                                        <p:tav tm="100000">
                                          <p:val>
                                            <p:strVal val="#ppt_h"/>
                                          </p:val>
                                        </p:tav>
                                      </p:tavLst>
                                    </p:anim>
                                  </p:childTnLst>
                                </p:cTn>
                              </p:par>
                              <p:par>
                                <p:cTn id="34" presetID="23" presetClass="entr" presetSubtype="16" fill="hold" grpId="0" nodeType="withEffect">
                                  <p:stCondLst>
                                    <p:cond delay="1100"/>
                                  </p:stCondLst>
                                  <p:iterate type="lt">
                                    <p:tmPct val="2667"/>
                                  </p:iterate>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par>
                                <p:cTn id="38" presetID="22" presetClass="entr" presetSubtype="8" fill="hold" nodeType="withEffect">
                                  <p:stCondLst>
                                    <p:cond delay="130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17" presetClass="entr" presetSubtype="10" fill="hold" grpId="0" nodeType="withEffect">
                                  <p:stCondLst>
                                    <p:cond delay="1500"/>
                                  </p:stCondLst>
                                  <p:iterate type="lt">
                                    <p:tmPct val="10000"/>
                                  </p:iterate>
                                  <p:childTnLst>
                                    <p:set>
                                      <p:cBhvr>
                                        <p:cTn id="42" dur="1" fill="hold">
                                          <p:stCondLst>
                                            <p:cond delay="0"/>
                                          </p:stCondLst>
                                        </p:cTn>
                                        <p:tgtEl>
                                          <p:spTgt spid="38"/>
                                        </p:tgtEl>
                                        <p:attrNameLst>
                                          <p:attrName>style.visibility</p:attrName>
                                        </p:attrNameLst>
                                      </p:cBhvr>
                                      <p:to>
                                        <p:strVal val="visible"/>
                                      </p:to>
                                    </p:set>
                                    <p:anim calcmode="lin" valueType="num">
                                      <p:cBhvr>
                                        <p:cTn id="43" dur="450" fill="hold"/>
                                        <p:tgtEl>
                                          <p:spTgt spid="38"/>
                                        </p:tgtEl>
                                        <p:attrNameLst>
                                          <p:attrName>ppt_w</p:attrName>
                                        </p:attrNameLst>
                                      </p:cBhvr>
                                      <p:tavLst>
                                        <p:tav tm="0">
                                          <p:val>
                                            <p:fltVal val="0"/>
                                          </p:val>
                                        </p:tav>
                                        <p:tav tm="100000">
                                          <p:val>
                                            <p:strVal val="#ppt_w"/>
                                          </p:val>
                                        </p:tav>
                                      </p:tavLst>
                                    </p:anim>
                                    <p:anim calcmode="lin" valueType="num">
                                      <p:cBhvr>
                                        <p:cTn id="44" dur="450" fill="hold"/>
                                        <p:tgtEl>
                                          <p:spTgt spid="38"/>
                                        </p:tgtEl>
                                        <p:attrNameLst>
                                          <p:attrName>ppt_h</p:attrName>
                                        </p:attrNameLst>
                                      </p:cBhvr>
                                      <p:tavLst>
                                        <p:tav tm="0">
                                          <p:val>
                                            <p:strVal val="#ppt_h"/>
                                          </p:val>
                                        </p:tav>
                                        <p:tav tm="100000">
                                          <p:val>
                                            <p:strVal val="#ppt_h"/>
                                          </p:val>
                                        </p:tav>
                                      </p:tavLst>
                                    </p:anim>
                                  </p:childTnLst>
                                </p:cTn>
                              </p:par>
                              <p:par>
                                <p:cTn id="45" presetID="23" presetClass="entr" presetSubtype="16" fill="hold" grpId="0" nodeType="withEffect">
                                  <p:stCondLst>
                                    <p:cond delay="1700"/>
                                  </p:stCondLst>
                                  <p:iterate type="lt">
                                    <p:tmPct val="2667"/>
                                  </p:iterate>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par>
                                <p:cTn id="49" presetID="22" presetClass="entr" presetSubtype="8" fill="hold" nodeType="withEffect">
                                  <p:stCondLst>
                                    <p:cond delay="190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17" presetClass="entr" presetSubtype="10" fill="hold" grpId="0" nodeType="withEffect">
                                  <p:stCondLst>
                                    <p:cond delay="2000"/>
                                  </p:stCondLst>
                                  <p:iterate type="lt">
                                    <p:tmPct val="10000"/>
                                  </p:iterate>
                                  <p:childTnLst>
                                    <p:set>
                                      <p:cBhvr>
                                        <p:cTn id="53" dur="1" fill="hold">
                                          <p:stCondLst>
                                            <p:cond delay="0"/>
                                          </p:stCondLst>
                                        </p:cTn>
                                        <p:tgtEl>
                                          <p:spTgt spid="35"/>
                                        </p:tgtEl>
                                        <p:attrNameLst>
                                          <p:attrName>style.visibility</p:attrName>
                                        </p:attrNameLst>
                                      </p:cBhvr>
                                      <p:to>
                                        <p:strVal val="visible"/>
                                      </p:to>
                                    </p:set>
                                    <p:anim calcmode="lin" valueType="num">
                                      <p:cBhvr>
                                        <p:cTn id="54" dur="450" fill="hold"/>
                                        <p:tgtEl>
                                          <p:spTgt spid="35"/>
                                        </p:tgtEl>
                                        <p:attrNameLst>
                                          <p:attrName>ppt_w</p:attrName>
                                        </p:attrNameLst>
                                      </p:cBhvr>
                                      <p:tavLst>
                                        <p:tav tm="0">
                                          <p:val>
                                            <p:fltVal val="0"/>
                                          </p:val>
                                        </p:tav>
                                        <p:tav tm="100000">
                                          <p:val>
                                            <p:strVal val="#ppt_w"/>
                                          </p:val>
                                        </p:tav>
                                      </p:tavLst>
                                    </p:anim>
                                    <p:anim calcmode="lin" valueType="num">
                                      <p:cBhvr>
                                        <p:cTn id="55" dur="450" fill="hold"/>
                                        <p:tgtEl>
                                          <p:spTgt spid="35"/>
                                        </p:tgtEl>
                                        <p:attrNameLst>
                                          <p:attrName>ppt_h</p:attrName>
                                        </p:attrNameLst>
                                      </p:cBhvr>
                                      <p:tavLst>
                                        <p:tav tm="0">
                                          <p:val>
                                            <p:strVal val="#ppt_h"/>
                                          </p:val>
                                        </p:tav>
                                        <p:tav tm="100000">
                                          <p:val>
                                            <p:strVal val="#ppt_h"/>
                                          </p:val>
                                        </p:tav>
                                      </p:tavLst>
                                    </p:anim>
                                  </p:childTnLst>
                                </p:cTn>
                              </p:par>
                              <p:par>
                                <p:cTn id="56" presetID="23" presetClass="entr" presetSubtype="16" fill="hold" grpId="0" nodeType="withEffect">
                                  <p:stCondLst>
                                    <p:cond delay="2200"/>
                                  </p:stCondLst>
                                  <p:iterate type="lt">
                                    <p:tmPct val="2667"/>
                                  </p:iterate>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2" grpId="0"/>
      <p:bldP spid="33" grpId="0"/>
      <p:bldP spid="35" grpId="0"/>
      <p:bldP spid="36" grpId="0"/>
      <p:bldP spid="38" grpId="0"/>
      <p:bldP spid="39" grpId="0"/>
      <p:bldP spid="41"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022893" y="3570092"/>
            <a:ext cx="531722" cy="581362"/>
            <a:chOff x="3933825" y="3878262"/>
            <a:chExt cx="430213" cy="449262"/>
          </a:xfrm>
          <a:solidFill>
            <a:schemeClr val="accent2"/>
          </a:solidFill>
        </p:grpSpPr>
        <p:sp>
          <p:nvSpPr>
            <p:cNvPr id="29"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0"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1" name="组合 30"/>
          <p:cNvGrpSpPr/>
          <p:nvPr/>
        </p:nvGrpSpPr>
        <p:grpSpPr>
          <a:xfrm>
            <a:off x="7032747" y="4535589"/>
            <a:ext cx="548559" cy="536180"/>
            <a:chOff x="7627938" y="3005138"/>
            <a:chExt cx="412750" cy="403225"/>
          </a:xfrm>
          <a:solidFill>
            <a:schemeClr val="accent3"/>
          </a:solidFill>
        </p:grpSpPr>
        <p:sp>
          <p:nvSpPr>
            <p:cNvPr id="32"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3"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34" name="Freeform 536"/>
          <p:cNvSpPr>
            <a:spLocks/>
          </p:cNvSpPr>
          <p:nvPr/>
        </p:nvSpPr>
        <p:spPr bwMode="auto">
          <a:xfrm>
            <a:off x="7647410" y="2360115"/>
            <a:ext cx="721383" cy="44322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nvGrpSpPr>
          <p:cNvPr id="35" name="组合 34"/>
          <p:cNvGrpSpPr/>
          <p:nvPr/>
        </p:nvGrpSpPr>
        <p:grpSpPr>
          <a:xfrm>
            <a:off x="4134823" y="1543796"/>
            <a:ext cx="442826" cy="590122"/>
            <a:chOff x="3732213" y="1809750"/>
            <a:chExt cx="377825" cy="503237"/>
          </a:xfrm>
          <a:solidFill>
            <a:schemeClr val="tx2"/>
          </a:solidFill>
        </p:grpSpPr>
        <p:sp>
          <p:nvSpPr>
            <p:cNvPr id="36"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7"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43" name="Freeform 553"/>
          <p:cNvSpPr>
            <a:spLocks noEditPoints="1"/>
          </p:cNvSpPr>
          <p:nvPr/>
        </p:nvSpPr>
        <p:spPr bwMode="auto">
          <a:xfrm>
            <a:off x="5425699" y="5293931"/>
            <a:ext cx="1256645" cy="1254125"/>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464E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4" name="Freeform 559"/>
          <p:cNvSpPr>
            <a:spLocks/>
          </p:cNvSpPr>
          <p:nvPr/>
        </p:nvSpPr>
        <p:spPr bwMode="auto">
          <a:xfrm>
            <a:off x="4660922" y="1395031"/>
            <a:ext cx="2781439"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657"/>
                </a:lnTo>
                <a:lnTo>
                  <a:pt x="3459" y="540"/>
                </a:lnTo>
                <a:cubicBezTo>
                  <a:pt x="3251" y="358"/>
                  <a:pt x="3006" y="215"/>
                  <a:pt x="2737" y="121"/>
                </a:cubicBezTo>
                <a:lnTo>
                  <a:pt x="2737" y="121"/>
                </a:lnTo>
                <a:cubicBezTo>
                  <a:pt x="2521" y="46"/>
                  <a:pt x="2290" y="4"/>
                  <a:pt x="2050" y="0"/>
                </a:cubicBezTo>
                <a:lnTo>
                  <a:pt x="2014" y="0"/>
                </a:lnTo>
                <a:lnTo>
                  <a:pt x="2014" y="657"/>
                </a:lnTo>
                <a:lnTo>
                  <a:pt x="2014" y="657"/>
                </a:lnTo>
                <a:lnTo>
                  <a:pt x="2014" y="0"/>
                </a:lnTo>
                <a:lnTo>
                  <a:pt x="1970" y="0"/>
                </a:lnTo>
                <a:cubicBezTo>
                  <a:pt x="1733" y="4"/>
                  <a:pt x="1505" y="45"/>
                  <a:pt x="1291" y="119"/>
                </a:cubicBezTo>
                <a:cubicBezTo>
                  <a:pt x="1023" y="211"/>
                  <a:pt x="777" y="353"/>
                  <a:pt x="568" y="533"/>
                </a:cubicBezTo>
                <a:lnTo>
                  <a:pt x="568" y="657"/>
                </a:lnTo>
                <a:lnTo>
                  <a:pt x="568" y="657"/>
                </a:lnTo>
                <a:lnTo>
                  <a:pt x="568" y="533"/>
                </a:lnTo>
                <a:cubicBezTo>
                  <a:pt x="523" y="572"/>
                  <a:pt x="479" y="614"/>
                  <a:pt x="437" y="657"/>
                </a:cubicBezTo>
                <a:lnTo>
                  <a:pt x="437" y="657"/>
                </a:ln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5" name="Freeform 560"/>
          <p:cNvSpPr>
            <a:spLocks noEditPoints="1"/>
          </p:cNvSpPr>
          <p:nvPr/>
        </p:nvSpPr>
        <p:spPr bwMode="auto">
          <a:xfrm>
            <a:off x="4554615" y="2368167"/>
            <a:ext cx="299405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3613" y="1314"/>
                </a:lnTo>
                <a:lnTo>
                  <a:pt x="4237" y="1314"/>
                </a:lnTo>
                <a:cubicBezTo>
                  <a:pt x="4296" y="1123"/>
                  <a:pt x="4328" y="921"/>
                  <a:pt x="4328" y="712"/>
                </a:cubicBezTo>
                <a:cubicBezTo>
                  <a:pt x="4328" y="693"/>
                  <a:pt x="4327" y="675"/>
                  <a:pt x="4327" y="657"/>
                </a:cubicBezTo>
                <a:lnTo>
                  <a:pt x="4327" y="657"/>
                </a:ln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6" name="Freeform 561"/>
          <p:cNvSpPr>
            <a:spLocks noEditPoints="1"/>
          </p:cNvSpPr>
          <p:nvPr/>
        </p:nvSpPr>
        <p:spPr bwMode="auto">
          <a:xfrm>
            <a:off x="4630775" y="3339717"/>
            <a:ext cx="2841733" cy="909637"/>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lnTo>
                  <a:pt x="3800" y="657"/>
                </a:lnTo>
                <a:cubicBezTo>
                  <a:pt x="3855" y="544"/>
                  <a:pt x="3906" y="439"/>
                  <a:pt x="3948" y="352"/>
                </a:cubicBezTo>
                <a:cubicBezTo>
                  <a:pt x="3993" y="275"/>
                  <a:pt x="4032" y="195"/>
                  <a:pt x="4066" y="112"/>
                </a:cubicBezTo>
                <a:cubicBezTo>
                  <a:pt x="4081" y="76"/>
                  <a:pt x="4095" y="38"/>
                  <a:pt x="4108" y="0"/>
                </a:cubicBezTo>
                <a:lnTo>
                  <a:pt x="3503" y="0"/>
                </a:lnTo>
                <a:lnTo>
                  <a:pt x="3503" y="0"/>
                </a:lnTo>
                <a:lnTo>
                  <a:pt x="2781" y="0"/>
                </a:lnTo>
                <a:lnTo>
                  <a:pt x="2058" y="0"/>
                </a:lnTo>
                <a:lnTo>
                  <a:pt x="1335" y="0"/>
                </a:lnTo>
                <a:lnTo>
                  <a:pt x="612" y="0"/>
                </a:lnTo>
                <a:lnTo>
                  <a:pt x="612" y="657"/>
                </a:lnTo>
                <a:lnTo>
                  <a:pt x="1335" y="657"/>
                </a:lnTo>
                <a:lnTo>
                  <a:pt x="1335" y="1314"/>
                </a:lnTo>
                <a:lnTo>
                  <a:pt x="2058" y="1314"/>
                </a:lnTo>
                <a:lnTo>
                  <a:pt x="2781" y="1314"/>
                </a:lnTo>
                <a:lnTo>
                  <a:pt x="2781" y="1314"/>
                </a:lnTo>
                <a:lnTo>
                  <a:pt x="3481" y="1314"/>
                </a:lnTo>
                <a:cubicBezTo>
                  <a:pt x="3488" y="1298"/>
                  <a:pt x="3496" y="1283"/>
                  <a:pt x="3503" y="1267"/>
                </a:cubicBezTo>
                <a:lnTo>
                  <a:pt x="3503" y="657"/>
                </a:lnTo>
                <a:close/>
                <a:moveTo>
                  <a:pt x="2781" y="657"/>
                </a:moveTo>
                <a:lnTo>
                  <a:pt x="3503" y="657"/>
                </a:lnTo>
                <a:lnTo>
                  <a:pt x="3503" y="657"/>
                </a:lnTo>
                <a:lnTo>
                  <a:pt x="2781" y="657"/>
                </a:lnTo>
                <a:close/>
                <a:moveTo>
                  <a:pt x="612" y="657"/>
                </a:moveTo>
                <a:lnTo>
                  <a:pt x="612" y="657"/>
                </a:lnTo>
                <a:lnTo>
                  <a:pt x="612" y="657"/>
                </a:lnTo>
                <a:lnTo>
                  <a:pt x="612" y="0"/>
                </a:lnTo>
                <a:lnTo>
                  <a:pt x="0" y="0"/>
                </a:lnTo>
                <a:cubicBezTo>
                  <a:pt x="13" y="38"/>
                  <a:pt x="27" y="76"/>
                  <a:pt x="42" y="112"/>
                </a:cubicBezTo>
                <a:cubicBezTo>
                  <a:pt x="76" y="195"/>
                  <a:pt x="115" y="275"/>
                  <a:pt x="160" y="352"/>
                </a:cubicBezTo>
                <a:cubicBezTo>
                  <a:pt x="202" y="439"/>
                  <a:pt x="253" y="544"/>
                  <a:pt x="308" y="657"/>
                </a:cubicBezTo>
                <a:lnTo>
                  <a:pt x="308" y="657"/>
                </a:lnTo>
                <a:cubicBezTo>
                  <a:pt x="407" y="859"/>
                  <a:pt x="517" y="1085"/>
                  <a:pt x="612" y="1283"/>
                </a:cubicBezTo>
                <a:lnTo>
                  <a:pt x="612" y="1283"/>
                </a:lnTo>
                <a:lnTo>
                  <a:pt x="612" y="1283"/>
                </a:lnTo>
                <a:lnTo>
                  <a:pt x="627" y="1314"/>
                </a:lnTo>
                <a:lnTo>
                  <a:pt x="1335" y="1314"/>
                </a:lnTo>
                <a:lnTo>
                  <a:pt x="1335" y="657"/>
                </a:lnTo>
                <a:lnTo>
                  <a:pt x="612" y="65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7" name="Freeform 562"/>
          <p:cNvSpPr>
            <a:spLocks noEditPoints="1"/>
          </p:cNvSpPr>
          <p:nvPr/>
        </p:nvSpPr>
        <p:spPr bwMode="auto">
          <a:xfrm>
            <a:off x="5084564" y="4311268"/>
            <a:ext cx="1934155" cy="909637"/>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2125" y="0"/>
                </a:lnTo>
                <a:lnTo>
                  <a:pt x="1402" y="0"/>
                </a:lnTo>
                <a:lnTo>
                  <a:pt x="679" y="0"/>
                </a:lnTo>
                <a:lnTo>
                  <a:pt x="679" y="657"/>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8" name="TextBox 47"/>
          <p:cNvSpPr txBox="1"/>
          <p:nvPr/>
        </p:nvSpPr>
        <p:spPr>
          <a:xfrm>
            <a:off x="2931927" y="1388164"/>
            <a:ext cx="1209958" cy="400110"/>
          </a:xfrm>
          <a:prstGeom prst="rect">
            <a:avLst/>
          </a:prstGeom>
          <a:noFill/>
        </p:spPr>
        <p:txBody>
          <a:bodyPr wrap="none" rtlCol="0">
            <a:spAutoFit/>
          </a:bodyPr>
          <a:lstStyle/>
          <a:p>
            <a:r>
              <a:rPr lang="zh-CN" altLang="en-US" sz="2000" dirty="0" smtClean="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49" name="TextBox 48"/>
          <p:cNvSpPr txBox="1"/>
          <p:nvPr/>
        </p:nvSpPr>
        <p:spPr>
          <a:xfrm>
            <a:off x="2064501" y="1718129"/>
            <a:ext cx="2038875" cy="584775"/>
          </a:xfrm>
          <a:prstGeom prst="rect">
            <a:avLst/>
          </a:prstGeom>
          <a:noFill/>
        </p:spPr>
        <p:txBody>
          <a:bodyPr wrap="square" rtlCol="0">
            <a:spAutoFit/>
          </a:bodyPr>
          <a:lstStyle/>
          <a:p>
            <a:pPr algn="r"/>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pPr algn="r"/>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50" name="TextBox 49"/>
          <p:cNvSpPr txBox="1"/>
          <p:nvPr/>
        </p:nvSpPr>
        <p:spPr>
          <a:xfrm>
            <a:off x="8356353" y="2183810"/>
            <a:ext cx="1209958" cy="400110"/>
          </a:xfrm>
          <a:prstGeom prst="rect">
            <a:avLst/>
          </a:prstGeom>
          <a:noFill/>
        </p:spPr>
        <p:txBody>
          <a:bodyPr wrap="none" rtlCol="0">
            <a:spAutoFit/>
          </a:bodyPr>
          <a:lstStyle/>
          <a:p>
            <a:r>
              <a:rPr lang="zh-CN" altLang="en-US" sz="2000" dirty="0" smtClean="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1" name="TextBox 50"/>
          <p:cNvSpPr txBox="1"/>
          <p:nvPr/>
        </p:nvSpPr>
        <p:spPr>
          <a:xfrm>
            <a:off x="8331191" y="2513775"/>
            <a:ext cx="2038875" cy="584775"/>
          </a:xfrm>
          <a:prstGeom prst="rect">
            <a:avLst/>
          </a:prstGeom>
          <a:noFill/>
        </p:spPr>
        <p:txBody>
          <a:bodyPr wrap="square" rtlCol="0">
            <a:spAutoFit/>
          </a:bodyPr>
          <a:lstStyle/>
          <a:p>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52" name="TextBox 51"/>
          <p:cNvSpPr txBox="1"/>
          <p:nvPr/>
        </p:nvSpPr>
        <p:spPr>
          <a:xfrm>
            <a:off x="7650295" y="4328145"/>
            <a:ext cx="1209958" cy="400110"/>
          </a:xfrm>
          <a:prstGeom prst="rect">
            <a:avLst/>
          </a:prstGeom>
          <a:noFill/>
        </p:spPr>
        <p:txBody>
          <a:bodyPr wrap="none" rtlCol="0">
            <a:spAutoFit/>
          </a:bodyPr>
          <a:lstStyle/>
          <a:p>
            <a:r>
              <a:rPr lang="zh-CN" altLang="en-US" sz="2000" dirty="0" smtClean="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3" name="TextBox 52"/>
          <p:cNvSpPr txBox="1"/>
          <p:nvPr/>
        </p:nvSpPr>
        <p:spPr>
          <a:xfrm>
            <a:off x="7625132" y="4658110"/>
            <a:ext cx="2038875" cy="584775"/>
          </a:xfrm>
          <a:prstGeom prst="rect">
            <a:avLst/>
          </a:prstGeom>
          <a:noFill/>
        </p:spPr>
        <p:txBody>
          <a:bodyPr wrap="square" rtlCol="0">
            <a:spAutoFit/>
          </a:bodyPr>
          <a:lstStyle/>
          <a:p>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sp>
        <p:nvSpPr>
          <p:cNvPr id="54" name="TextBox 53"/>
          <p:cNvSpPr txBox="1"/>
          <p:nvPr/>
        </p:nvSpPr>
        <p:spPr>
          <a:xfrm>
            <a:off x="2813236" y="3435876"/>
            <a:ext cx="1209958" cy="400110"/>
          </a:xfrm>
          <a:prstGeom prst="rect">
            <a:avLst/>
          </a:prstGeom>
          <a:noFill/>
        </p:spPr>
        <p:txBody>
          <a:bodyPr wrap="none" rtlCol="0">
            <a:spAutoFit/>
          </a:bodyPr>
          <a:lstStyle/>
          <a:p>
            <a:r>
              <a:rPr lang="zh-CN" altLang="en-US" sz="2000" dirty="0" smtClean="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5" name="TextBox 54"/>
          <p:cNvSpPr txBox="1"/>
          <p:nvPr/>
        </p:nvSpPr>
        <p:spPr>
          <a:xfrm>
            <a:off x="1945810" y="3765841"/>
            <a:ext cx="2038875" cy="584775"/>
          </a:xfrm>
          <a:prstGeom prst="rect">
            <a:avLst/>
          </a:prstGeom>
          <a:noFill/>
        </p:spPr>
        <p:txBody>
          <a:bodyPr wrap="square" rtlCol="0">
            <a:spAutoFit/>
          </a:bodyPr>
          <a:lstStyle/>
          <a:p>
            <a:pPr algn="r"/>
            <a:r>
              <a:rPr lang="zh-CN" altLang="en-US" sz="1600" dirty="0" smtClean="0">
                <a:solidFill>
                  <a:schemeClr val="tx1">
                    <a:lumMod val="50000"/>
                    <a:lumOff val="50000"/>
                  </a:schemeClr>
                </a:solidFill>
                <a:latin typeface="+mn-ea"/>
                <a:ea typeface="+mn-ea"/>
              </a:rPr>
              <a:t>输入您的文字内容</a:t>
            </a:r>
            <a:endParaRPr lang="en-US" altLang="zh-CN" sz="1600" dirty="0" smtClean="0">
              <a:solidFill>
                <a:schemeClr val="tx1">
                  <a:lumMod val="50000"/>
                  <a:lumOff val="50000"/>
                </a:schemeClr>
              </a:solidFill>
              <a:latin typeface="+mn-ea"/>
              <a:ea typeface="+mn-ea"/>
            </a:endParaRPr>
          </a:p>
          <a:p>
            <a:pPr algn="r"/>
            <a:r>
              <a:rPr lang="zh-CN" altLang="en-US" sz="1600" dirty="0">
                <a:solidFill>
                  <a:schemeClr val="tx1">
                    <a:lumMod val="50000"/>
                    <a:lumOff val="50000"/>
                  </a:schemeClr>
                </a:solidFill>
                <a:latin typeface="+mn-ea"/>
                <a:ea typeface="+mn-ea"/>
              </a:rPr>
              <a:t>输入您的文字</a:t>
            </a:r>
            <a:r>
              <a:rPr lang="zh-CN" altLang="en-US" sz="1600" dirty="0" smtClean="0">
                <a:solidFill>
                  <a:schemeClr val="tx1">
                    <a:lumMod val="50000"/>
                    <a:lumOff val="50000"/>
                  </a:schemeClr>
                </a:solidFill>
                <a:latin typeface="+mn-ea"/>
                <a:ea typeface="+mn-ea"/>
              </a:rPr>
              <a:t>内容</a:t>
            </a:r>
            <a:endParaRPr lang="zh-CN" altLang="en-US" sz="1600" dirty="0">
              <a:solidFill>
                <a:schemeClr val="tx1">
                  <a:lumMod val="50000"/>
                  <a:lumOff val="50000"/>
                </a:schemeClr>
              </a:solidFill>
              <a:latin typeface="+mn-ea"/>
              <a:ea typeface="+mn-ea"/>
            </a:endParaRPr>
          </a:p>
        </p:txBody>
      </p:sp>
      <p:grpSp>
        <p:nvGrpSpPr>
          <p:cNvPr id="56" name="组合 55"/>
          <p:cNvGrpSpPr/>
          <p:nvPr/>
        </p:nvGrpSpPr>
        <p:grpSpPr>
          <a:xfrm>
            <a:off x="5825310" y="1642461"/>
            <a:ext cx="372705" cy="496676"/>
            <a:chOff x="3732213" y="1809750"/>
            <a:chExt cx="377825" cy="503237"/>
          </a:xfrm>
          <a:solidFill>
            <a:srgbClr val="F8F8F8"/>
          </a:solidFill>
        </p:grpSpPr>
        <p:sp>
          <p:nvSpPr>
            <p:cNvPr id="57"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8"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9"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0"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1"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2"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3"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64" name="Freeform 536"/>
          <p:cNvSpPr>
            <a:spLocks/>
          </p:cNvSpPr>
          <p:nvPr/>
        </p:nvSpPr>
        <p:spPr bwMode="auto">
          <a:xfrm>
            <a:off x="5759998" y="2643004"/>
            <a:ext cx="583285" cy="35837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nvGrpSpPr>
          <p:cNvPr id="65" name="组合 64"/>
          <p:cNvGrpSpPr/>
          <p:nvPr/>
        </p:nvGrpSpPr>
        <p:grpSpPr>
          <a:xfrm>
            <a:off x="5851285" y="3570092"/>
            <a:ext cx="400710" cy="438118"/>
            <a:chOff x="3933825" y="3878262"/>
            <a:chExt cx="430213" cy="449262"/>
          </a:xfrm>
          <a:solidFill>
            <a:srgbClr val="F8F8F8"/>
          </a:solidFill>
        </p:grpSpPr>
        <p:sp>
          <p:nvSpPr>
            <p:cNvPr id="66"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7"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68" name="组合 67"/>
          <p:cNvGrpSpPr/>
          <p:nvPr/>
        </p:nvGrpSpPr>
        <p:grpSpPr>
          <a:xfrm>
            <a:off x="5844033" y="4584140"/>
            <a:ext cx="380314" cy="371731"/>
            <a:chOff x="7627938" y="3005138"/>
            <a:chExt cx="412750" cy="403225"/>
          </a:xfrm>
          <a:solidFill>
            <a:srgbClr val="F8F8F8"/>
          </a:solidFill>
        </p:grpSpPr>
        <p:sp>
          <p:nvSpPr>
            <p:cNvPr id="69"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0"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129153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down)">
                                      <p:cBhvr>
                                        <p:cTn id="21" dur="500"/>
                                        <p:tgtEl>
                                          <p:spTgt spid="45"/>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down)">
                                      <p:cBhvr>
                                        <p:cTn id="25" dur="500"/>
                                        <p:tgtEl>
                                          <p:spTgt spid="44"/>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500"/>
                                        <p:tgtEl>
                                          <p:spTgt spid="48"/>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right)">
                                      <p:cBhvr>
                                        <p:cTn id="35" dur="500"/>
                                        <p:tgtEl>
                                          <p:spTgt spid="49"/>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4000"/>
                            </p:stCondLst>
                            <p:childTnLst>
                              <p:par>
                                <p:cTn id="47" presetID="22" presetClass="entr" presetSubtype="2"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right)">
                                      <p:cBhvr>
                                        <p:cTn id="49" dur="500"/>
                                        <p:tgtEl>
                                          <p:spTgt spid="2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right)">
                                      <p:cBhvr>
                                        <p:cTn id="52" dur="500"/>
                                        <p:tgtEl>
                                          <p:spTgt spid="5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right)">
                                      <p:cBhvr>
                                        <p:cTn id="55" dur="500"/>
                                        <p:tgtEl>
                                          <p:spTgt spid="54"/>
                                        </p:tgtEl>
                                      </p:cBhvr>
                                    </p:animEffect>
                                  </p:childTnLst>
                                </p:cTn>
                              </p:par>
                            </p:childTnLst>
                          </p:cTn>
                        </p:par>
                        <p:par>
                          <p:cTn id="56" fill="hold">
                            <p:stCondLst>
                              <p:cond delay="4500"/>
                            </p:stCondLst>
                            <p:childTnLst>
                              <p:par>
                                <p:cTn id="57" presetID="22" presetClass="entr" presetSubtype="8"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left)">
                                      <p:cBhvr>
                                        <p:cTn id="6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5"/>
          <p:cNvSpPr/>
          <p:nvPr/>
        </p:nvSpPr>
        <p:spPr bwMode="auto">
          <a:xfrm>
            <a:off x="4607032" y="4633809"/>
            <a:ext cx="32642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1"/>
              </a:solidFill>
              <a:effectLst/>
              <a:latin typeface="Arial" pitchFamily="34" charset="0"/>
              <a:ea typeface="宋体" pitchFamily="2" charset="-122"/>
            </a:endParaRPr>
          </a:p>
        </p:txBody>
      </p:sp>
      <p:sp>
        <p:nvSpPr>
          <p:cNvPr id="6" name="圆角矩形 5"/>
          <p:cNvSpPr/>
          <p:nvPr/>
        </p:nvSpPr>
        <p:spPr bwMode="auto">
          <a:xfrm>
            <a:off x="4607032" y="2146505"/>
            <a:ext cx="32642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1"/>
              </a:solidFill>
              <a:effectLst/>
              <a:latin typeface="Arial" pitchFamily="34" charset="0"/>
              <a:ea typeface="宋体" pitchFamily="2" charset="-122"/>
            </a:endParaRPr>
          </a:p>
        </p:txBody>
      </p:sp>
      <p:sp>
        <p:nvSpPr>
          <p:cNvPr id="7" name="TextBox 6"/>
          <p:cNvSpPr txBox="1"/>
          <p:nvPr/>
        </p:nvSpPr>
        <p:spPr>
          <a:xfrm>
            <a:off x="5249648" y="2231068"/>
            <a:ext cx="1978998" cy="400110"/>
          </a:xfrm>
          <a:prstGeom prst="rect">
            <a:avLst/>
          </a:prstGeom>
          <a:noFill/>
        </p:spPr>
        <p:txBody>
          <a:bodyPr wrap="none" rtlCol="0">
            <a:spAutoFit/>
          </a:bodyPr>
          <a:lstStyle/>
          <a:p>
            <a:r>
              <a:rPr lang="zh-CN" altLang="en-US" sz="2000" dirty="0" smtClean="0">
                <a:solidFill>
                  <a:schemeClr val="bg1"/>
                </a:solidFill>
                <a:latin typeface="+mj-ea"/>
                <a:ea typeface="+mj-ea"/>
              </a:rPr>
              <a:t>请输入您的标题</a:t>
            </a:r>
            <a:endParaRPr lang="zh-CN" altLang="en-US" sz="2000" dirty="0">
              <a:solidFill>
                <a:schemeClr val="bg1"/>
              </a:solidFill>
              <a:latin typeface="+mj-ea"/>
              <a:ea typeface="+mj-ea"/>
            </a:endParaRPr>
          </a:p>
        </p:txBody>
      </p:sp>
      <p:sp>
        <p:nvSpPr>
          <p:cNvPr id="8" name="空心弧 7"/>
          <p:cNvSpPr/>
          <p:nvPr/>
        </p:nvSpPr>
        <p:spPr bwMode="auto">
          <a:xfrm flipV="1">
            <a:off x="2208799" y="1700809"/>
            <a:ext cx="145987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lumMod val="50000"/>
                  <a:lumOff val="50000"/>
                </a:schemeClr>
              </a:solidFill>
              <a:effectLst/>
              <a:latin typeface="Arial" pitchFamily="34" charset="0"/>
              <a:ea typeface="宋体" pitchFamily="2" charset="-122"/>
            </a:endParaRPr>
          </a:p>
        </p:txBody>
      </p:sp>
      <p:sp>
        <p:nvSpPr>
          <p:cNvPr id="10" name="空心弧 9"/>
          <p:cNvSpPr/>
          <p:nvPr/>
        </p:nvSpPr>
        <p:spPr bwMode="auto">
          <a:xfrm rot="10800000" flipV="1">
            <a:off x="3380446" y="1961481"/>
            <a:ext cx="1459871" cy="1460631"/>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lumMod val="50000"/>
                  <a:lumOff val="50000"/>
                </a:schemeClr>
              </a:solidFill>
              <a:effectLst/>
              <a:latin typeface="Arial" pitchFamily="34" charset="0"/>
              <a:ea typeface="宋体" pitchFamily="2" charset="-122"/>
            </a:endParaRPr>
          </a:p>
        </p:txBody>
      </p:sp>
      <p:sp>
        <p:nvSpPr>
          <p:cNvPr id="11" name="空心弧 10"/>
          <p:cNvSpPr/>
          <p:nvPr/>
        </p:nvSpPr>
        <p:spPr bwMode="auto">
          <a:xfrm rot="4631022" flipV="1">
            <a:off x="3413895" y="3173234"/>
            <a:ext cx="1460631" cy="1459871"/>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lumMod val="50000"/>
                  <a:lumOff val="50000"/>
                </a:schemeClr>
              </a:solidFill>
              <a:effectLst/>
              <a:latin typeface="Arial" pitchFamily="34" charset="0"/>
              <a:ea typeface="宋体" pitchFamily="2" charset="-122"/>
            </a:endParaRPr>
          </a:p>
        </p:txBody>
      </p:sp>
      <p:sp>
        <p:nvSpPr>
          <p:cNvPr id="12" name="空心弧 11"/>
          <p:cNvSpPr/>
          <p:nvPr/>
        </p:nvSpPr>
        <p:spPr bwMode="auto">
          <a:xfrm>
            <a:off x="2230132" y="4633810"/>
            <a:ext cx="1459871" cy="1460631"/>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lumMod val="50000"/>
                  <a:lumOff val="50000"/>
                </a:schemeClr>
              </a:solidFill>
              <a:effectLst/>
              <a:latin typeface="Arial" pitchFamily="34" charset="0"/>
              <a:ea typeface="宋体" pitchFamily="2" charset="-122"/>
            </a:endParaRPr>
          </a:p>
        </p:txBody>
      </p:sp>
      <p:sp>
        <p:nvSpPr>
          <p:cNvPr id="13" name="空心弧 12"/>
          <p:cNvSpPr/>
          <p:nvPr/>
        </p:nvSpPr>
        <p:spPr bwMode="auto">
          <a:xfrm rot="10800000">
            <a:off x="3401779" y="4373138"/>
            <a:ext cx="1459871" cy="1460631"/>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lumMod val="50000"/>
                  <a:lumOff val="50000"/>
                </a:schemeClr>
              </a:solidFill>
              <a:effectLst/>
              <a:latin typeface="Arial" pitchFamily="34" charset="0"/>
              <a:ea typeface="宋体" pitchFamily="2" charset="-122"/>
            </a:endParaRPr>
          </a:p>
        </p:txBody>
      </p:sp>
      <p:sp>
        <p:nvSpPr>
          <p:cNvPr id="14" name="TextBox 13"/>
          <p:cNvSpPr txBox="1"/>
          <p:nvPr/>
        </p:nvSpPr>
        <p:spPr>
          <a:xfrm>
            <a:off x="3872803" y="2346611"/>
            <a:ext cx="570693" cy="707886"/>
          </a:xfrm>
          <a:prstGeom prst="rect">
            <a:avLst/>
          </a:prstGeom>
          <a:noFill/>
        </p:spPr>
        <p:txBody>
          <a:bodyPr wrap="none" rtlCol="0">
            <a:spAutoFit/>
          </a:bodyPr>
          <a:lstStyle/>
          <a:p>
            <a:r>
              <a:rPr lang="en-US" altLang="zh-CN" sz="4000" b="1" dirty="0" smtClean="0">
                <a:solidFill>
                  <a:schemeClr val="tx1">
                    <a:lumMod val="50000"/>
                    <a:lumOff val="50000"/>
                  </a:schemeClr>
                </a:solidFill>
                <a:latin typeface="+mn-ea"/>
                <a:ea typeface="+mn-ea"/>
              </a:rPr>
              <a:t>A</a:t>
            </a:r>
            <a:endParaRPr lang="zh-CN" altLang="en-US" sz="4000" b="1" dirty="0">
              <a:solidFill>
                <a:schemeClr val="tx1">
                  <a:lumMod val="50000"/>
                  <a:lumOff val="50000"/>
                </a:schemeClr>
              </a:solidFill>
              <a:latin typeface="+mn-ea"/>
              <a:ea typeface="+mn-ea"/>
            </a:endParaRPr>
          </a:p>
        </p:txBody>
      </p:sp>
      <p:sp>
        <p:nvSpPr>
          <p:cNvPr id="15" name="TextBox 14"/>
          <p:cNvSpPr txBox="1"/>
          <p:nvPr/>
        </p:nvSpPr>
        <p:spPr>
          <a:xfrm>
            <a:off x="3872803" y="4762265"/>
            <a:ext cx="535445" cy="707886"/>
          </a:xfrm>
          <a:prstGeom prst="rect">
            <a:avLst/>
          </a:prstGeom>
          <a:noFill/>
        </p:spPr>
        <p:txBody>
          <a:bodyPr wrap="none" rtlCol="0">
            <a:spAutoFit/>
          </a:bodyPr>
          <a:lstStyle/>
          <a:p>
            <a:r>
              <a:rPr lang="en-US" altLang="zh-CN" sz="4000" b="1" dirty="0" smtClean="0">
                <a:solidFill>
                  <a:schemeClr val="tx1">
                    <a:lumMod val="50000"/>
                    <a:lumOff val="50000"/>
                  </a:schemeClr>
                </a:solidFill>
                <a:latin typeface="+mn-ea"/>
                <a:ea typeface="+mn-ea"/>
              </a:rPr>
              <a:t>B</a:t>
            </a:r>
            <a:endParaRPr lang="zh-CN" altLang="en-US" sz="4000" b="1" dirty="0">
              <a:solidFill>
                <a:schemeClr val="tx1">
                  <a:lumMod val="50000"/>
                  <a:lumOff val="50000"/>
                </a:schemeClr>
              </a:solidFill>
              <a:latin typeface="+mn-ea"/>
              <a:ea typeface="+mn-ea"/>
            </a:endParaRPr>
          </a:p>
        </p:txBody>
      </p:sp>
      <p:sp>
        <p:nvSpPr>
          <p:cNvPr id="16" name="TextBox 15"/>
          <p:cNvSpPr txBox="1"/>
          <p:nvPr/>
        </p:nvSpPr>
        <p:spPr>
          <a:xfrm>
            <a:off x="5017879" y="2882245"/>
            <a:ext cx="5179646"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accent6"/>
              </a:solidFill>
              <a:latin typeface="+mn-ea"/>
            </a:endParaRPr>
          </a:p>
        </p:txBody>
      </p:sp>
      <p:sp>
        <p:nvSpPr>
          <p:cNvPr id="17" name="TextBox 16"/>
          <p:cNvSpPr txBox="1"/>
          <p:nvPr/>
        </p:nvSpPr>
        <p:spPr>
          <a:xfrm>
            <a:off x="5017879" y="5180755"/>
            <a:ext cx="5179646"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accent6"/>
              </a:solidFill>
              <a:latin typeface="+mn-ea"/>
            </a:endParaRPr>
          </a:p>
        </p:txBody>
      </p:sp>
      <p:sp>
        <p:nvSpPr>
          <p:cNvPr id="18" name="TextBox 17"/>
          <p:cNvSpPr txBox="1"/>
          <p:nvPr/>
        </p:nvSpPr>
        <p:spPr>
          <a:xfrm>
            <a:off x="5249648" y="4728608"/>
            <a:ext cx="1978998" cy="400110"/>
          </a:xfrm>
          <a:prstGeom prst="rect">
            <a:avLst/>
          </a:prstGeom>
          <a:noFill/>
        </p:spPr>
        <p:txBody>
          <a:bodyPr wrap="none" rtlCol="0">
            <a:spAutoFit/>
          </a:bodyPr>
          <a:lstStyle/>
          <a:p>
            <a:r>
              <a:rPr lang="zh-CN" altLang="en-US" sz="2000" dirty="0" smtClean="0">
                <a:solidFill>
                  <a:schemeClr val="bg1"/>
                </a:solidFill>
                <a:latin typeface="+mj-ea"/>
                <a:ea typeface="+mj-ea"/>
              </a:rPr>
              <a:t>请输入您的标题</a:t>
            </a:r>
            <a:endParaRPr lang="zh-CN" altLang="en-US" sz="2000" dirty="0">
              <a:solidFill>
                <a:schemeClr val="bg1"/>
              </a:solidFill>
              <a:latin typeface="+mj-ea"/>
              <a:ea typeface="+mj-ea"/>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3634885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7"/>
                                        </p:tgtEl>
                                        <p:attrNameLst>
                                          <p:attrName>ppt_y</p:attrName>
                                        </p:attrNameLst>
                                      </p:cBhvr>
                                      <p:tavLst>
                                        <p:tav tm="0">
                                          <p:val>
                                            <p:strVal val="#ppt_y"/>
                                          </p:val>
                                        </p:tav>
                                        <p:tav tm="100000">
                                          <p:val>
                                            <p:strVal val="#ppt_y"/>
                                          </p:val>
                                        </p:tav>
                                      </p:tavLst>
                                    </p:anim>
                                    <p:anim calcmode="lin" valueType="num">
                                      <p:cBhvr>
                                        <p:cTn id="38"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7"/>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8"/>
                                        </p:tgtEl>
                                        <p:attrNameLst>
                                          <p:attrName>style.visibility</p:attrName>
                                        </p:attrNameLst>
                                      </p:cBhvr>
                                      <p:to>
                                        <p:strVal val="visible"/>
                                      </p:to>
                                    </p:set>
                                    <p:anim calcmode="lin" valueType="num">
                                      <p:cBhvr>
                                        <p:cTn id="59"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18"/>
                                        </p:tgtEl>
                                        <p:attrNameLst>
                                          <p:attrName>ppt_y</p:attrName>
                                        </p:attrNameLst>
                                      </p:cBhvr>
                                      <p:tavLst>
                                        <p:tav tm="0">
                                          <p:val>
                                            <p:strVal val="#ppt_y"/>
                                          </p:val>
                                        </p:tav>
                                        <p:tav tm="100000">
                                          <p:val>
                                            <p:strVal val="#ppt_y"/>
                                          </p:val>
                                        </p:tav>
                                      </p:tavLst>
                                    </p:anim>
                                    <p:anim calcmode="lin" valueType="num">
                                      <p:cBhvr>
                                        <p:cTn id="61"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1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anim calcmode="lin" valueType="num">
                                      <p:cBhvr>
                                        <p:cTn id="68" dur="500" fill="hold"/>
                                        <p:tgtEl>
                                          <p:spTgt spid="17"/>
                                        </p:tgtEl>
                                        <p:attrNameLst>
                                          <p:attrName>ppt_x</p:attrName>
                                        </p:attrNameLst>
                                      </p:cBhvr>
                                      <p:tavLst>
                                        <p:tav tm="0">
                                          <p:val>
                                            <p:strVal val="#ppt_x"/>
                                          </p:val>
                                        </p:tav>
                                        <p:tav tm="100000">
                                          <p:val>
                                            <p:strVal val="#ppt_x"/>
                                          </p:val>
                                        </p:tav>
                                      </p:tavLst>
                                    </p:anim>
                                    <p:anim calcmode="lin" valueType="num">
                                      <p:cBhvr>
                                        <p:cTn id="6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10" grpId="0" animBg="1"/>
      <p:bldP spid="11" grpId="0" animBg="1"/>
      <p:bldP spid="12" grpId="0" animBg="1"/>
      <p:bldP spid="13" grpId="0" animBg="1"/>
      <p:bldP spid="14" grpId="0"/>
      <p:bldP spid="15" grpId="0"/>
      <p:bldP spid="16"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0" y="2679700"/>
            <a:ext cx="10349153" cy="2443846"/>
          </a:xfrm>
          <a:custGeom>
            <a:avLst/>
            <a:gdLst>
              <a:gd name="connsiteX0" fmla="*/ 0 w 10350500"/>
              <a:gd name="connsiteY0" fmla="*/ 2273300 h 2362200"/>
              <a:gd name="connsiteX1" fmla="*/ 3314700 w 10350500"/>
              <a:gd name="connsiteY1" fmla="*/ 1270000 h 2362200"/>
              <a:gd name="connsiteX2" fmla="*/ 5854700 w 10350500"/>
              <a:gd name="connsiteY2" fmla="*/ 2362200 h 2362200"/>
              <a:gd name="connsiteX3" fmla="*/ 6934200 w 10350500"/>
              <a:gd name="connsiteY3" fmla="*/ 698500 h 2362200"/>
              <a:gd name="connsiteX4" fmla="*/ 8509000 w 10350500"/>
              <a:gd name="connsiteY4" fmla="*/ 2120900 h 2362200"/>
              <a:gd name="connsiteX5" fmla="*/ 10325100 w 10350500"/>
              <a:gd name="connsiteY5" fmla="*/ 0 h 2362200"/>
              <a:gd name="connsiteX6" fmla="*/ 10350500 w 10350500"/>
              <a:gd name="connsiteY6" fmla="*/ 50800 h 2362200"/>
              <a:gd name="connsiteX0" fmla="*/ 0 w 10350500"/>
              <a:gd name="connsiteY0" fmla="*/ 2273300 h 2367702"/>
              <a:gd name="connsiteX1" fmla="*/ 3314700 w 10350500"/>
              <a:gd name="connsiteY1" fmla="*/ 1270000 h 2367702"/>
              <a:gd name="connsiteX2" fmla="*/ 5854700 w 10350500"/>
              <a:gd name="connsiteY2" fmla="*/ 2362200 h 2367702"/>
              <a:gd name="connsiteX3" fmla="*/ 6934200 w 10350500"/>
              <a:gd name="connsiteY3" fmla="*/ 698500 h 2367702"/>
              <a:gd name="connsiteX4" fmla="*/ 8509000 w 10350500"/>
              <a:gd name="connsiteY4" fmla="*/ 2120900 h 2367702"/>
              <a:gd name="connsiteX5" fmla="*/ 10325100 w 10350500"/>
              <a:gd name="connsiteY5" fmla="*/ 0 h 2367702"/>
              <a:gd name="connsiteX6" fmla="*/ 10350500 w 10350500"/>
              <a:gd name="connsiteY6" fmla="*/ 50800 h 2367702"/>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477118"/>
              <a:gd name="connsiteX1" fmla="*/ 3314700 w 10350500"/>
              <a:gd name="connsiteY1" fmla="*/ 1270000 h 2477118"/>
              <a:gd name="connsiteX2" fmla="*/ 5854700 w 10350500"/>
              <a:gd name="connsiteY2" fmla="*/ 2362200 h 2477118"/>
              <a:gd name="connsiteX3" fmla="*/ 6934200 w 10350500"/>
              <a:gd name="connsiteY3" fmla="*/ 698500 h 2477118"/>
              <a:gd name="connsiteX4" fmla="*/ 8509000 w 10350500"/>
              <a:gd name="connsiteY4" fmla="*/ 2120900 h 2477118"/>
              <a:gd name="connsiteX5" fmla="*/ 10325100 w 10350500"/>
              <a:gd name="connsiteY5" fmla="*/ 0 h 2477118"/>
              <a:gd name="connsiteX6" fmla="*/ 10350500 w 10350500"/>
              <a:gd name="connsiteY6" fmla="*/ 50800 h 2477118"/>
              <a:gd name="connsiteX0" fmla="*/ 0 w 10350500"/>
              <a:gd name="connsiteY0" fmla="*/ 2273300 h 2537644"/>
              <a:gd name="connsiteX1" fmla="*/ 3314700 w 10350500"/>
              <a:gd name="connsiteY1" fmla="*/ 1270000 h 2537644"/>
              <a:gd name="connsiteX2" fmla="*/ 5308600 w 10350500"/>
              <a:gd name="connsiteY2" fmla="*/ 2425700 h 2537644"/>
              <a:gd name="connsiteX3" fmla="*/ 6934200 w 10350500"/>
              <a:gd name="connsiteY3" fmla="*/ 698500 h 2537644"/>
              <a:gd name="connsiteX4" fmla="*/ 8509000 w 10350500"/>
              <a:gd name="connsiteY4" fmla="*/ 2120900 h 2537644"/>
              <a:gd name="connsiteX5" fmla="*/ 10325100 w 10350500"/>
              <a:gd name="connsiteY5" fmla="*/ 0 h 2537644"/>
              <a:gd name="connsiteX6" fmla="*/ 10350500 w 10350500"/>
              <a:gd name="connsiteY6" fmla="*/ 50800 h 2537644"/>
              <a:gd name="connsiteX0" fmla="*/ 0 w 10350500"/>
              <a:gd name="connsiteY0" fmla="*/ 2273300 h 2437646"/>
              <a:gd name="connsiteX1" fmla="*/ 3314700 w 10350500"/>
              <a:gd name="connsiteY1" fmla="*/ 1270000 h 2437646"/>
              <a:gd name="connsiteX2" fmla="*/ 5308600 w 10350500"/>
              <a:gd name="connsiteY2" fmla="*/ 2425700 h 2437646"/>
              <a:gd name="connsiteX3" fmla="*/ 6934200 w 10350500"/>
              <a:gd name="connsiteY3" fmla="*/ 698500 h 2437646"/>
              <a:gd name="connsiteX4" fmla="*/ 8509000 w 10350500"/>
              <a:gd name="connsiteY4" fmla="*/ 2120900 h 2437646"/>
              <a:gd name="connsiteX5" fmla="*/ 10325100 w 10350500"/>
              <a:gd name="connsiteY5" fmla="*/ 0 h 2437646"/>
              <a:gd name="connsiteX6" fmla="*/ 10350500 w 10350500"/>
              <a:gd name="connsiteY6" fmla="*/ 50800 h 2437646"/>
              <a:gd name="connsiteX0" fmla="*/ 0 w 10350500"/>
              <a:gd name="connsiteY0" fmla="*/ 2273300 h 2432139"/>
              <a:gd name="connsiteX1" fmla="*/ 2590800 w 10350500"/>
              <a:gd name="connsiteY1" fmla="*/ 1320800 h 2432139"/>
              <a:gd name="connsiteX2" fmla="*/ 5308600 w 10350500"/>
              <a:gd name="connsiteY2" fmla="*/ 2425700 h 2432139"/>
              <a:gd name="connsiteX3" fmla="*/ 6934200 w 10350500"/>
              <a:gd name="connsiteY3" fmla="*/ 698500 h 2432139"/>
              <a:gd name="connsiteX4" fmla="*/ 8509000 w 10350500"/>
              <a:gd name="connsiteY4" fmla="*/ 2120900 h 2432139"/>
              <a:gd name="connsiteX5" fmla="*/ 10325100 w 10350500"/>
              <a:gd name="connsiteY5" fmla="*/ 0 h 2432139"/>
              <a:gd name="connsiteX6" fmla="*/ 10350500 w 10350500"/>
              <a:gd name="connsiteY6" fmla="*/ 50800 h 2432139"/>
              <a:gd name="connsiteX0" fmla="*/ 0 w 10350500"/>
              <a:gd name="connsiteY0" fmla="*/ 2273300 h 2444784"/>
              <a:gd name="connsiteX1" fmla="*/ 2590800 w 10350500"/>
              <a:gd name="connsiteY1" fmla="*/ 1320800 h 2444784"/>
              <a:gd name="connsiteX2" fmla="*/ 4902200 w 10350500"/>
              <a:gd name="connsiteY2" fmla="*/ 2438400 h 2444784"/>
              <a:gd name="connsiteX3" fmla="*/ 6934200 w 10350500"/>
              <a:gd name="connsiteY3" fmla="*/ 698500 h 2444784"/>
              <a:gd name="connsiteX4" fmla="*/ 8509000 w 10350500"/>
              <a:gd name="connsiteY4" fmla="*/ 2120900 h 2444784"/>
              <a:gd name="connsiteX5" fmla="*/ 10325100 w 10350500"/>
              <a:gd name="connsiteY5" fmla="*/ 0 h 2444784"/>
              <a:gd name="connsiteX6" fmla="*/ 10350500 w 10350500"/>
              <a:gd name="connsiteY6" fmla="*/ 50800 h 2444784"/>
              <a:gd name="connsiteX0" fmla="*/ 0 w 10350500"/>
              <a:gd name="connsiteY0" fmla="*/ 2273300 h 2443846"/>
              <a:gd name="connsiteX1" fmla="*/ 2590800 w 10350500"/>
              <a:gd name="connsiteY1" fmla="*/ 1320800 h 2443846"/>
              <a:gd name="connsiteX2" fmla="*/ 4902200 w 10350500"/>
              <a:gd name="connsiteY2" fmla="*/ 2438400 h 2443846"/>
              <a:gd name="connsiteX3" fmla="*/ 6604000 w 10350500"/>
              <a:gd name="connsiteY3" fmla="*/ 749300 h 2443846"/>
              <a:gd name="connsiteX4" fmla="*/ 8509000 w 10350500"/>
              <a:gd name="connsiteY4" fmla="*/ 2120900 h 2443846"/>
              <a:gd name="connsiteX5" fmla="*/ 10325100 w 10350500"/>
              <a:gd name="connsiteY5" fmla="*/ 0 h 2443846"/>
              <a:gd name="connsiteX6" fmla="*/ 10350500 w 10350500"/>
              <a:gd name="connsiteY6" fmla="*/ 50800 h 244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50500" h="2443846">
                <a:moveTo>
                  <a:pt x="0" y="2273300"/>
                </a:moveTo>
                <a:cubicBezTo>
                  <a:pt x="1104900" y="1938867"/>
                  <a:pt x="1773767" y="1293283"/>
                  <a:pt x="2590800" y="1320800"/>
                </a:cubicBezTo>
                <a:cubicBezTo>
                  <a:pt x="3407833" y="1348317"/>
                  <a:pt x="4233333" y="2533650"/>
                  <a:pt x="4902200" y="2438400"/>
                </a:cubicBezTo>
                <a:cubicBezTo>
                  <a:pt x="5571067" y="2343150"/>
                  <a:pt x="6002867" y="802217"/>
                  <a:pt x="6604000" y="749300"/>
                </a:cubicBezTo>
                <a:cubicBezTo>
                  <a:pt x="7205133" y="696383"/>
                  <a:pt x="7888817" y="2245783"/>
                  <a:pt x="8509000" y="2120900"/>
                </a:cubicBezTo>
                <a:cubicBezTo>
                  <a:pt x="9129183" y="1996017"/>
                  <a:pt x="9719733" y="706967"/>
                  <a:pt x="10325100" y="0"/>
                </a:cubicBezTo>
                <a:lnTo>
                  <a:pt x="10350500" y="50800"/>
                </a:lnTo>
              </a:path>
            </a:pathLst>
          </a:cu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a:t>
            </a:r>
            <a:endParaRPr lang="zh-CN" altLang="en-US"/>
          </a:p>
        </p:txBody>
      </p:sp>
      <p:sp>
        <p:nvSpPr>
          <p:cNvPr id="3" name="Freeform 1525"/>
          <p:cNvSpPr>
            <a:spLocks/>
          </p:cNvSpPr>
          <p:nvPr/>
        </p:nvSpPr>
        <p:spPr bwMode="auto">
          <a:xfrm rot="18830660">
            <a:off x="10118936" y="1978085"/>
            <a:ext cx="897482" cy="917456"/>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p:cNvSpPr txBox="1"/>
          <p:nvPr/>
        </p:nvSpPr>
        <p:spPr>
          <a:xfrm>
            <a:off x="9755865" y="3584850"/>
            <a:ext cx="2361895" cy="660309"/>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25" name="矩形 24"/>
          <p:cNvSpPr/>
          <p:nvPr/>
        </p:nvSpPr>
        <p:spPr>
          <a:xfrm>
            <a:off x="9818703" y="3215517"/>
            <a:ext cx="2236219" cy="400110"/>
          </a:xfrm>
          <a:prstGeom prst="rect">
            <a:avLst/>
          </a:prstGeom>
        </p:spPr>
        <p:txBody>
          <a:bodyPr wrap="none">
            <a:spAutoFit/>
          </a:bodyPr>
          <a:lstStyle/>
          <a:p>
            <a:r>
              <a:rPr lang="zh-CN" altLang="en-US" sz="2000" b="1" dirty="0">
                <a:solidFill>
                  <a:schemeClr val="accent4"/>
                </a:solidFill>
              </a:rPr>
              <a:t>点击此处添加标题</a:t>
            </a:r>
          </a:p>
        </p:txBody>
      </p:sp>
      <p:grpSp>
        <p:nvGrpSpPr>
          <p:cNvPr id="39" name="组合 38"/>
          <p:cNvGrpSpPr/>
          <p:nvPr/>
        </p:nvGrpSpPr>
        <p:grpSpPr>
          <a:xfrm>
            <a:off x="5479769" y="3247858"/>
            <a:ext cx="2361895" cy="2689713"/>
            <a:chOff x="5480483" y="3247857"/>
            <a:chExt cx="2362202" cy="2689713"/>
          </a:xfrm>
        </p:grpSpPr>
        <p:sp>
          <p:nvSpPr>
            <p:cNvPr id="19" name="椭圆 18"/>
            <p:cNvSpPr/>
            <p:nvPr/>
          </p:nvSpPr>
          <p:spPr>
            <a:xfrm rot="10800000">
              <a:off x="6302905" y="3247857"/>
              <a:ext cx="685800" cy="6858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rot="10800000">
              <a:off x="6623484" y="3727734"/>
              <a:ext cx="0" cy="498620"/>
            </a:xfrm>
            <a:prstGeom prst="line">
              <a:avLst/>
            </a:prstGeom>
            <a:ln w="12700">
              <a:solidFill>
                <a:schemeClr val="tx2"/>
              </a:solidFill>
              <a:head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480483" y="5277261"/>
              <a:ext cx="2362202" cy="660309"/>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22" name="矩形 21"/>
            <p:cNvSpPr/>
            <p:nvPr/>
          </p:nvSpPr>
          <p:spPr>
            <a:xfrm>
              <a:off x="5543329" y="4907929"/>
              <a:ext cx="2236510" cy="400110"/>
            </a:xfrm>
            <a:prstGeom prst="rect">
              <a:avLst/>
            </a:prstGeom>
          </p:spPr>
          <p:txBody>
            <a:bodyPr wrap="none">
              <a:spAutoFit/>
            </a:bodyPr>
            <a:lstStyle/>
            <a:p>
              <a:r>
                <a:rPr lang="zh-CN" altLang="en-US" sz="2000" b="1">
                  <a:solidFill>
                    <a:schemeClr val="tx2"/>
                  </a:solidFill>
                </a:rPr>
                <a:t>点击此处添加标题</a:t>
              </a:r>
            </a:p>
          </p:txBody>
        </p:sp>
        <p:sp>
          <p:nvSpPr>
            <p:cNvPr id="23" name="文本框 22"/>
            <p:cNvSpPr txBox="1"/>
            <p:nvPr/>
          </p:nvSpPr>
          <p:spPr>
            <a:xfrm>
              <a:off x="6307897" y="4402941"/>
              <a:ext cx="806736" cy="523220"/>
            </a:xfrm>
            <a:prstGeom prst="rect">
              <a:avLst/>
            </a:prstGeom>
            <a:noFill/>
          </p:spPr>
          <p:txBody>
            <a:bodyPr wrap="none" rtlCol="0">
              <a:spAutoFit/>
            </a:bodyPr>
            <a:lstStyle/>
            <a:p>
              <a:r>
                <a:rPr lang="en-US" altLang="zh-CN" sz="2800" dirty="0" smtClean="0">
                  <a:solidFill>
                    <a:schemeClr val="tx2"/>
                  </a:solidFill>
                </a:rPr>
                <a:t>25%</a:t>
              </a:r>
              <a:endParaRPr lang="zh-CN" altLang="en-US" sz="2800" dirty="0">
                <a:solidFill>
                  <a:schemeClr val="tx2"/>
                </a:solidFill>
              </a:endParaRPr>
            </a:p>
          </p:txBody>
        </p:sp>
        <p:grpSp>
          <p:nvGrpSpPr>
            <p:cNvPr id="26" name="组合 25"/>
            <p:cNvGrpSpPr/>
            <p:nvPr/>
          </p:nvGrpSpPr>
          <p:grpSpPr>
            <a:xfrm>
              <a:off x="6504516" y="3470901"/>
              <a:ext cx="282576" cy="239712"/>
              <a:chOff x="6791325" y="3867151"/>
              <a:chExt cx="282576" cy="239712"/>
            </a:xfrm>
            <a:solidFill>
              <a:schemeClr val="bg1"/>
            </a:solidFill>
          </p:grpSpPr>
          <p:sp>
            <p:nvSpPr>
              <p:cNvPr id="27"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1228660" y="1629592"/>
            <a:ext cx="2361895" cy="2751909"/>
            <a:chOff x="1228820" y="1629591"/>
            <a:chExt cx="2362202" cy="2751909"/>
          </a:xfrm>
        </p:grpSpPr>
        <p:sp>
          <p:nvSpPr>
            <p:cNvPr id="4" name="椭圆 3"/>
            <p:cNvSpPr/>
            <p:nvPr/>
          </p:nvSpPr>
          <p:spPr>
            <a:xfrm>
              <a:off x="2082800" y="3695700"/>
              <a:ext cx="685800" cy="685800"/>
            </a:xfrm>
            <a:prstGeom prst="ellipse">
              <a:avLst/>
            </a:prstGeom>
            <a:solidFill>
              <a:schemeClr val="accent2"/>
            </a:solidFill>
            <a:ln>
              <a:noFill/>
            </a:ln>
          </p:spPr>
          <p:txBody>
            <a:bodyPr/>
            <a:lstStyle/>
            <a:p>
              <a:endParaRPr lang="zh-CN" altLang="en-US">
                <a:solidFill>
                  <a:schemeClr val="tx1">
                    <a:lumMod val="50000"/>
                    <a:lumOff val="50000"/>
                  </a:schemeClr>
                </a:solidFill>
              </a:endParaRPr>
            </a:p>
          </p:txBody>
        </p:sp>
        <p:sp>
          <p:nvSpPr>
            <p:cNvPr id="5" name="文本框 4"/>
            <p:cNvSpPr txBox="1"/>
            <p:nvPr/>
          </p:nvSpPr>
          <p:spPr>
            <a:xfrm>
              <a:off x="1228820" y="2503113"/>
              <a:ext cx="2362202" cy="660309"/>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a:t>
              </a:r>
              <a:r>
                <a:rPr lang="zh-CN" altLang="en-US" sz="1050" dirty="0" smtClean="0">
                  <a:solidFill>
                    <a:schemeClr val="tx1">
                      <a:lumMod val="50000"/>
                      <a:lumOff val="50000"/>
                    </a:schemeClr>
                  </a:solidFill>
                  <a:sym typeface="微软雅黑" pitchFamily="34" charset="-122"/>
                </a:rPr>
                <a:t>说明</a:t>
              </a:r>
              <a:endParaRPr lang="zh-CN" altLang="en-US" sz="1050" dirty="0">
                <a:solidFill>
                  <a:schemeClr val="tx1">
                    <a:lumMod val="50000"/>
                    <a:lumOff val="50000"/>
                  </a:schemeClr>
                </a:solidFill>
                <a:sym typeface="微软雅黑" pitchFamily="34" charset="-122"/>
              </a:endParaRPr>
            </a:p>
          </p:txBody>
        </p:sp>
        <p:sp>
          <p:nvSpPr>
            <p:cNvPr id="6" name="矩形 5"/>
            <p:cNvSpPr/>
            <p:nvPr/>
          </p:nvSpPr>
          <p:spPr>
            <a:xfrm>
              <a:off x="1291666" y="2133781"/>
              <a:ext cx="2236510" cy="400110"/>
            </a:xfrm>
            <a:prstGeom prst="rect">
              <a:avLst/>
            </a:prstGeom>
          </p:spPr>
          <p:txBody>
            <a:bodyPr wrap="none">
              <a:spAutoFit/>
            </a:bodyPr>
            <a:lstStyle/>
            <a:p>
              <a:r>
                <a:rPr lang="zh-CN" altLang="en-US" sz="2000" b="1" dirty="0">
                  <a:solidFill>
                    <a:schemeClr val="accent2"/>
                  </a:solidFill>
                </a:rPr>
                <a:t>点击此处添加标题</a:t>
              </a:r>
            </a:p>
          </p:txBody>
        </p:sp>
        <p:cxnSp>
          <p:nvCxnSpPr>
            <p:cNvPr id="7" name="直接连接符 6"/>
            <p:cNvCxnSpPr/>
            <p:nvPr/>
          </p:nvCxnSpPr>
          <p:spPr>
            <a:xfrm>
              <a:off x="2409921" y="3403003"/>
              <a:ext cx="0" cy="498620"/>
            </a:xfrm>
            <a:prstGeom prst="line">
              <a:avLst/>
            </a:prstGeom>
            <a:ln w="12700">
              <a:solidFill>
                <a:schemeClr val="accent2"/>
              </a:solidFill>
              <a:head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082800" y="1629591"/>
              <a:ext cx="806736" cy="523220"/>
            </a:xfrm>
            <a:prstGeom prst="rect">
              <a:avLst/>
            </a:prstGeom>
            <a:noFill/>
          </p:spPr>
          <p:txBody>
            <a:bodyPr wrap="none" rtlCol="0">
              <a:spAutoFit/>
            </a:bodyPr>
            <a:lstStyle/>
            <a:p>
              <a:r>
                <a:rPr lang="en-US" altLang="zh-CN" sz="2800" smtClean="0">
                  <a:solidFill>
                    <a:schemeClr val="accent2"/>
                  </a:solidFill>
                </a:rPr>
                <a:t>12%</a:t>
              </a:r>
              <a:endParaRPr lang="zh-CN" altLang="en-US" sz="2800">
                <a:solidFill>
                  <a:schemeClr val="accent2"/>
                </a:solidFill>
              </a:endParaRPr>
            </a:p>
          </p:txBody>
        </p:sp>
        <p:sp>
          <p:nvSpPr>
            <p:cNvPr id="30" name="Freeform 331"/>
            <p:cNvSpPr>
              <a:spLocks/>
            </p:cNvSpPr>
            <p:nvPr/>
          </p:nvSpPr>
          <p:spPr bwMode="auto">
            <a:xfrm>
              <a:off x="2286000" y="3937000"/>
              <a:ext cx="279400" cy="20320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572353" y="2662646"/>
            <a:ext cx="2361895" cy="2751909"/>
            <a:chOff x="3572818" y="2662645"/>
            <a:chExt cx="2362202" cy="2751909"/>
          </a:xfrm>
        </p:grpSpPr>
        <p:sp>
          <p:nvSpPr>
            <p:cNvPr id="9" name="椭圆 8"/>
            <p:cNvSpPr/>
            <p:nvPr/>
          </p:nvSpPr>
          <p:spPr>
            <a:xfrm>
              <a:off x="4426798" y="4728754"/>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72818" y="3536167"/>
              <a:ext cx="2362202" cy="660309"/>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1" name="矩形 10"/>
            <p:cNvSpPr/>
            <p:nvPr/>
          </p:nvSpPr>
          <p:spPr>
            <a:xfrm>
              <a:off x="3635664" y="3166835"/>
              <a:ext cx="2236510" cy="400110"/>
            </a:xfrm>
            <a:prstGeom prst="rect">
              <a:avLst/>
            </a:prstGeom>
          </p:spPr>
          <p:txBody>
            <a:bodyPr wrap="none">
              <a:spAutoFit/>
            </a:bodyPr>
            <a:lstStyle/>
            <a:p>
              <a:r>
                <a:rPr lang="zh-CN" altLang="en-US" sz="2000" b="1" dirty="0">
                  <a:solidFill>
                    <a:schemeClr val="accent1"/>
                  </a:solidFill>
                </a:rPr>
                <a:t>点击此处添加标题</a:t>
              </a:r>
            </a:p>
          </p:txBody>
        </p:sp>
        <p:cxnSp>
          <p:nvCxnSpPr>
            <p:cNvPr id="12" name="直接连接符 11"/>
            <p:cNvCxnSpPr/>
            <p:nvPr/>
          </p:nvCxnSpPr>
          <p:spPr>
            <a:xfrm>
              <a:off x="4753919" y="4436057"/>
              <a:ext cx="0" cy="498620"/>
            </a:xfrm>
            <a:prstGeom prst="line">
              <a:avLst/>
            </a:prstGeom>
            <a:ln w="12700">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385751" y="2662645"/>
              <a:ext cx="806736" cy="523220"/>
            </a:xfrm>
            <a:prstGeom prst="rect">
              <a:avLst/>
            </a:prstGeom>
            <a:noFill/>
          </p:spPr>
          <p:txBody>
            <a:bodyPr wrap="none" rtlCol="0">
              <a:spAutoFit/>
            </a:bodyPr>
            <a:lstStyle/>
            <a:p>
              <a:r>
                <a:rPr lang="en-US" altLang="zh-CN" sz="2800" smtClean="0">
                  <a:solidFill>
                    <a:schemeClr val="accent1"/>
                  </a:solidFill>
                </a:rPr>
                <a:t>37%</a:t>
              </a:r>
              <a:endParaRPr lang="zh-CN" altLang="en-US" sz="2800">
                <a:solidFill>
                  <a:schemeClr val="accent1"/>
                </a:solidFill>
              </a:endParaRPr>
            </a:p>
          </p:txBody>
        </p:sp>
        <p:grpSp>
          <p:nvGrpSpPr>
            <p:cNvPr id="36" name="组合 35"/>
            <p:cNvGrpSpPr/>
            <p:nvPr/>
          </p:nvGrpSpPr>
          <p:grpSpPr>
            <a:xfrm>
              <a:off x="4630792" y="4931954"/>
              <a:ext cx="277812" cy="279400"/>
              <a:chOff x="3556878" y="7505065"/>
              <a:chExt cx="277812" cy="279400"/>
            </a:xfrm>
            <a:solidFill>
              <a:schemeClr val="bg1"/>
            </a:solidFill>
          </p:grpSpPr>
          <p:sp>
            <p:nvSpPr>
              <p:cNvPr id="31" name="Freeform 478"/>
              <p:cNvSpPr>
                <a:spLocks/>
              </p:cNvSpPr>
              <p:nvPr/>
            </p:nvSpPr>
            <p:spPr bwMode="auto">
              <a:xfrm>
                <a:off x="3556878" y="7505065"/>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9"/>
              <p:cNvSpPr>
                <a:spLocks noEditPoints="1"/>
              </p:cNvSpPr>
              <p:nvPr/>
            </p:nvSpPr>
            <p:spPr bwMode="auto">
              <a:xfrm>
                <a:off x="3579103" y="7527290"/>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80"/>
              <p:cNvSpPr>
                <a:spLocks/>
              </p:cNvSpPr>
              <p:nvPr/>
            </p:nvSpPr>
            <p:spPr bwMode="auto">
              <a:xfrm>
                <a:off x="3736265" y="7687627"/>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81"/>
              <p:cNvSpPr>
                <a:spLocks noEditPoints="1"/>
              </p:cNvSpPr>
              <p:nvPr/>
            </p:nvSpPr>
            <p:spPr bwMode="auto">
              <a:xfrm>
                <a:off x="3714040" y="7660640"/>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7254582" y="2300716"/>
            <a:ext cx="2361895" cy="2770939"/>
            <a:chOff x="7255527" y="2300715"/>
            <a:chExt cx="2362202" cy="2770939"/>
          </a:xfrm>
        </p:grpSpPr>
        <p:sp>
          <p:nvSpPr>
            <p:cNvPr id="14" name="椭圆 13"/>
            <p:cNvSpPr/>
            <p:nvPr/>
          </p:nvSpPr>
          <p:spPr>
            <a:xfrm>
              <a:off x="8109507" y="4385854"/>
              <a:ext cx="685800" cy="685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255527" y="3193267"/>
              <a:ext cx="2362202" cy="660309"/>
            </a:xfrm>
            <a:prstGeom prst="rect">
              <a:avLst/>
            </a:prstGeom>
            <a:noFill/>
          </p:spPr>
          <p:txBody>
            <a:bodyPr wrap="square" rtlCol="0">
              <a:spAutoFit/>
            </a:bodyPr>
            <a:lstStyle/>
            <a:p>
              <a:pP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6" name="矩形 15"/>
            <p:cNvSpPr/>
            <p:nvPr/>
          </p:nvSpPr>
          <p:spPr>
            <a:xfrm>
              <a:off x="7318373" y="2823935"/>
              <a:ext cx="2236510" cy="400110"/>
            </a:xfrm>
            <a:prstGeom prst="rect">
              <a:avLst/>
            </a:prstGeom>
          </p:spPr>
          <p:txBody>
            <a:bodyPr wrap="none">
              <a:spAutoFit/>
            </a:bodyPr>
            <a:lstStyle/>
            <a:p>
              <a:r>
                <a:rPr lang="zh-CN" altLang="en-US" sz="2000" b="1" dirty="0">
                  <a:solidFill>
                    <a:schemeClr val="accent3"/>
                  </a:solidFill>
                </a:rPr>
                <a:t>点击此处添加标题</a:t>
              </a:r>
            </a:p>
          </p:txBody>
        </p:sp>
        <p:cxnSp>
          <p:nvCxnSpPr>
            <p:cNvPr id="17" name="直接连接符 16"/>
            <p:cNvCxnSpPr/>
            <p:nvPr/>
          </p:nvCxnSpPr>
          <p:spPr>
            <a:xfrm>
              <a:off x="8436628" y="4093157"/>
              <a:ext cx="0" cy="498620"/>
            </a:xfrm>
            <a:prstGeom prst="line">
              <a:avLst/>
            </a:prstGeom>
            <a:ln w="12700">
              <a:solidFill>
                <a:schemeClr val="accent3"/>
              </a:solidFill>
              <a:head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089899" y="2300715"/>
              <a:ext cx="623970" cy="523220"/>
            </a:xfrm>
            <a:prstGeom prst="rect">
              <a:avLst/>
            </a:prstGeom>
            <a:noFill/>
          </p:spPr>
          <p:txBody>
            <a:bodyPr wrap="none" rtlCol="0">
              <a:spAutoFit/>
            </a:bodyPr>
            <a:lstStyle/>
            <a:p>
              <a:r>
                <a:rPr lang="en-US" altLang="zh-CN" sz="2800">
                  <a:solidFill>
                    <a:schemeClr val="accent3"/>
                  </a:solidFill>
                </a:rPr>
                <a:t>9</a:t>
              </a:r>
              <a:r>
                <a:rPr lang="en-US" altLang="zh-CN" sz="2800" smtClean="0">
                  <a:solidFill>
                    <a:schemeClr val="accent3"/>
                  </a:solidFill>
                </a:rPr>
                <a:t>%</a:t>
              </a:r>
              <a:endParaRPr lang="zh-CN" altLang="en-US" sz="2800">
                <a:solidFill>
                  <a:schemeClr val="accent3"/>
                </a:solidFill>
              </a:endParaRPr>
            </a:p>
          </p:txBody>
        </p:sp>
        <p:sp>
          <p:nvSpPr>
            <p:cNvPr id="35" name="Freeform 493"/>
            <p:cNvSpPr>
              <a:spLocks/>
            </p:cNvSpPr>
            <p:nvPr/>
          </p:nvSpPr>
          <p:spPr bwMode="auto">
            <a:xfrm>
              <a:off x="8319851" y="4589848"/>
              <a:ext cx="265113" cy="27781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标题 4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401040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par>
                                <p:cTn id="8" presetID="0" presetClass="path" presetSubtype="0" fill="hold" grpId="0" nodeType="withEffect">
                                  <p:stCondLst>
                                    <p:cond delay="0"/>
                                  </p:stCondLst>
                                  <p:childTnLst>
                                    <p:animMotion origin="layout" path="M -0.87487 0.38449 C -0.80586 0.33033 -0.73412 0.22292 -0.66745 0.22246 C -0.60091 0.22223 -0.53529 0.39746 -0.475 0.38195 C -0.42865 0.4257 -0.35287 0.10556 -0.32175 0.15 C -0.30326 0.12153 -0.19506 0.38681 -0.17214 0.33681 C -0.15248 0.38866 -0.05729 0.12755 -0.00625 0.00926 " pathEditMode="relative" rAng="0" ptsTypes="AAAAAA">
                                      <p:cBhvr>
                                        <p:cTn id="9" dur="3000" fill="hold"/>
                                        <p:tgtEl>
                                          <p:spTgt spid="3"/>
                                        </p:tgtEl>
                                        <p:attrNameLst>
                                          <p:attrName>ppt_x</p:attrName>
                                          <p:attrName>ppt_y</p:attrName>
                                        </p:attrNameLst>
                                      </p:cBhvr>
                                      <p:rCtr x="43424" y="-18681"/>
                                    </p:animMotion>
                                  </p:childTnLst>
                                </p:cTn>
                              </p:par>
                              <p:par>
                                <p:cTn id="10" presetID="47" presetClass="entr" presetSubtype="0" fill="hold" nodeType="withEffect">
                                  <p:stCondLst>
                                    <p:cond delay="70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ppt_x</p:attrName>
                                        </p:attrNameLst>
                                      </p:cBhvr>
                                      <p:tavLst>
                                        <p:tav tm="0">
                                          <p:val>
                                            <p:strVal val="#ppt_x"/>
                                          </p:val>
                                        </p:tav>
                                        <p:tav tm="100000">
                                          <p:val>
                                            <p:strVal val="#ppt_x"/>
                                          </p:val>
                                        </p:tav>
                                      </p:tavLst>
                                    </p:anim>
                                    <p:anim calcmode="lin" valueType="num">
                                      <p:cBhvr>
                                        <p:cTn id="14" dur="5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40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anim calcmode="lin" valueType="num">
                                      <p:cBhvr>
                                        <p:cTn id="23" dur="500" fill="hold"/>
                                        <p:tgtEl>
                                          <p:spTgt spid="39"/>
                                        </p:tgtEl>
                                        <p:attrNameLst>
                                          <p:attrName>ppt_x</p:attrName>
                                        </p:attrNameLst>
                                      </p:cBhvr>
                                      <p:tavLst>
                                        <p:tav tm="0">
                                          <p:val>
                                            <p:strVal val="#ppt_x"/>
                                          </p:val>
                                        </p:tav>
                                        <p:tav tm="100000">
                                          <p:val>
                                            <p:strVal val="#ppt_x"/>
                                          </p:val>
                                        </p:tav>
                                      </p:tavLst>
                                    </p:anim>
                                    <p:anim calcmode="lin" valueType="num">
                                      <p:cBhvr>
                                        <p:cTn id="24" dur="500" fill="hold"/>
                                        <p:tgtEl>
                                          <p:spTgt spid="3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7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anim calcmode="lin" valueType="num">
                                      <p:cBhvr>
                                        <p:cTn id="28" dur="500" fill="hold"/>
                                        <p:tgtEl>
                                          <p:spTgt spid="40"/>
                                        </p:tgtEl>
                                        <p:attrNameLst>
                                          <p:attrName>ppt_x</p:attrName>
                                        </p:attrNameLst>
                                      </p:cBhvr>
                                      <p:tavLst>
                                        <p:tav tm="0">
                                          <p:val>
                                            <p:strVal val="#ppt_x"/>
                                          </p:val>
                                        </p:tav>
                                        <p:tav tm="100000">
                                          <p:val>
                                            <p:strVal val="#ppt_x"/>
                                          </p:val>
                                        </p:tav>
                                      </p:tavLst>
                                    </p:anim>
                                    <p:anim calcmode="lin" valueType="num">
                                      <p:cBhvr>
                                        <p:cTn id="29" dur="500" fill="hold"/>
                                        <p:tgtEl>
                                          <p:spTgt spid="40"/>
                                        </p:tgtEl>
                                        <p:attrNameLst>
                                          <p:attrName>ppt_y</p:attrName>
                                        </p:attrNameLst>
                                      </p:cBhvr>
                                      <p:tavLst>
                                        <p:tav tm="0">
                                          <p:val>
                                            <p:strVal val="#ppt_y-.1"/>
                                          </p:val>
                                        </p:tav>
                                        <p:tav tm="100000">
                                          <p:val>
                                            <p:strVal val="#ppt_y"/>
                                          </p:val>
                                        </p:tav>
                                      </p:tavLst>
                                    </p:anim>
                                  </p:childTnLst>
                                </p:cTn>
                              </p:par>
                              <p:par>
                                <p:cTn id="30" presetID="17" presetClass="entr" presetSubtype="10" fill="hold" grpId="0" nodeType="withEffect">
                                  <p:stCondLst>
                                    <p:cond delay="3000"/>
                                  </p:stCondLst>
                                  <p:iterate type="lt">
                                    <p:tmPct val="10000"/>
                                  </p:iterate>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strVal val="#ppt_h"/>
                                          </p:val>
                                        </p:tav>
                                        <p:tav tm="100000">
                                          <p:val>
                                            <p:strVal val="#ppt_h"/>
                                          </p:val>
                                        </p:tav>
                                      </p:tavLst>
                                    </p:anim>
                                  </p:childTnLst>
                                </p:cTn>
                              </p:par>
                              <p:par>
                                <p:cTn id="34" presetID="22" presetClass="entr" presetSubtype="1" fill="hold" grpId="0" nodeType="withEffect">
                                  <p:stCondLst>
                                    <p:cond delay="3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7238427" y="4684840"/>
            <a:ext cx="1752981" cy="15367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6" name="AutoShape 3"/>
          <p:cNvSpPr>
            <a:spLocks noChangeArrowheads="1"/>
          </p:cNvSpPr>
          <p:nvPr/>
        </p:nvSpPr>
        <p:spPr bwMode="auto">
          <a:xfrm>
            <a:off x="3339323" y="4679140"/>
            <a:ext cx="1752983" cy="1540954"/>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7" name="AutoShape 4"/>
          <p:cNvSpPr>
            <a:spLocks noChangeArrowheads="1"/>
          </p:cNvSpPr>
          <p:nvPr/>
        </p:nvSpPr>
        <p:spPr bwMode="auto">
          <a:xfrm>
            <a:off x="5287925" y="1973139"/>
            <a:ext cx="1743486"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a:t>
            </a:r>
          </a:p>
        </p:txBody>
      </p:sp>
      <p:sp>
        <p:nvSpPr>
          <p:cNvPr id="8" name="AutoShape 5"/>
          <p:cNvSpPr>
            <a:spLocks noChangeArrowheads="1"/>
          </p:cNvSpPr>
          <p:nvPr/>
        </p:nvSpPr>
        <p:spPr bwMode="auto">
          <a:xfrm>
            <a:off x="9137649" y="1973139"/>
            <a:ext cx="1762478"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单击添加段落文字单击添加段落文字单击添加段落文字</a:t>
            </a:r>
          </a:p>
        </p:txBody>
      </p:sp>
      <p:sp>
        <p:nvSpPr>
          <p:cNvPr id="10" name="AutoShape 6"/>
          <p:cNvSpPr>
            <a:spLocks noChangeArrowheads="1"/>
          </p:cNvSpPr>
          <p:nvPr/>
        </p:nvSpPr>
        <p:spPr bwMode="auto">
          <a:xfrm>
            <a:off x="1388824" y="1973139"/>
            <a:ext cx="1703602"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r>
              <a:rPr lang="zh-CN" altLang="en-US" sz="1600" dirty="0">
                <a:solidFill>
                  <a:schemeClr val="tx1">
                    <a:lumMod val="50000"/>
                    <a:lumOff val="50000"/>
                  </a:schemeClr>
                </a:solidFill>
                <a:latin typeface="微软雅黑" pitchFamily="34" charset="-122"/>
                <a:ea typeface="微软雅黑" pitchFamily="34" charset="-122"/>
              </a:rPr>
              <a:t>单击添加段落文字单击添加段落</a:t>
            </a:r>
            <a:r>
              <a:rPr lang="zh-CN" altLang="en-US" sz="1600" dirty="0" smtClean="0">
                <a:solidFill>
                  <a:schemeClr val="tx1">
                    <a:lumMod val="50000"/>
                    <a:lumOff val="50000"/>
                  </a:schemeClr>
                </a:solidFill>
                <a:latin typeface="微软雅黑" pitchFamily="34" charset="-122"/>
                <a:ea typeface="微软雅黑" pitchFamily="34" charset="-122"/>
              </a:rPr>
              <a:t>文字单击添加段落文字</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1" name="AutoShape 9"/>
          <p:cNvSpPr>
            <a:spLocks noChangeArrowheads="1"/>
          </p:cNvSpPr>
          <p:nvPr/>
        </p:nvSpPr>
        <p:spPr bwMode="auto">
          <a:xfrm>
            <a:off x="3337426" y="3501008"/>
            <a:ext cx="2068252" cy="1189532"/>
          </a:xfrm>
          <a:prstGeom prst="chevron">
            <a:avLst>
              <a:gd name="adj" fmla="val 25780"/>
            </a:avLst>
          </a:prstGeom>
          <a:solidFill>
            <a:schemeClr val="accent3"/>
          </a:solidFill>
          <a:ln>
            <a:noFill/>
          </a:ln>
          <a:extLst/>
        </p:spPr>
        <p:txBody>
          <a:bodyPr wrap="none" anchor="ctr"/>
          <a:lstStyle/>
          <a:p>
            <a:pPr algn="ctr"/>
            <a:r>
              <a:rPr lang="en-US" altLang="zh-CN" sz="2400" dirty="0">
                <a:solidFill>
                  <a:srgbClr val="F8F8F8"/>
                </a:solidFill>
                <a:latin typeface="微软雅黑" pitchFamily="34" charset="-122"/>
                <a:ea typeface="微软雅黑" pitchFamily="34" charset="-122"/>
              </a:rPr>
              <a:t>NO.2</a:t>
            </a:r>
          </a:p>
        </p:txBody>
      </p:sp>
      <p:sp>
        <p:nvSpPr>
          <p:cNvPr id="12" name="AutoShape 10"/>
          <p:cNvSpPr>
            <a:spLocks noChangeArrowheads="1"/>
          </p:cNvSpPr>
          <p:nvPr/>
        </p:nvSpPr>
        <p:spPr bwMode="auto">
          <a:xfrm>
            <a:off x="1388824" y="3501008"/>
            <a:ext cx="2068252" cy="1189532"/>
          </a:xfrm>
          <a:prstGeom prst="homePlate">
            <a:avLst>
              <a:gd name="adj" fmla="val 30492"/>
            </a:avLst>
          </a:prstGeom>
          <a:solidFill>
            <a:schemeClr val="accent4"/>
          </a:solidFill>
          <a:ln>
            <a:noFill/>
          </a:ln>
          <a:extLst/>
        </p:spPr>
        <p:txBody>
          <a:bodyPr wrap="none" anchor="ctr"/>
          <a:lstStyle/>
          <a:p>
            <a:pPr algn="ctr"/>
            <a:r>
              <a:rPr lang="en-US" altLang="zh-CN" sz="2400" dirty="0">
                <a:solidFill>
                  <a:srgbClr val="F8F8F8"/>
                </a:solidFill>
                <a:latin typeface="微软雅黑" pitchFamily="34" charset="-122"/>
                <a:ea typeface="微软雅黑" pitchFamily="34" charset="-122"/>
              </a:rPr>
              <a:t>NO.1</a:t>
            </a:r>
          </a:p>
        </p:txBody>
      </p:sp>
      <p:sp>
        <p:nvSpPr>
          <p:cNvPr id="13" name="AutoShape 11"/>
          <p:cNvSpPr>
            <a:spLocks noChangeArrowheads="1"/>
          </p:cNvSpPr>
          <p:nvPr/>
        </p:nvSpPr>
        <p:spPr bwMode="auto">
          <a:xfrm>
            <a:off x="5286027" y="3501008"/>
            <a:ext cx="2068252" cy="1189532"/>
          </a:xfrm>
          <a:prstGeom prst="chevron">
            <a:avLst>
              <a:gd name="adj" fmla="val 25780"/>
            </a:avLst>
          </a:prstGeom>
          <a:solidFill>
            <a:schemeClr val="accent2"/>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4" name="AutoShape 12"/>
          <p:cNvSpPr>
            <a:spLocks noChangeArrowheads="1"/>
          </p:cNvSpPr>
          <p:nvPr/>
        </p:nvSpPr>
        <p:spPr bwMode="auto">
          <a:xfrm>
            <a:off x="7232729" y="3501008"/>
            <a:ext cx="2068254" cy="1189532"/>
          </a:xfrm>
          <a:prstGeom prst="chevron">
            <a:avLst>
              <a:gd name="adj" fmla="val 25780"/>
            </a:avLst>
          </a:prstGeom>
          <a:solidFill>
            <a:schemeClr val="accent1"/>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NO.4</a:t>
            </a:r>
          </a:p>
        </p:txBody>
      </p:sp>
      <p:sp>
        <p:nvSpPr>
          <p:cNvPr id="15" name="AutoShape 13"/>
          <p:cNvSpPr>
            <a:spLocks noChangeArrowheads="1"/>
          </p:cNvSpPr>
          <p:nvPr/>
        </p:nvSpPr>
        <p:spPr bwMode="auto">
          <a:xfrm>
            <a:off x="9139548" y="3501008"/>
            <a:ext cx="2068254" cy="1189532"/>
          </a:xfrm>
          <a:prstGeom prst="chevron">
            <a:avLst>
              <a:gd name="adj" fmla="val 25780"/>
            </a:avLst>
          </a:prstGeom>
          <a:solidFill>
            <a:schemeClr val="tx2"/>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NO.5</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624493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300" fill="hold"/>
                                        <p:tgtEl>
                                          <p:spTgt spid="12"/>
                                        </p:tgtEl>
                                        <p:attrNameLst>
                                          <p:attrName>ppt_x</p:attrName>
                                        </p:attrNameLst>
                                      </p:cBhvr>
                                      <p:tavLst>
                                        <p:tav tm="0">
                                          <p:val>
                                            <p:strVal val="0-#ppt_w/2"/>
                                          </p:val>
                                        </p:tav>
                                        <p:tav tm="100000">
                                          <p:val>
                                            <p:strVal val="#ppt_x"/>
                                          </p:val>
                                        </p:tav>
                                      </p:tavLst>
                                    </p:anim>
                                    <p:anim calcmode="lin" valueType="num">
                                      <p:cBhvr additive="base">
                                        <p:cTn id="8" dur="3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300" fill="hold"/>
                                        <p:tgtEl>
                                          <p:spTgt spid="11"/>
                                        </p:tgtEl>
                                        <p:attrNameLst>
                                          <p:attrName>ppt_x</p:attrName>
                                        </p:attrNameLst>
                                      </p:cBhvr>
                                      <p:tavLst>
                                        <p:tav tm="0">
                                          <p:val>
                                            <p:strVal val="0-#ppt_w/2"/>
                                          </p:val>
                                        </p:tav>
                                        <p:tav tm="100000">
                                          <p:val>
                                            <p:strVal val="#ppt_x"/>
                                          </p:val>
                                        </p:tav>
                                      </p:tavLst>
                                    </p:anim>
                                    <p:anim calcmode="lin" valueType="num">
                                      <p:cBhvr additive="base">
                                        <p:cTn id="17" dur="3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300" fill="hold"/>
                                        <p:tgtEl>
                                          <p:spTgt spid="13"/>
                                        </p:tgtEl>
                                        <p:attrNameLst>
                                          <p:attrName>ppt_x</p:attrName>
                                        </p:attrNameLst>
                                      </p:cBhvr>
                                      <p:tavLst>
                                        <p:tav tm="0">
                                          <p:val>
                                            <p:strVal val="0-#ppt_w/2"/>
                                          </p:val>
                                        </p:tav>
                                        <p:tav tm="100000">
                                          <p:val>
                                            <p:strVal val="#ppt_x"/>
                                          </p:val>
                                        </p:tav>
                                      </p:tavLst>
                                    </p:anim>
                                    <p:anim calcmode="lin" valueType="num">
                                      <p:cBhvr additive="base">
                                        <p:cTn id="26" dur="3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par>
                          <p:cTn id="31" fill="hold">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300" fill="hold"/>
                                        <p:tgtEl>
                                          <p:spTgt spid="14"/>
                                        </p:tgtEl>
                                        <p:attrNameLst>
                                          <p:attrName>ppt_x</p:attrName>
                                        </p:attrNameLst>
                                      </p:cBhvr>
                                      <p:tavLst>
                                        <p:tav tm="0">
                                          <p:val>
                                            <p:strVal val="0-#ppt_w/2"/>
                                          </p:val>
                                        </p:tav>
                                        <p:tav tm="100000">
                                          <p:val>
                                            <p:strVal val="#ppt_x"/>
                                          </p:val>
                                        </p:tav>
                                      </p:tavLst>
                                    </p:anim>
                                    <p:anim calcmode="lin" valueType="num">
                                      <p:cBhvr additive="base">
                                        <p:cTn id="35" dur="3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300" fill="hold"/>
                                        <p:tgtEl>
                                          <p:spTgt spid="15"/>
                                        </p:tgtEl>
                                        <p:attrNameLst>
                                          <p:attrName>ppt_x</p:attrName>
                                        </p:attrNameLst>
                                      </p:cBhvr>
                                      <p:tavLst>
                                        <p:tav tm="0">
                                          <p:val>
                                            <p:strVal val="0-#ppt_w/2"/>
                                          </p:val>
                                        </p:tav>
                                        <p:tav tm="100000">
                                          <p:val>
                                            <p:strVal val="#ppt_x"/>
                                          </p:val>
                                        </p:tav>
                                      </p:tavLst>
                                    </p:anim>
                                    <p:anim calcmode="lin" valueType="num">
                                      <p:cBhvr additive="base">
                                        <p:cTn id="44" dur="3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新月形 4"/>
          <p:cNvSpPr>
            <a:spLocks noChangeArrowheads="1"/>
          </p:cNvSpPr>
          <p:nvPr/>
        </p:nvSpPr>
        <p:spPr bwMode="auto">
          <a:xfrm rot="20751297">
            <a:off x="4288592" y="2432649"/>
            <a:ext cx="1733175" cy="3468783"/>
          </a:xfrm>
          <a:prstGeom prst="moon">
            <a:avLst>
              <a:gd name="adj" fmla="val 15190"/>
            </a:avLst>
          </a:prstGeom>
          <a:solidFill>
            <a:schemeClr val="accent4"/>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5" name="新月形 5"/>
          <p:cNvSpPr>
            <a:spLocks noChangeArrowheads="1"/>
          </p:cNvSpPr>
          <p:nvPr/>
        </p:nvSpPr>
        <p:spPr bwMode="auto">
          <a:xfrm rot="4551297">
            <a:off x="5175610" y="1304092"/>
            <a:ext cx="1734391" cy="3466351"/>
          </a:xfrm>
          <a:prstGeom prst="moon">
            <a:avLst>
              <a:gd name="adj" fmla="val 15190"/>
            </a:avLst>
          </a:prstGeom>
          <a:solidFill>
            <a:schemeClr val="accent3"/>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6" name="新月形 6"/>
          <p:cNvSpPr>
            <a:spLocks noChangeArrowheads="1"/>
          </p:cNvSpPr>
          <p:nvPr/>
        </p:nvSpPr>
        <p:spPr bwMode="auto">
          <a:xfrm rot="9951297">
            <a:off x="6306641" y="2192045"/>
            <a:ext cx="1733175" cy="3468783"/>
          </a:xfrm>
          <a:prstGeom prst="moon">
            <a:avLst>
              <a:gd name="adj" fmla="val 15190"/>
            </a:avLst>
          </a:prstGeom>
          <a:solidFill>
            <a:schemeClr val="accent2"/>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7" name="新月形 7"/>
          <p:cNvSpPr>
            <a:spLocks noChangeArrowheads="1"/>
          </p:cNvSpPr>
          <p:nvPr/>
        </p:nvSpPr>
        <p:spPr bwMode="auto">
          <a:xfrm rot="15351297">
            <a:off x="5433271" y="3310472"/>
            <a:ext cx="1734391" cy="3466351"/>
          </a:xfrm>
          <a:prstGeom prst="moon">
            <a:avLst>
              <a:gd name="adj" fmla="val 15190"/>
            </a:avLst>
          </a:prstGeom>
          <a:solidFill>
            <a:schemeClr val="bg1"/>
          </a:solidFill>
          <a:ln w="3175" cap="flat" cmpd="sng">
            <a:noFill/>
            <a:bevel/>
            <a:headEnd/>
            <a:tailEnd/>
          </a:ln>
        </p:spPr>
        <p:txBody>
          <a:bodyPr anchor="ctr"/>
          <a:lstStyle/>
          <a:p>
            <a:pPr algn="ctr"/>
            <a:endParaRPr lang="zh-CN" altLang="zh-CN">
              <a:solidFill>
                <a:schemeClr val="tx1">
                  <a:lumMod val="50000"/>
                  <a:lumOff val="50000"/>
                </a:schemeClr>
              </a:solidFill>
              <a:ea typeface="微软雅黑" pitchFamily="34" charset="-122"/>
            </a:endParaRPr>
          </a:p>
        </p:txBody>
      </p:sp>
      <p:sp>
        <p:nvSpPr>
          <p:cNvPr id="18" name="TextBox 11"/>
          <p:cNvSpPr>
            <a:spLocks noChangeArrowheads="1"/>
          </p:cNvSpPr>
          <p:nvPr/>
        </p:nvSpPr>
        <p:spPr bwMode="auto">
          <a:xfrm flipH="1">
            <a:off x="5375598" y="3697834"/>
            <a:ext cx="14565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sz="2400" b="1" dirty="0">
                <a:solidFill>
                  <a:schemeClr val="tx1">
                    <a:lumMod val="50000"/>
                    <a:lumOff val="50000"/>
                  </a:schemeClr>
                </a:solidFill>
                <a:latin typeface="微软雅黑" pitchFamily="34" charset="-122"/>
                <a:ea typeface="微软雅黑" pitchFamily="34" charset="-122"/>
                <a:sym typeface="微软雅黑" pitchFamily="34" charset="-122"/>
              </a:rPr>
              <a:t>点击添加标题    </a:t>
            </a:r>
            <a:endParaRPr lang="en-US" sz="24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Group 8"/>
          <p:cNvGrpSpPr>
            <a:grpSpLocks/>
          </p:cNvGrpSpPr>
          <p:nvPr/>
        </p:nvGrpSpPr>
        <p:grpSpPr bwMode="auto">
          <a:xfrm>
            <a:off x="1017700" y="2127023"/>
            <a:ext cx="3583653" cy="892674"/>
            <a:chOff x="0" y="0"/>
            <a:chExt cx="2290355" cy="891869"/>
          </a:xfrm>
        </p:grpSpPr>
        <p:grpSp>
          <p:nvGrpSpPr>
            <p:cNvPr id="20" name="Group 9"/>
            <p:cNvGrpSpPr>
              <a:grpSpLocks/>
            </p:cNvGrpSpPr>
            <p:nvPr/>
          </p:nvGrpSpPr>
          <p:grpSpPr bwMode="auto">
            <a:xfrm flipH="1">
              <a:off x="0" y="307621"/>
              <a:ext cx="2184400" cy="584248"/>
              <a:chOff x="0" y="-109097"/>
              <a:chExt cx="2183514" cy="584248"/>
            </a:xfrm>
          </p:grpSpPr>
          <p:sp>
            <p:nvSpPr>
              <p:cNvPr id="25" name="TextBox 11"/>
              <p:cNvSpPr>
                <a:spLocks noChangeArrowheads="1"/>
              </p:cNvSpPr>
              <p:nvPr/>
            </p:nvSpPr>
            <p:spPr bwMode="auto">
              <a:xfrm>
                <a:off x="1037804"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6" name="TextBox 11"/>
              <p:cNvSpPr>
                <a:spLocks noChangeArrowheads="1"/>
              </p:cNvSpPr>
              <p:nvPr/>
            </p:nvSpPr>
            <p:spPr bwMode="auto">
              <a:xfrm>
                <a:off x="0" y="-109097"/>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21" name="TextBox 11"/>
            <p:cNvSpPr>
              <a:spLocks noChangeArrowheads="1"/>
            </p:cNvSpPr>
            <p:nvPr/>
          </p:nvSpPr>
          <p:spPr bwMode="auto">
            <a:xfrm flipH="1">
              <a:off x="22355" y="0"/>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4" name="直接连接符 12"/>
            <p:cNvSpPr>
              <a:spLocks noChangeShapeType="1"/>
            </p:cNvSpPr>
            <p:nvPr/>
          </p:nvSpPr>
          <p:spPr bwMode="auto">
            <a:xfrm flipH="1">
              <a:off x="22355" y="880268"/>
              <a:ext cx="2268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32" name="Group 14"/>
          <p:cNvGrpSpPr>
            <a:grpSpLocks/>
          </p:cNvGrpSpPr>
          <p:nvPr/>
        </p:nvGrpSpPr>
        <p:grpSpPr bwMode="auto">
          <a:xfrm>
            <a:off x="913330" y="4489628"/>
            <a:ext cx="4065653" cy="1001869"/>
            <a:chOff x="0" y="-85591"/>
            <a:chExt cx="2692740" cy="1000966"/>
          </a:xfrm>
        </p:grpSpPr>
        <p:grpSp>
          <p:nvGrpSpPr>
            <p:cNvPr id="33" name="Group 15"/>
            <p:cNvGrpSpPr>
              <a:grpSpLocks/>
            </p:cNvGrpSpPr>
            <p:nvPr/>
          </p:nvGrpSpPr>
          <p:grpSpPr bwMode="auto">
            <a:xfrm flipH="1">
              <a:off x="0" y="331127"/>
              <a:ext cx="2184400" cy="584248"/>
              <a:chOff x="0" y="-85591"/>
              <a:chExt cx="2183514" cy="584248"/>
            </a:xfrm>
          </p:grpSpPr>
          <p:sp>
            <p:nvSpPr>
              <p:cNvPr id="36" name="TextBox 11"/>
              <p:cNvSpPr>
                <a:spLocks noChangeArrowheads="1"/>
              </p:cNvSpPr>
              <p:nvPr/>
            </p:nvSpPr>
            <p:spPr bwMode="auto">
              <a:xfrm>
                <a:off x="1037804"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7" name="TextBox 11"/>
              <p:cNvSpPr>
                <a:spLocks noChangeArrowheads="1"/>
              </p:cNvSpPr>
              <p:nvPr/>
            </p:nvSpPr>
            <p:spPr bwMode="auto">
              <a:xfrm>
                <a:off x="0" y="-85591"/>
                <a:ext cx="1145710" cy="58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34" name="TextBox 11"/>
            <p:cNvSpPr>
              <a:spLocks noChangeArrowheads="1"/>
            </p:cNvSpPr>
            <p:nvPr/>
          </p:nvSpPr>
          <p:spPr bwMode="auto">
            <a:xfrm flipH="1">
              <a:off x="22355" y="-85591"/>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35" name="直接连接符 18"/>
            <p:cNvSpPr>
              <a:spLocks noChangeShapeType="1"/>
            </p:cNvSpPr>
            <p:nvPr/>
          </p:nvSpPr>
          <p:spPr bwMode="auto">
            <a:xfrm flipH="1">
              <a:off x="46740" y="880268"/>
              <a:ext cx="2646000"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38" name="Group 20"/>
          <p:cNvGrpSpPr>
            <a:grpSpLocks/>
          </p:cNvGrpSpPr>
          <p:nvPr/>
        </p:nvGrpSpPr>
        <p:grpSpPr bwMode="auto">
          <a:xfrm>
            <a:off x="7358967" y="1935101"/>
            <a:ext cx="4119277" cy="1006310"/>
            <a:chOff x="0" y="-126949"/>
            <a:chExt cx="2928589" cy="1007218"/>
          </a:xfrm>
        </p:grpSpPr>
        <p:grpSp>
          <p:nvGrpSpPr>
            <p:cNvPr id="39" name="Group 21"/>
            <p:cNvGrpSpPr>
              <a:grpSpLocks/>
            </p:cNvGrpSpPr>
            <p:nvPr/>
          </p:nvGrpSpPr>
          <p:grpSpPr bwMode="auto">
            <a:xfrm flipH="1">
              <a:off x="744188" y="289769"/>
              <a:ext cx="2184401" cy="585303"/>
              <a:chOff x="-180019" y="-126949"/>
              <a:chExt cx="2183515" cy="585303"/>
            </a:xfrm>
          </p:grpSpPr>
          <p:sp>
            <p:nvSpPr>
              <p:cNvPr id="42" name="TextBox 11"/>
              <p:cNvSpPr>
                <a:spLocks noChangeArrowheads="1"/>
              </p:cNvSpPr>
              <p:nvPr/>
            </p:nvSpPr>
            <p:spPr bwMode="auto">
              <a:xfrm>
                <a:off x="857786"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3" name="TextBox 11"/>
              <p:cNvSpPr>
                <a:spLocks noChangeArrowheads="1"/>
              </p:cNvSpPr>
              <p:nvPr/>
            </p:nvSpPr>
            <p:spPr bwMode="auto">
              <a:xfrm>
                <a:off x="-180019" y="-126949"/>
                <a:ext cx="1145710" cy="58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40" name="TextBox 11"/>
            <p:cNvSpPr>
              <a:spLocks noChangeArrowheads="1"/>
            </p:cNvSpPr>
            <p:nvPr/>
          </p:nvSpPr>
          <p:spPr bwMode="auto">
            <a:xfrm flipH="1">
              <a:off x="766544" y="-126949"/>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1" name="直接连接符 24"/>
            <p:cNvSpPr>
              <a:spLocks noChangeShapeType="1"/>
            </p:cNvSpPr>
            <p:nvPr/>
          </p:nvSpPr>
          <p:spPr bwMode="auto">
            <a:xfrm flipH="1">
              <a:off x="0" y="880268"/>
              <a:ext cx="2840418" cy="1"/>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grpSp>
        <p:nvGrpSpPr>
          <p:cNvPr id="44" name="Group 26"/>
          <p:cNvGrpSpPr>
            <a:grpSpLocks/>
          </p:cNvGrpSpPr>
          <p:nvPr/>
        </p:nvGrpSpPr>
        <p:grpSpPr bwMode="auto">
          <a:xfrm>
            <a:off x="7358965" y="4320513"/>
            <a:ext cx="4381368" cy="1001479"/>
            <a:chOff x="0" y="-91272"/>
            <a:chExt cx="2777812" cy="1001512"/>
          </a:xfrm>
        </p:grpSpPr>
        <p:grpSp>
          <p:nvGrpSpPr>
            <p:cNvPr id="45" name="Group 27"/>
            <p:cNvGrpSpPr>
              <a:grpSpLocks/>
            </p:cNvGrpSpPr>
            <p:nvPr/>
          </p:nvGrpSpPr>
          <p:grpSpPr bwMode="auto">
            <a:xfrm flipH="1">
              <a:off x="593412" y="325446"/>
              <a:ext cx="2184400" cy="584794"/>
              <a:chOff x="-277273" y="-91272"/>
              <a:chExt cx="2183514" cy="584794"/>
            </a:xfrm>
          </p:grpSpPr>
          <p:sp>
            <p:nvSpPr>
              <p:cNvPr id="48" name="TextBox 11"/>
              <p:cNvSpPr>
                <a:spLocks noChangeArrowheads="1"/>
              </p:cNvSpPr>
              <p:nvPr/>
            </p:nvSpPr>
            <p:spPr bwMode="auto">
              <a:xfrm>
                <a:off x="760531"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9" name="TextBox 11"/>
              <p:cNvSpPr>
                <a:spLocks noChangeArrowheads="1"/>
              </p:cNvSpPr>
              <p:nvPr/>
            </p:nvSpPr>
            <p:spPr bwMode="auto">
              <a:xfrm>
                <a:off x="-277273" y="-91272"/>
                <a:ext cx="1145710" cy="58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a:p>
                <a:r>
                  <a:rPr lang="zh-CN" altLang="en-US" sz="1600">
                    <a:solidFill>
                      <a:schemeClr val="tx1">
                        <a:lumMod val="50000"/>
                        <a:lumOff val="50000"/>
                      </a:schemeClr>
                    </a:solidFill>
                    <a:latin typeface="微软雅黑" pitchFamily="34" charset="-122"/>
                    <a:ea typeface="微软雅黑" pitchFamily="34" charset="-122"/>
                    <a:sym typeface="微软雅黑" pitchFamily="34" charset="-122"/>
                  </a:rPr>
                  <a:t>点击添加文本</a:t>
                </a:r>
                <a:endParaRPr lang="en-US" sz="1600">
                  <a:solidFill>
                    <a:schemeClr val="tx1">
                      <a:lumMod val="50000"/>
                      <a:lumOff val="50000"/>
                    </a:schemeClr>
                  </a:solidFill>
                  <a:latin typeface="微软雅黑" pitchFamily="34" charset="-122"/>
                  <a:ea typeface="微软雅黑" pitchFamily="34" charset="-122"/>
                  <a:sym typeface="微软雅黑" pitchFamily="34" charset="-122"/>
                </a:endParaRPr>
              </a:p>
            </p:txBody>
          </p:sp>
        </p:grpSp>
        <p:sp>
          <p:nvSpPr>
            <p:cNvPr id="46" name="TextBox 11"/>
            <p:cNvSpPr>
              <a:spLocks noChangeArrowheads="1"/>
            </p:cNvSpPr>
            <p:nvPr/>
          </p:nvSpPr>
          <p:spPr bwMode="auto">
            <a:xfrm flipH="1">
              <a:off x="615767" y="-91272"/>
              <a:ext cx="14565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600" b="1"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600" b="1"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47" name="直接连接符 30"/>
            <p:cNvSpPr>
              <a:spLocks noChangeShapeType="1"/>
            </p:cNvSpPr>
            <p:nvPr/>
          </p:nvSpPr>
          <p:spPr bwMode="auto">
            <a:xfrm flipH="1">
              <a:off x="0" y="887442"/>
              <a:ext cx="2533016" cy="0"/>
            </a:xfrm>
            <a:prstGeom prst="line">
              <a:avLst/>
            </a:prstGeom>
            <a:noFill/>
            <a:ln w="12700" cap="flat" cmpd="sng">
              <a:solidFill>
                <a:schemeClr val="accent4"/>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60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9492507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2)">
                                      <p:cBhvr>
                                        <p:cTn id="7" dur="500"/>
                                        <p:tgtEl>
                                          <p:spTgt spid="15"/>
                                        </p:tgtEl>
                                      </p:cBhvr>
                                    </p:animEffect>
                                  </p:childTnLst>
                                </p:cTn>
                              </p:par>
                            </p:childTnLst>
                          </p:cTn>
                        </p:par>
                        <p:par>
                          <p:cTn id="8" fill="hold">
                            <p:stCondLst>
                              <p:cond delay="500"/>
                            </p:stCondLst>
                            <p:childTnLst>
                              <p:par>
                                <p:cTn id="9" presetID="21"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500"/>
                                        <p:tgtEl>
                                          <p:spTgt spid="16"/>
                                        </p:tgtEl>
                                      </p:cBhvr>
                                    </p:animEffect>
                                  </p:childTnLst>
                                </p:cTn>
                              </p:par>
                            </p:childTnLst>
                          </p:cTn>
                        </p:par>
                        <p:par>
                          <p:cTn id="12" fill="hold">
                            <p:stCondLst>
                              <p:cond delay="1000"/>
                            </p:stCondLst>
                            <p:childTnLst>
                              <p:par>
                                <p:cTn id="13" presetID="21"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2)">
                                      <p:cBhvr>
                                        <p:cTn id="15" dur="500"/>
                                        <p:tgtEl>
                                          <p:spTgt spid="17"/>
                                        </p:tgtEl>
                                      </p:cBhvr>
                                    </p:animEffect>
                                  </p:childTnLst>
                                </p:cTn>
                              </p:par>
                            </p:childTnLst>
                          </p:cTn>
                        </p:par>
                        <p:par>
                          <p:cTn id="16" fill="hold">
                            <p:stCondLst>
                              <p:cond delay="1500"/>
                            </p:stCondLst>
                            <p:childTnLst>
                              <p:par>
                                <p:cTn id="17" presetID="21"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2)">
                                      <p:cBhvr>
                                        <p:cTn id="19" dur="500"/>
                                        <p:tgtEl>
                                          <p:spTgt spid="1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367765" y="4687733"/>
            <a:ext cx="1123074" cy="615495"/>
          </a:xfrm>
          <a:prstGeom prst="rect">
            <a:avLst/>
          </a:prstGeom>
          <a:noFill/>
        </p:spPr>
        <p:txBody>
          <a:bodyPr wrap="square" lIns="91382" tIns="45691" rIns="91382" bIns="45691"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00" dirty="0">
                <a:solidFill>
                  <a:schemeClr val="tx1">
                    <a:lumMod val="50000"/>
                    <a:lumOff val="50000"/>
                  </a:schemeClr>
                </a:solidFill>
              </a:rPr>
              <a:t>点击添加</a:t>
            </a:r>
            <a:endParaRPr lang="en-US" altLang="zh-CN" sz="1700" dirty="0">
              <a:solidFill>
                <a:schemeClr val="tx1">
                  <a:lumMod val="50000"/>
                  <a:lumOff val="50000"/>
                </a:schemeClr>
              </a:solidFill>
            </a:endParaRPr>
          </a:p>
          <a:p>
            <a:r>
              <a:rPr lang="zh-CN" altLang="en-US" sz="1700" dirty="0">
                <a:solidFill>
                  <a:schemeClr val="tx1">
                    <a:lumMod val="50000"/>
                    <a:lumOff val="50000"/>
                  </a:schemeClr>
                </a:solidFill>
              </a:rPr>
              <a:t>文字</a:t>
            </a:r>
          </a:p>
        </p:txBody>
      </p:sp>
      <p:sp>
        <p:nvSpPr>
          <p:cNvPr id="26" name="TextBox 25"/>
          <p:cNvSpPr txBox="1"/>
          <p:nvPr/>
        </p:nvSpPr>
        <p:spPr>
          <a:xfrm>
            <a:off x="2831297" y="3208124"/>
            <a:ext cx="1591020" cy="877105"/>
          </a:xfrm>
          <a:prstGeom prst="rect">
            <a:avLst/>
          </a:prstGeom>
          <a:noFill/>
        </p:spPr>
        <p:txBody>
          <a:bodyPr wrap="square" lIns="91382" tIns="45691" rIns="91382" bIns="45691" rtlCol="0" anchor="ctr">
            <a:spAutoFit/>
          </a:bodyPr>
          <a:lstStyle/>
          <a:p>
            <a:pPr algn="ctr"/>
            <a:r>
              <a:rPr lang="zh-CN" altLang="en-US" sz="1700" dirty="0">
                <a:solidFill>
                  <a:schemeClr val="tx1">
                    <a:lumMod val="50000"/>
                    <a:lumOff val="50000"/>
                  </a:schemeClr>
                </a:solidFill>
                <a:latin typeface="微软雅黑" pitchFamily="34" charset="-122"/>
                <a:ea typeface="微软雅黑" pitchFamily="34" charset="-122"/>
              </a:rPr>
              <a:t>点击添加</a:t>
            </a:r>
            <a:endParaRPr lang="en-US" altLang="zh-CN" sz="1700" dirty="0">
              <a:solidFill>
                <a:schemeClr val="tx1">
                  <a:lumMod val="50000"/>
                  <a:lumOff val="50000"/>
                </a:schemeClr>
              </a:solidFill>
              <a:latin typeface="微软雅黑" pitchFamily="34" charset="-122"/>
              <a:ea typeface="微软雅黑" pitchFamily="34" charset="-122"/>
            </a:endParaRPr>
          </a:p>
          <a:p>
            <a:pPr algn="ctr"/>
            <a:r>
              <a:rPr lang="zh-CN" altLang="en-US" sz="1700" dirty="0">
                <a:solidFill>
                  <a:schemeClr val="tx1">
                    <a:lumMod val="50000"/>
                    <a:lumOff val="50000"/>
                  </a:schemeClr>
                </a:solidFill>
                <a:latin typeface="微软雅黑" pitchFamily="34" charset="-122"/>
                <a:ea typeface="微软雅黑" pitchFamily="34" charset="-122"/>
              </a:rPr>
              <a:t>文字点击添加</a:t>
            </a:r>
            <a:endParaRPr lang="en-US" altLang="zh-CN" sz="1700" dirty="0">
              <a:solidFill>
                <a:schemeClr val="tx1">
                  <a:lumMod val="50000"/>
                  <a:lumOff val="50000"/>
                </a:schemeClr>
              </a:solidFill>
              <a:latin typeface="微软雅黑" pitchFamily="34" charset="-122"/>
              <a:ea typeface="微软雅黑" pitchFamily="34" charset="-122"/>
            </a:endParaRPr>
          </a:p>
          <a:p>
            <a:pPr algn="ctr"/>
            <a:r>
              <a:rPr lang="zh-CN" altLang="en-US" sz="1700" dirty="0">
                <a:solidFill>
                  <a:schemeClr val="tx1">
                    <a:lumMod val="50000"/>
                    <a:lumOff val="50000"/>
                  </a:schemeClr>
                </a:solidFill>
                <a:latin typeface="微软雅黑" pitchFamily="34" charset="-122"/>
                <a:ea typeface="微软雅黑" pitchFamily="34" charset="-122"/>
              </a:rPr>
              <a:t>文字</a:t>
            </a:r>
          </a:p>
        </p:txBody>
      </p:sp>
      <p:sp>
        <p:nvSpPr>
          <p:cNvPr id="27" name="TextBox 26"/>
          <p:cNvSpPr txBox="1"/>
          <p:nvPr/>
        </p:nvSpPr>
        <p:spPr>
          <a:xfrm>
            <a:off x="4809925" y="4453899"/>
            <a:ext cx="1123074" cy="615495"/>
          </a:xfrm>
          <a:prstGeom prst="rect">
            <a:avLst/>
          </a:prstGeom>
          <a:noFill/>
        </p:spPr>
        <p:txBody>
          <a:bodyPr wrap="square" lIns="91382" tIns="45691" rIns="91382" bIns="45691"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00" dirty="0">
                <a:solidFill>
                  <a:schemeClr val="tx1">
                    <a:lumMod val="50000"/>
                    <a:lumOff val="50000"/>
                  </a:schemeClr>
                </a:solidFill>
              </a:rPr>
              <a:t>点击添加</a:t>
            </a:r>
            <a:endParaRPr lang="en-US" altLang="zh-CN" sz="1700" dirty="0">
              <a:solidFill>
                <a:schemeClr val="tx1">
                  <a:lumMod val="50000"/>
                  <a:lumOff val="50000"/>
                </a:schemeClr>
              </a:solidFill>
            </a:endParaRPr>
          </a:p>
          <a:p>
            <a:r>
              <a:rPr lang="zh-CN" altLang="en-US" sz="1700" dirty="0">
                <a:solidFill>
                  <a:schemeClr val="tx1">
                    <a:lumMod val="50000"/>
                    <a:lumOff val="50000"/>
                  </a:schemeClr>
                </a:solidFill>
              </a:rPr>
              <a:t>文字</a:t>
            </a:r>
          </a:p>
        </p:txBody>
      </p:sp>
      <p:sp>
        <p:nvSpPr>
          <p:cNvPr id="37" name="TextBox 36"/>
          <p:cNvSpPr txBox="1"/>
          <p:nvPr/>
        </p:nvSpPr>
        <p:spPr>
          <a:xfrm>
            <a:off x="6251758" y="3372662"/>
            <a:ext cx="1591020" cy="615495"/>
          </a:xfrm>
          <a:prstGeom prst="rect">
            <a:avLst/>
          </a:prstGeom>
          <a:noFill/>
        </p:spPr>
        <p:txBody>
          <a:bodyPr wrap="square" lIns="91382" tIns="45691" rIns="91382" bIns="45691" rtlCol="0" anchor="ctr">
            <a:spAutoFit/>
          </a:bodyPr>
          <a:lstStyle/>
          <a:p>
            <a:pPr algn="ctr"/>
            <a:r>
              <a:rPr lang="zh-CN" altLang="en-US" sz="1700" dirty="0">
                <a:solidFill>
                  <a:schemeClr val="tx1">
                    <a:lumMod val="50000"/>
                    <a:lumOff val="50000"/>
                  </a:schemeClr>
                </a:solidFill>
                <a:latin typeface="微软雅黑" pitchFamily="34" charset="-122"/>
                <a:ea typeface="微软雅黑" pitchFamily="34" charset="-122"/>
              </a:rPr>
              <a:t>点击添加</a:t>
            </a:r>
            <a:endParaRPr lang="en-US" altLang="zh-CN" sz="1700" dirty="0">
              <a:solidFill>
                <a:schemeClr val="tx1">
                  <a:lumMod val="50000"/>
                  <a:lumOff val="50000"/>
                </a:schemeClr>
              </a:solidFill>
              <a:latin typeface="微软雅黑" pitchFamily="34" charset="-122"/>
              <a:ea typeface="微软雅黑" pitchFamily="34" charset="-122"/>
            </a:endParaRPr>
          </a:p>
          <a:p>
            <a:pPr algn="ctr"/>
            <a:r>
              <a:rPr lang="zh-CN" altLang="en-US" sz="1700" dirty="0">
                <a:solidFill>
                  <a:schemeClr val="tx1">
                    <a:lumMod val="50000"/>
                    <a:lumOff val="50000"/>
                  </a:schemeClr>
                </a:solidFill>
                <a:latin typeface="微软雅黑" pitchFamily="34" charset="-122"/>
                <a:ea typeface="微软雅黑" pitchFamily="34" charset="-122"/>
              </a:rPr>
              <a:t>文字点击</a:t>
            </a:r>
          </a:p>
        </p:txBody>
      </p:sp>
      <p:sp>
        <p:nvSpPr>
          <p:cNvPr id="38" name="矩形 37"/>
          <p:cNvSpPr/>
          <p:nvPr/>
        </p:nvSpPr>
        <p:spPr>
          <a:xfrm>
            <a:off x="8604517" y="2444676"/>
            <a:ext cx="2590601" cy="3507841"/>
          </a:xfrm>
          <a:prstGeom prst="rect">
            <a:avLst/>
          </a:prstGeom>
        </p:spPr>
        <p:txBody>
          <a:bodyPr wrap="square" lIns="91382" tIns="45691" rIns="91382" bIns="45691">
            <a:spAutoFit/>
          </a:bodyPr>
          <a:lstStyle/>
          <a:p>
            <a:pPr>
              <a:lnSpc>
                <a:spcPct val="150000"/>
              </a:lnSpc>
            </a:pPr>
            <a:r>
              <a:rPr lang="zh-CN" altLang="en-US" sz="2000" b="1" dirty="0">
                <a:solidFill>
                  <a:schemeClr val="tx1">
                    <a:lumMod val="50000"/>
                    <a:lumOff val="50000"/>
                  </a:schemeClr>
                </a:solidFill>
                <a:latin typeface="微软雅黑" pitchFamily="34" charset="-122"/>
                <a:ea typeface="微软雅黑" pitchFamily="34" charset="-122"/>
              </a:rPr>
              <a:t>点击添加小标题</a:t>
            </a:r>
            <a:endParaRPr lang="en-US" altLang="zh-CN" sz="2000" b="1"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50000"/>
                  <a:lumOff val="50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2451142" y="2493049"/>
            <a:ext cx="2328770" cy="232983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defRPr/>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4" name="Freeform 6"/>
          <p:cNvSpPr>
            <a:spLocks/>
          </p:cNvSpPr>
          <p:nvPr/>
        </p:nvSpPr>
        <p:spPr bwMode="auto">
          <a:xfrm>
            <a:off x="4439830" y="3762904"/>
            <a:ext cx="1840699" cy="184154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defRPr/>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5" name="Freeform 8"/>
          <p:cNvSpPr>
            <a:spLocks/>
          </p:cNvSpPr>
          <p:nvPr/>
        </p:nvSpPr>
        <p:spPr bwMode="auto">
          <a:xfrm>
            <a:off x="914004" y="3940916"/>
            <a:ext cx="2031612" cy="2031333"/>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defRPr/>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6" name="Freeform 6"/>
          <p:cNvSpPr>
            <a:spLocks/>
          </p:cNvSpPr>
          <p:nvPr/>
        </p:nvSpPr>
        <p:spPr bwMode="auto">
          <a:xfrm>
            <a:off x="5924254" y="2566421"/>
            <a:ext cx="2223463" cy="222448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45691" rIns="0" bIns="45691" anchor="ctr"/>
          <a:lstStyle/>
          <a:p>
            <a:pPr algn="ctr" defTabSz="913821" fontAlgn="base">
              <a:lnSpc>
                <a:spcPct val="120000"/>
              </a:lnSpc>
              <a:spcBef>
                <a:spcPts val="600"/>
              </a:spcBef>
              <a:spcAft>
                <a:spcPts val="600"/>
              </a:spcAft>
            </a:pPr>
            <a:endParaRPr lang="en-US" sz="2800" kern="0" dirty="0">
              <a:solidFill>
                <a:schemeClr val="tx1">
                  <a:lumMod val="50000"/>
                  <a:lumOff val="50000"/>
                </a:schemeClr>
              </a:solidFill>
              <a:latin typeface="微软雅黑" pitchFamily="34" charset="-122"/>
              <a:ea typeface="微软雅黑" pitchFamily="34" charset="-122"/>
            </a:endParaRPr>
          </a:p>
        </p:txBody>
      </p:sp>
      <p:sp>
        <p:nvSpPr>
          <p:cNvPr id="47" name="矩形 46"/>
          <p:cNvSpPr/>
          <p:nvPr/>
        </p:nvSpPr>
        <p:spPr>
          <a:xfrm>
            <a:off x="4152256" y="1508787"/>
            <a:ext cx="38399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7440014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49667" y="1713582"/>
            <a:ext cx="2954656" cy="923330"/>
          </a:xfrm>
          <a:prstGeom prst="rect">
            <a:avLst/>
          </a:prstGeom>
          <a:noFill/>
        </p:spPr>
        <p:txBody>
          <a:bodyPr wrap="none" rtlCol="0">
            <a:spAutoFit/>
          </a:bodyPr>
          <a:lstStyle/>
          <a:p>
            <a:pPr algn="ctr"/>
            <a:r>
              <a:rPr lang="zh-CN" altLang="en-US" sz="5400" b="1" dirty="0" smtClean="0">
                <a:ln w="18415" cmpd="sng">
                  <a:solidFill>
                    <a:srgbClr val="FFFFFF"/>
                  </a:solidFill>
                  <a:prstDash val="solid"/>
                </a:ln>
                <a:solidFill>
                  <a:schemeClr val="tx2">
                    <a:lumMod val="75000"/>
                  </a:schemeClr>
                </a:solidFill>
                <a:latin typeface="+mj-ea"/>
                <a:ea typeface="+mj-ea"/>
              </a:rPr>
              <a:t>谢谢观看</a:t>
            </a:r>
            <a:endParaRPr lang="zh-CN" altLang="en-US" sz="5400" b="1" dirty="0">
              <a:ln w="18415" cmpd="sng">
                <a:solidFill>
                  <a:srgbClr val="FFFFFF"/>
                </a:solidFill>
                <a:prstDash val="solid"/>
              </a:ln>
              <a:solidFill>
                <a:schemeClr val="tx2">
                  <a:lumMod val="75000"/>
                </a:schemeClr>
              </a:solidFill>
              <a:latin typeface="+mj-ea"/>
              <a:ea typeface="+mj-ea"/>
            </a:endParaRPr>
          </a:p>
        </p:txBody>
      </p:sp>
      <p:sp>
        <p:nvSpPr>
          <p:cNvPr id="15" name="TextBox 14"/>
          <p:cNvSpPr txBox="1"/>
          <p:nvPr/>
        </p:nvSpPr>
        <p:spPr>
          <a:xfrm>
            <a:off x="2754117" y="2492896"/>
            <a:ext cx="6745757" cy="1200329"/>
          </a:xfrm>
          <a:prstGeom prst="rect">
            <a:avLst/>
          </a:prstGeom>
          <a:noFill/>
        </p:spPr>
        <p:txBody>
          <a:bodyPr wrap="none" rtlCol="0">
            <a:spAutoFit/>
          </a:bodyPr>
          <a:lstStyle/>
          <a:p>
            <a:pPr algn="ctr"/>
            <a:r>
              <a:rPr lang="en-US" altLang="zh-CN" sz="7200" b="1" dirty="0" smtClean="0">
                <a:ln w="18415" cmpd="sng">
                  <a:solidFill>
                    <a:srgbClr val="FFFFFF"/>
                  </a:solidFill>
                  <a:prstDash val="solid"/>
                </a:ln>
                <a:solidFill>
                  <a:schemeClr val="tx2">
                    <a:lumMod val="75000"/>
                  </a:schemeClr>
                </a:solidFill>
                <a:latin typeface="+mj-ea"/>
                <a:ea typeface="+mj-ea"/>
              </a:rPr>
              <a:t>POWERPOINT</a:t>
            </a:r>
            <a:endParaRPr lang="zh-CN" altLang="en-US" sz="7200" b="1" dirty="0">
              <a:ln w="18415" cmpd="sng">
                <a:solidFill>
                  <a:srgbClr val="FFFFFF"/>
                </a:solidFill>
                <a:prstDash val="solid"/>
              </a:ln>
              <a:solidFill>
                <a:schemeClr val="tx2">
                  <a:lumMod val="75000"/>
                </a:schemeClr>
              </a:solidFill>
              <a:latin typeface="+mj-ea"/>
              <a:ea typeface="+mj-ea"/>
            </a:endParaRPr>
          </a:p>
        </p:txBody>
      </p:sp>
      <p:sp>
        <p:nvSpPr>
          <p:cNvPr id="16" name="矩形 15"/>
          <p:cNvSpPr/>
          <p:nvPr/>
        </p:nvSpPr>
        <p:spPr>
          <a:xfrm>
            <a:off x="3887440" y="3580567"/>
            <a:ext cx="4479111" cy="369332"/>
          </a:xfrm>
          <a:prstGeom prst="rect">
            <a:avLst/>
          </a:prstGeom>
          <a:solidFill>
            <a:schemeClr val="tx2">
              <a:lumMod val="75000"/>
            </a:schemeClr>
          </a:solidFill>
        </p:spPr>
        <p:txBody>
          <a:bodyPr wrap="none">
            <a:spAutoFit/>
          </a:bodyPr>
          <a:lstStyle/>
          <a:p>
            <a:pPr algn="ctr"/>
            <a:r>
              <a:rPr lang="zh-CN" altLang="en-US" dirty="0">
                <a:solidFill>
                  <a:schemeClr val="bg1"/>
                </a:solidFill>
                <a:latin typeface="微软雅黑"/>
                <a:ea typeface="微软雅黑"/>
                <a:cs typeface="微软雅黑"/>
              </a:rPr>
              <a:t>工作计划 </a:t>
            </a:r>
            <a:r>
              <a:rPr lang="en-US" altLang="zh-CN" dirty="0" smtClean="0">
                <a:solidFill>
                  <a:schemeClr val="bg1"/>
                </a:solidFill>
                <a:latin typeface="微软雅黑"/>
                <a:ea typeface="微软雅黑"/>
                <a:cs typeface="微软雅黑"/>
              </a:rPr>
              <a:t>| </a:t>
            </a:r>
            <a:r>
              <a:rPr lang="zh-CN" altLang="en-US" dirty="0">
                <a:solidFill>
                  <a:schemeClr val="bg1"/>
                </a:solidFill>
                <a:latin typeface="微软雅黑"/>
                <a:ea typeface="微软雅黑"/>
                <a:cs typeface="微软雅黑"/>
              </a:rPr>
              <a:t>指标汇报 </a:t>
            </a:r>
            <a:r>
              <a:rPr lang="en-US" altLang="zh-CN" dirty="0">
                <a:solidFill>
                  <a:schemeClr val="bg1"/>
                </a:solidFill>
                <a:latin typeface="微软雅黑"/>
                <a:ea typeface="微软雅黑"/>
                <a:cs typeface="微软雅黑"/>
              </a:rPr>
              <a:t>| </a:t>
            </a:r>
            <a:r>
              <a:rPr lang="zh-CN" altLang="en-US" dirty="0">
                <a:solidFill>
                  <a:schemeClr val="bg1"/>
                </a:solidFill>
                <a:latin typeface="微软雅黑"/>
                <a:ea typeface="微软雅黑"/>
                <a:cs typeface="微软雅黑"/>
              </a:rPr>
              <a:t>总结汇报 </a:t>
            </a:r>
            <a:r>
              <a:rPr lang="en-US" altLang="zh-CN" dirty="0">
                <a:solidFill>
                  <a:schemeClr val="bg1"/>
                </a:solidFill>
                <a:latin typeface="微软雅黑"/>
                <a:ea typeface="微软雅黑"/>
                <a:cs typeface="微软雅黑"/>
              </a:rPr>
              <a:t>| </a:t>
            </a:r>
            <a:r>
              <a:rPr lang="zh-CN" altLang="en-US" dirty="0">
                <a:solidFill>
                  <a:schemeClr val="bg1"/>
                </a:solidFill>
                <a:latin typeface="微软雅黑"/>
                <a:ea typeface="微软雅黑"/>
                <a:cs typeface="微软雅黑"/>
              </a:rPr>
              <a:t>年度总结</a:t>
            </a:r>
          </a:p>
        </p:txBody>
      </p:sp>
      <p:sp>
        <p:nvSpPr>
          <p:cNvPr id="17" name="矩形 16"/>
          <p:cNvSpPr/>
          <p:nvPr/>
        </p:nvSpPr>
        <p:spPr>
          <a:xfrm>
            <a:off x="3080583" y="3980964"/>
            <a:ext cx="6092825" cy="600164"/>
          </a:xfrm>
          <a:prstGeom prst="rect">
            <a:avLst/>
          </a:prstGeom>
        </p:spPr>
        <p:txBody>
          <a:bodyPr>
            <a:spAutoFit/>
          </a:bodyPr>
          <a:lstStyle/>
          <a:p>
            <a:pPr algn="ctr"/>
            <a:r>
              <a:rPr lang="en-US" altLang="zh-CN" sz="1100" dirty="0">
                <a:solidFill>
                  <a:schemeClr val="tx2">
                    <a:lumMod val="75000"/>
                  </a:schemeClr>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chemeClr val="tx2">
                    <a:lumMod val="75000"/>
                  </a:schemeClr>
                </a:solidFill>
                <a:latin typeface="微软雅黑" pitchFamily="34" charset="-122"/>
                <a:ea typeface="微软雅黑" pitchFamily="34" charset="-122"/>
              </a:rPr>
              <a:t>the text. Your content to play here, or through your copy, paste in </a:t>
            </a:r>
          </a:p>
          <a:p>
            <a:pPr algn="ctr"/>
            <a:r>
              <a:rPr lang="en-US" altLang="zh-CN" sz="1100" dirty="0">
                <a:solidFill>
                  <a:schemeClr val="tx2">
                    <a:lumMod val="75000"/>
                  </a:schemeClr>
                </a:solidFill>
                <a:latin typeface="微软雅黑" pitchFamily="34" charset="-122"/>
                <a:ea typeface="微软雅黑" pitchFamily="34" charset="-122"/>
              </a:rPr>
              <a:t>this box, and select only the text.</a:t>
            </a:r>
          </a:p>
        </p:txBody>
      </p:sp>
    </p:spTree>
    <p:extLst>
      <p:ext uri="{BB962C8B-B14F-4D97-AF65-F5344CB8AC3E}">
        <p14:creationId xmlns:p14="http://schemas.microsoft.com/office/powerpoint/2010/main" val="353527951"/>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65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childTnLst>
                          </p:cTn>
                        </p:par>
                        <p:par>
                          <p:cTn id="18" fill="hold">
                            <p:stCondLst>
                              <p:cond delay="1600"/>
                            </p:stCondLst>
                            <p:childTnLst>
                              <p:par>
                                <p:cTn id="19" presetID="42"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par>
                          <p:cTn id="24" fill="hold">
                            <p:stCondLst>
                              <p:cond delay="2600"/>
                            </p:stCondLst>
                            <p:childTnLst>
                              <p:par>
                                <p:cTn id="25" presetID="16" presetClass="entr" presetSubtype="37"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outVertical)">
                                      <p:cBhvr>
                                        <p:cTn id="27" dur="1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9615823" y="2946832"/>
            <a:ext cx="1066661" cy="1589881"/>
            <a:chOff x="9617075" y="3156744"/>
            <a:chExt cx="1066800" cy="1589881"/>
          </a:xfrm>
          <a:solidFill>
            <a:schemeClr val="accent4"/>
          </a:solidFill>
        </p:grpSpPr>
        <p:sp>
          <p:nvSpPr>
            <p:cNvPr id="8" name="圆角矩形 7"/>
            <p:cNvSpPr/>
            <p:nvPr/>
          </p:nvSpPr>
          <p:spPr>
            <a:xfrm rot="18900000">
              <a:off x="9617075" y="3679825"/>
              <a:ext cx="1066800" cy="1066800"/>
            </a:xfrm>
            <a:prstGeom prst="roundRect">
              <a:avLst>
                <a:gd name="adj" fmla="val 26191"/>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20" name="任意多边形 19"/>
            <p:cNvSpPr/>
            <p:nvPr/>
          </p:nvSpPr>
          <p:spPr>
            <a:xfrm rot="2700000" flipH="1">
              <a:off x="9628188"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任意多边形 24"/>
            <p:cNvSpPr/>
            <p:nvPr/>
          </p:nvSpPr>
          <p:spPr>
            <a:xfrm rot="2700000" flipH="1">
              <a:off x="9628188"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7" name="组合 26"/>
            <p:cNvGrpSpPr/>
            <p:nvPr/>
          </p:nvGrpSpPr>
          <p:grpSpPr>
            <a:xfrm>
              <a:off x="9939834" y="3983125"/>
              <a:ext cx="441640" cy="439160"/>
              <a:chOff x="8467514" y="2697269"/>
              <a:chExt cx="282575" cy="280988"/>
            </a:xfrm>
            <a:grpFill/>
          </p:grpSpPr>
          <p:sp>
            <p:nvSpPr>
              <p:cNvPr id="28" name="Rectangle 52"/>
              <p:cNvSpPr>
                <a:spLocks noChangeArrowheads="1"/>
              </p:cNvSpPr>
              <p:nvPr/>
            </p:nvSpPr>
            <p:spPr bwMode="auto">
              <a:xfrm>
                <a:off x="8467514" y="2925869"/>
                <a:ext cx="77788" cy="14288"/>
              </a:xfrm>
              <a:prstGeom prst="rect">
                <a:avLst/>
              </a:prstGeom>
              <a:grpFill/>
              <a:ln w="9525">
                <a:noFill/>
                <a:miter lim="800000"/>
                <a:headEnd/>
                <a:tailEnd/>
              </a:ln>
              <a:extLst/>
            </p:spPr>
            <p:txBody>
              <a:bodyPr/>
              <a:lstStyle/>
              <a:p>
                <a:pPr>
                  <a:defRPr/>
                </a:pPr>
                <a:endParaRPr lang="zh-CN" altLang="en-US">
                  <a:latin typeface="AgencyFB-Regular" pitchFamily="50" charset="0"/>
                  <a:ea typeface="方正正纤黑简体" panose="02000000000000000000" pitchFamily="2" charset="-122"/>
                </a:endParaRPr>
              </a:p>
            </p:txBody>
          </p:sp>
          <p:sp>
            <p:nvSpPr>
              <p:cNvPr id="29" name="Freeform 53"/>
              <p:cNvSpPr>
                <a:spLocks/>
              </p:cNvSpPr>
              <p:nvPr/>
            </p:nvSpPr>
            <p:spPr bwMode="auto">
              <a:xfrm>
                <a:off x="8467514" y="2948094"/>
                <a:ext cx="77788" cy="28575"/>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grpFill/>
              <a:ln w="9525">
                <a:noFill/>
                <a:round/>
                <a:headEnd/>
                <a:tailEnd/>
              </a:ln>
              <a:extLst/>
            </p:spPr>
            <p:txBody>
              <a:bodyPr/>
              <a:lstStyle/>
              <a:p>
                <a:pPr>
                  <a:defRPr/>
                </a:pPr>
                <a:endParaRPr lang="zh-CN" altLang="en-US">
                  <a:latin typeface="Calibri" pitchFamily="34" charset="0"/>
                </a:endParaRPr>
              </a:p>
            </p:txBody>
          </p:sp>
          <p:sp>
            <p:nvSpPr>
              <p:cNvPr id="30" name="Rectangle 54"/>
              <p:cNvSpPr>
                <a:spLocks noChangeArrowheads="1"/>
              </p:cNvSpPr>
              <p:nvPr/>
            </p:nvSpPr>
            <p:spPr bwMode="auto">
              <a:xfrm>
                <a:off x="8467514" y="2806807"/>
                <a:ext cx="77788" cy="112713"/>
              </a:xfrm>
              <a:prstGeom prst="rect">
                <a:avLst/>
              </a:prstGeom>
              <a:grpFill/>
              <a:ln w="9525">
                <a:noFill/>
                <a:miter lim="800000"/>
                <a:headEnd/>
                <a:tailEnd/>
              </a:ln>
              <a:extLst/>
            </p:spPr>
            <p:txBody>
              <a:bodyPr/>
              <a:lstStyle/>
              <a:p>
                <a:pPr>
                  <a:defRPr/>
                </a:pPr>
                <a:endParaRPr lang="zh-CN" altLang="en-US">
                  <a:latin typeface="AgencyFB-Regular" pitchFamily="50" charset="0"/>
                  <a:ea typeface="方正正纤黑简体" panose="02000000000000000000" pitchFamily="2" charset="-122"/>
                </a:endParaRPr>
              </a:p>
            </p:txBody>
          </p:sp>
          <p:sp>
            <p:nvSpPr>
              <p:cNvPr id="31" name="Freeform 55"/>
              <p:cNvSpPr>
                <a:spLocks/>
              </p:cNvSpPr>
              <p:nvPr/>
            </p:nvSpPr>
            <p:spPr bwMode="auto">
              <a:xfrm>
                <a:off x="8467514" y="2756007"/>
                <a:ext cx="77788" cy="34925"/>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grpFill/>
              <a:ln w="9525">
                <a:noFill/>
                <a:round/>
                <a:headEnd/>
                <a:tailEnd/>
              </a:ln>
              <a:extLst/>
            </p:spPr>
            <p:txBody>
              <a:bodyPr/>
              <a:lstStyle/>
              <a:p>
                <a:pPr>
                  <a:defRPr/>
                </a:pPr>
                <a:endParaRPr lang="zh-CN" altLang="en-US">
                  <a:latin typeface="Calibri" pitchFamily="34" charset="0"/>
                </a:endParaRPr>
              </a:p>
            </p:txBody>
          </p:sp>
          <p:sp>
            <p:nvSpPr>
              <p:cNvPr id="32" name="Freeform 56"/>
              <p:cNvSpPr>
                <a:spLocks/>
              </p:cNvSpPr>
              <p:nvPr/>
            </p:nvSpPr>
            <p:spPr bwMode="auto">
              <a:xfrm>
                <a:off x="8567527" y="2697269"/>
                <a:ext cx="57150" cy="28575"/>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grpFill/>
              <a:ln w="9525">
                <a:noFill/>
                <a:round/>
                <a:headEnd/>
                <a:tailEnd/>
              </a:ln>
              <a:extLst/>
            </p:spPr>
            <p:txBody>
              <a:bodyPr/>
              <a:lstStyle/>
              <a:p>
                <a:pPr>
                  <a:defRPr/>
                </a:pPr>
                <a:endParaRPr lang="zh-CN" altLang="en-US">
                  <a:latin typeface="Calibri" pitchFamily="34" charset="0"/>
                </a:endParaRPr>
              </a:p>
            </p:txBody>
          </p:sp>
          <p:sp>
            <p:nvSpPr>
              <p:cNvPr id="33" name="Freeform 57"/>
              <p:cNvSpPr>
                <a:spLocks/>
              </p:cNvSpPr>
              <p:nvPr/>
            </p:nvSpPr>
            <p:spPr bwMode="auto">
              <a:xfrm>
                <a:off x="8567527" y="2732194"/>
                <a:ext cx="57150" cy="244475"/>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grpFill/>
              <a:ln w="9525">
                <a:noFill/>
                <a:round/>
                <a:headEnd/>
                <a:tailEnd/>
              </a:ln>
              <a:extLst/>
            </p:spPr>
            <p:txBody>
              <a:bodyPr/>
              <a:lstStyle/>
              <a:p>
                <a:pPr>
                  <a:defRPr/>
                </a:pPr>
                <a:endParaRPr lang="zh-CN" altLang="en-US">
                  <a:latin typeface="Calibri" pitchFamily="34" charset="0"/>
                </a:endParaRPr>
              </a:p>
            </p:txBody>
          </p:sp>
          <p:sp>
            <p:nvSpPr>
              <p:cNvPr id="34" name="Freeform 58"/>
              <p:cNvSpPr>
                <a:spLocks/>
              </p:cNvSpPr>
              <p:nvPr/>
            </p:nvSpPr>
            <p:spPr bwMode="auto">
              <a:xfrm>
                <a:off x="8642139" y="2779819"/>
                <a:ext cx="96838" cy="157163"/>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grpFill/>
              <a:ln w="9525">
                <a:noFill/>
                <a:round/>
                <a:headEnd/>
                <a:tailEnd/>
              </a:ln>
              <a:extLst/>
            </p:spPr>
            <p:txBody>
              <a:bodyPr/>
              <a:lstStyle/>
              <a:p>
                <a:pPr>
                  <a:defRPr/>
                </a:pPr>
                <a:endParaRPr lang="zh-CN" altLang="en-US">
                  <a:latin typeface="Calibri" pitchFamily="34" charset="0"/>
                </a:endParaRPr>
              </a:p>
            </p:txBody>
          </p:sp>
          <p:sp>
            <p:nvSpPr>
              <p:cNvPr id="35" name="Freeform 59"/>
              <p:cNvSpPr>
                <a:spLocks/>
              </p:cNvSpPr>
              <p:nvPr/>
            </p:nvSpPr>
            <p:spPr bwMode="auto">
              <a:xfrm>
                <a:off x="8683414" y="2936982"/>
                <a:ext cx="66675" cy="41275"/>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grpFill/>
              <a:ln w="9525">
                <a:noFill/>
                <a:round/>
                <a:headEnd/>
                <a:tailEnd/>
              </a:ln>
              <a:extLst/>
            </p:spPr>
            <p:txBody>
              <a:bodyPr/>
              <a:lstStyle/>
              <a:p>
                <a:pPr>
                  <a:defRPr/>
                </a:pPr>
                <a:endParaRPr lang="zh-CN" altLang="en-US">
                  <a:latin typeface="Calibri" pitchFamily="34" charset="0"/>
                </a:endParaRPr>
              </a:p>
            </p:txBody>
          </p:sp>
        </p:grpSp>
      </p:grpSp>
      <p:grpSp>
        <p:nvGrpSpPr>
          <p:cNvPr id="10" name="组合 9"/>
          <p:cNvGrpSpPr/>
          <p:nvPr/>
        </p:nvGrpSpPr>
        <p:grpSpPr>
          <a:xfrm>
            <a:off x="3544427" y="3203212"/>
            <a:ext cx="1076185" cy="1595438"/>
            <a:chOff x="3544888" y="3413125"/>
            <a:chExt cx="1076325" cy="1595438"/>
          </a:xfrm>
        </p:grpSpPr>
        <p:sp>
          <p:nvSpPr>
            <p:cNvPr id="3" name="圆角矩形 2"/>
            <p:cNvSpPr/>
            <p:nvPr/>
          </p:nvSpPr>
          <p:spPr>
            <a:xfrm rot="18900000">
              <a:off x="3554413" y="3679825"/>
              <a:ext cx="1066800" cy="1066800"/>
            </a:xfrm>
            <a:prstGeom prst="roundRect">
              <a:avLst>
                <a:gd name="adj" fmla="val 2619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4" name="圆角矩形 3"/>
            <p:cNvSpPr/>
            <p:nvPr/>
          </p:nvSpPr>
          <p:spPr>
            <a:xfrm rot="18900000">
              <a:off x="3554413" y="3413125"/>
              <a:ext cx="1066800" cy="1066800"/>
            </a:xfrm>
            <a:prstGeom prst="roundRect">
              <a:avLst>
                <a:gd name="adj" fmla="val 2619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23" name="任意多边形 22"/>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solidFill>
              <a:schemeClr val="accent1"/>
            </a:solidFill>
            <a:ln>
              <a:solidFill>
                <a:schemeClr val="accent1"/>
              </a:solidFill>
            </a:ln>
            <a:extLst/>
          </p:spPr>
          <p:txBody>
            <a:bodyPr/>
            <a:lstStyle/>
            <a:p>
              <a:pPr>
                <a:defRPr/>
              </a:pPr>
              <a:endParaRPr lang="zh-CN" altLang="en-US">
                <a:latin typeface="Calibri" pitchFamily="34" charset="0"/>
              </a:endParaRPr>
            </a:p>
          </p:txBody>
        </p:sp>
      </p:grpSp>
      <p:grpSp>
        <p:nvGrpSpPr>
          <p:cNvPr id="14" name="组合 13"/>
          <p:cNvGrpSpPr/>
          <p:nvPr/>
        </p:nvGrpSpPr>
        <p:grpSpPr>
          <a:xfrm>
            <a:off x="5570606" y="2946832"/>
            <a:ext cx="1070630" cy="1589881"/>
            <a:chOff x="5571331" y="3156744"/>
            <a:chExt cx="1070769" cy="1589881"/>
          </a:xfrm>
        </p:grpSpPr>
        <p:sp>
          <p:nvSpPr>
            <p:cNvPr id="5" name="圆角矩形 4"/>
            <p:cNvSpPr/>
            <p:nvPr/>
          </p:nvSpPr>
          <p:spPr>
            <a:xfrm rot="18900000">
              <a:off x="5575300" y="3679825"/>
              <a:ext cx="1066800" cy="1066800"/>
            </a:xfrm>
            <a:prstGeom prst="roundRect">
              <a:avLst>
                <a:gd name="adj" fmla="val 26191"/>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grpSp>
          <p:nvGrpSpPr>
            <p:cNvPr id="11" name="组合 10"/>
            <p:cNvGrpSpPr/>
            <p:nvPr/>
          </p:nvGrpSpPr>
          <p:grpSpPr>
            <a:xfrm>
              <a:off x="5571331" y="3156744"/>
              <a:ext cx="1055688" cy="1320006"/>
              <a:chOff x="5571331" y="3156744"/>
              <a:chExt cx="1055688" cy="1320006"/>
            </a:xfrm>
          </p:grpSpPr>
          <p:sp>
            <p:nvSpPr>
              <p:cNvPr id="21" name="任意多边形 20"/>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任意多边形 25"/>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Freeform 102"/>
              <p:cNvSpPr>
                <a:spLocks/>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chemeClr val="accent2"/>
              </a:solidFill>
              <a:ln>
                <a:solidFill>
                  <a:schemeClr val="accent2"/>
                </a:solidFill>
              </a:ln>
            </p:spPr>
            <p:txBody>
              <a:bodyPr/>
              <a:lstStyle/>
              <a:p>
                <a:endParaRPr lang="zh-CN" altLang="en-US"/>
              </a:p>
            </p:txBody>
          </p:sp>
        </p:grpSp>
      </p:grpSp>
      <p:grpSp>
        <p:nvGrpSpPr>
          <p:cNvPr id="12" name="组合 11"/>
          <p:cNvGrpSpPr/>
          <p:nvPr/>
        </p:nvGrpSpPr>
        <p:grpSpPr>
          <a:xfrm>
            <a:off x="7595199" y="3203212"/>
            <a:ext cx="1066661" cy="1595438"/>
            <a:chOff x="7596188" y="3413125"/>
            <a:chExt cx="1066800" cy="1595438"/>
          </a:xfrm>
        </p:grpSpPr>
        <p:sp>
          <p:nvSpPr>
            <p:cNvPr id="6" name="圆角矩形 5"/>
            <p:cNvSpPr/>
            <p:nvPr/>
          </p:nvSpPr>
          <p:spPr>
            <a:xfrm rot="18900000">
              <a:off x="7596188" y="3679825"/>
              <a:ext cx="1066800" cy="1066800"/>
            </a:xfrm>
            <a:prstGeom prst="roundRect">
              <a:avLst>
                <a:gd name="adj" fmla="val 26191"/>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7" name="圆角矩形 6"/>
            <p:cNvSpPr/>
            <p:nvPr/>
          </p:nvSpPr>
          <p:spPr>
            <a:xfrm rot="18900000">
              <a:off x="7596188" y="3413125"/>
              <a:ext cx="1066800" cy="1066800"/>
            </a:xfrm>
            <a:prstGeom prst="roundRect">
              <a:avLst>
                <a:gd name="adj" fmla="val 26191"/>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22" name="任意多边形 21"/>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Freeform 144"/>
            <p:cNvSpPr>
              <a:spLocks noEditPoints="1"/>
            </p:cNvSpPr>
            <p:nvPr/>
          </p:nvSpPr>
          <p:spPr bwMode="auto">
            <a:xfrm>
              <a:off x="7920038" y="3889375"/>
              <a:ext cx="436562" cy="382588"/>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chemeClr val="accent3"/>
            </a:solidFill>
            <a:ln>
              <a:solidFill>
                <a:schemeClr val="accent3"/>
              </a:solidFill>
            </a:ln>
            <a:extLst/>
          </p:spPr>
          <p:txBody>
            <a:bodyPr/>
            <a:lstStyle/>
            <a:p>
              <a:pPr>
                <a:defRPr/>
              </a:pPr>
              <a:endParaRPr lang="zh-CN" altLang="en-US">
                <a:latin typeface="Calibri" pitchFamily="34" charset="0"/>
              </a:endParaRPr>
            </a:p>
          </p:txBody>
        </p:sp>
      </p:grpSp>
      <p:grpSp>
        <p:nvGrpSpPr>
          <p:cNvPr id="9" name="组合 8"/>
          <p:cNvGrpSpPr/>
          <p:nvPr/>
        </p:nvGrpSpPr>
        <p:grpSpPr>
          <a:xfrm>
            <a:off x="1533325" y="2946038"/>
            <a:ext cx="1068249" cy="1590675"/>
            <a:chOff x="1533525" y="3155950"/>
            <a:chExt cx="1068388" cy="1590675"/>
          </a:xfrm>
        </p:grpSpPr>
        <p:sp>
          <p:nvSpPr>
            <p:cNvPr id="2" name="圆角矩形 1"/>
            <p:cNvSpPr/>
            <p:nvPr/>
          </p:nvSpPr>
          <p:spPr>
            <a:xfrm rot="18900000">
              <a:off x="1533525" y="3679825"/>
              <a:ext cx="1066800" cy="1066800"/>
            </a:xfrm>
            <a:prstGeom prst="roundRect">
              <a:avLst>
                <a:gd name="adj" fmla="val 26191"/>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gencyFB-Regular" pitchFamily="50" charset="0"/>
                <a:ea typeface="方正正纤黑简体" panose="02000000000000000000" pitchFamily="2" charset="-122"/>
              </a:endParaRPr>
            </a:p>
          </p:txBody>
        </p:sp>
        <p:sp>
          <p:nvSpPr>
            <p:cNvPr id="19" name="任意多边形 18"/>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任意多边形 23"/>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9" name="组合 38"/>
            <p:cNvGrpSpPr/>
            <p:nvPr/>
          </p:nvGrpSpPr>
          <p:grpSpPr>
            <a:xfrm>
              <a:off x="1838658" y="4002782"/>
              <a:ext cx="404424" cy="434198"/>
              <a:chOff x="4019339" y="2140057"/>
              <a:chExt cx="258763" cy="277813"/>
            </a:xfrm>
            <a:solidFill>
              <a:srgbClr val="E40000"/>
            </a:solidFill>
          </p:grpSpPr>
          <p:sp>
            <p:nvSpPr>
              <p:cNvPr id="40"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sp>
            <p:nvSpPr>
              <p:cNvPr id="41" name="Freeform 282"/>
              <p:cNvSpPr>
                <a:spLocks/>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Calibri" pitchFamily="34" charset="0"/>
                </a:endParaRPr>
              </a:p>
            </p:txBody>
          </p:sp>
        </p:grpSp>
      </p:grpSp>
      <p:sp>
        <p:nvSpPr>
          <p:cNvPr id="42" name="文本框 41"/>
          <p:cNvSpPr txBox="1"/>
          <p:nvPr/>
        </p:nvSpPr>
        <p:spPr>
          <a:xfrm>
            <a:off x="938741" y="1628800"/>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tx2"/>
                </a:solidFill>
                <a:latin typeface="+mj-ea"/>
                <a:ea typeface="+mj-ea"/>
              </a:rPr>
              <a:t>点击此处添加标题</a:t>
            </a:r>
            <a:endParaRPr lang="zh-CN" altLang="en-US" sz="2000" b="1">
              <a:solidFill>
                <a:schemeClr val="tx2"/>
              </a:solidFill>
              <a:latin typeface="+mj-ea"/>
              <a:ea typeface="+mj-ea"/>
            </a:endParaRPr>
          </a:p>
        </p:txBody>
      </p:sp>
      <p:sp>
        <p:nvSpPr>
          <p:cNvPr id="43" name="矩形 42"/>
          <p:cNvSpPr/>
          <p:nvPr/>
        </p:nvSpPr>
        <p:spPr>
          <a:xfrm>
            <a:off x="609007" y="2028911"/>
            <a:ext cx="2915297" cy="701731"/>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6" name="文本框 45"/>
          <p:cNvSpPr txBox="1"/>
          <p:nvPr/>
        </p:nvSpPr>
        <p:spPr>
          <a:xfrm>
            <a:off x="4979990" y="1628800"/>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accent2"/>
                </a:solidFill>
                <a:latin typeface="+mj-ea"/>
                <a:ea typeface="+mj-ea"/>
              </a:rPr>
              <a:t>点击此处添加标题</a:t>
            </a:r>
            <a:endParaRPr lang="zh-CN" altLang="en-US" sz="2000" b="1" dirty="0">
              <a:solidFill>
                <a:schemeClr val="accent2"/>
              </a:solidFill>
              <a:latin typeface="+mj-ea"/>
              <a:ea typeface="+mj-ea"/>
            </a:endParaRPr>
          </a:p>
        </p:txBody>
      </p:sp>
      <p:sp>
        <p:nvSpPr>
          <p:cNvPr id="47" name="矩形 46"/>
          <p:cNvSpPr/>
          <p:nvPr/>
        </p:nvSpPr>
        <p:spPr>
          <a:xfrm>
            <a:off x="4650256" y="2028911"/>
            <a:ext cx="2915297"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49" name="文本框 48"/>
          <p:cNvSpPr txBox="1"/>
          <p:nvPr/>
        </p:nvSpPr>
        <p:spPr>
          <a:xfrm>
            <a:off x="9021239" y="1628800"/>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accent4"/>
                </a:solidFill>
                <a:latin typeface="+mj-ea"/>
                <a:ea typeface="+mj-ea"/>
              </a:rPr>
              <a:t>点击此处添加标题</a:t>
            </a:r>
            <a:endParaRPr lang="zh-CN" altLang="en-US" sz="2000" b="1" dirty="0">
              <a:solidFill>
                <a:schemeClr val="accent4"/>
              </a:solidFill>
              <a:latin typeface="+mj-ea"/>
              <a:ea typeface="+mj-ea"/>
            </a:endParaRPr>
          </a:p>
        </p:txBody>
      </p:sp>
      <p:sp>
        <p:nvSpPr>
          <p:cNvPr id="50" name="矩形 49"/>
          <p:cNvSpPr/>
          <p:nvPr/>
        </p:nvSpPr>
        <p:spPr>
          <a:xfrm>
            <a:off x="8691505" y="2028911"/>
            <a:ext cx="2915297"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52" name="文本框 51"/>
          <p:cNvSpPr txBox="1"/>
          <p:nvPr/>
        </p:nvSpPr>
        <p:spPr>
          <a:xfrm>
            <a:off x="7009345" y="5034922"/>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smtClean="0">
                <a:solidFill>
                  <a:schemeClr val="accent3"/>
                </a:solidFill>
                <a:latin typeface="+mj-ea"/>
                <a:ea typeface="+mj-ea"/>
              </a:rPr>
              <a:t>点击此处添加标题</a:t>
            </a:r>
            <a:endParaRPr lang="zh-CN" altLang="en-US" sz="2000" b="1">
              <a:solidFill>
                <a:schemeClr val="accent3"/>
              </a:solidFill>
              <a:latin typeface="+mj-ea"/>
              <a:ea typeface="+mj-ea"/>
            </a:endParaRPr>
          </a:p>
        </p:txBody>
      </p:sp>
      <p:sp>
        <p:nvSpPr>
          <p:cNvPr id="53" name="矩形 52"/>
          <p:cNvSpPr/>
          <p:nvPr/>
        </p:nvSpPr>
        <p:spPr>
          <a:xfrm>
            <a:off x="6679611" y="5435033"/>
            <a:ext cx="2915297"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55" name="文本框 54"/>
          <p:cNvSpPr txBox="1"/>
          <p:nvPr/>
        </p:nvSpPr>
        <p:spPr>
          <a:xfrm>
            <a:off x="2943493" y="5034922"/>
            <a:ext cx="2255831"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smtClean="0">
                <a:solidFill>
                  <a:schemeClr val="accent1"/>
                </a:solidFill>
                <a:latin typeface="+mj-ea"/>
                <a:ea typeface="+mj-ea"/>
              </a:rPr>
              <a:t>点击此处添加标题</a:t>
            </a:r>
            <a:endParaRPr lang="zh-CN" altLang="en-US" sz="2000" b="1" dirty="0">
              <a:solidFill>
                <a:schemeClr val="accent1"/>
              </a:solidFill>
              <a:latin typeface="+mj-ea"/>
              <a:ea typeface="+mj-ea"/>
            </a:endParaRPr>
          </a:p>
        </p:txBody>
      </p:sp>
      <p:sp>
        <p:nvSpPr>
          <p:cNvPr id="56" name="矩形 55"/>
          <p:cNvSpPr/>
          <p:nvPr/>
        </p:nvSpPr>
        <p:spPr>
          <a:xfrm>
            <a:off x="2613759" y="5435033"/>
            <a:ext cx="2915297" cy="687432"/>
          </a:xfrm>
          <a:prstGeom prst="rect">
            <a:avLst/>
          </a:prstGeom>
          <a:noFill/>
        </p:spPr>
        <p:txBody>
          <a:bodyPr wrap="square" rtlCol="0">
            <a:spAutoFit/>
          </a:body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15" name="标题 14"/>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931093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17" presetClass="entr" presetSubtype="10" fill="hold" grpId="0" nodeType="withEffect">
                                  <p:stCondLst>
                                    <p:cond delay="200"/>
                                  </p:stCondLst>
                                  <p:iterate type="lt">
                                    <p:tmPct val="10000"/>
                                  </p:iterate>
                                  <p:childTnLst>
                                    <p:set>
                                      <p:cBhvr>
                                        <p:cTn id="9" dur="1" fill="hold">
                                          <p:stCondLst>
                                            <p:cond delay="0"/>
                                          </p:stCondLst>
                                        </p:cTn>
                                        <p:tgtEl>
                                          <p:spTgt spid="42"/>
                                        </p:tgtEl>
                                        <p:attrNameLst>
                                          <p:attrName>style.visibility</p:attrName>
                                        </p:attrNameLst>
                                      </p:cBhvr>
                                      <p:to>
                                        <p:strVal val="visible"/>
                                      </p:to>
                                    </p:set>
                                    <p:anim calcmode="lin" valueType="num">
                                      <p:cBhvr>
                                        <p:cTn id="10" dur="500" fill="hold"/>
                                        <p:tgtEl>
                                          <p:spTgt spid="42"/>
                                        </p:tgtEl>
                                        <p:attrNameLst>
                                          <p:attrName>ppt_w</p:attrName>
                                        </p:attrNameLst>
                                      </p:cBhvr>
                                      <p:tavLst>
                                        <p:tav tm="0">
                                          <p:val>
                                            <p:fltVal val="0"/>
                                          </p:val>
                                        </p:tav>
                                        <p:tav tm="100000">
                                          <p:val>
                                            <p:strVal val="#ppt_w"/>
                                          </p:val>
                                        </p:tav>
                                      </p:tavLst>
                                    </p:anim>
                                    <p:anim calcmode="lin" valueType="num">
                                      <p:cBhvr>
                                        <p:cTn id="11" dur="500" fill="hold"/>
                                        <p:tgtEl>
                                          <p:spTgt spid="42"/>
                                        </p:tgtEl>
                                        <p:attrNameLst>
                                          <p:attrName>ppt_h</p:attrName>
                                        </p:attrNameLst>
                                      </p:cBhvr>
                                      <p:tavLst>
                                        <p:tav tm="0">
                                          <p:val>
                                            <p:strVal val="#ppt_h"/>
                                          </p:val>
                                        </p:tav>
                                        <p:tav tm="100000">
                                          <p:val>
                                            <p:strVal val="#ppt_h"/>
                                          </p:val>
                                        </p:tav>
                                      </p:tavLst>
                                    </p:anim>
                                  </p:childTnLst>
                                </p:cTn>
                              </p:par>
                              <p:par>
                                <p:cTn id="12" presetID="22" presetClass="entr" presetSubtype="1" fill="hold" grpId="0" nodeType="withEffect">
                                  <p:stCondLst>
                                    <p:cond delay="40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500"/>
                                        <p:tgtEl>
                                          <p:spTgt spid="43"/>
                                        </p:tgtEl>
                                      </p:cBhvr>
                                    </p:animEffect>
                                  </p:childTnLst>
                                </p:cTn>
                              </p:par>
                              <p:par>
                                <p:cTn id="15" presetID="22" presetClass="entr" presetSubtype="1" fill="hold"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par>
                                <p:cTn id="18" presetID="17" presetClass="entr" presetSubtype="10" fill="hold" grpId="0" nodeType="withEffect">
                                  <p:stCondLst>
                                    <p:cond delay="900"/>
                                  </p:stCondLst>
                                  <p:iterate type="lt">
                                    <p:tmPct val="10000"/>
                                  </p:iterate>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strVal val="#ppt_h"/>
                                          </p:val>
                                        </p:tav>
                                        <p:tav tm="100000">
                                          <p:val>
                                            <p:strVal val="#ppt_h"/>
                                          </p:val>
                                        </p:tav>
                                      </p:tavLst>
                                    </p:anim>
                                  </p:childTnLst>
                                </p:cTn>
                              </p:par>
                              <p:par>
                                <p:cTn id="22" presetID="22" presetClass="entr" presetSubtype="1" fill="hold" grpId="0" nodeType="withEffect">
                                  <p:stCondLst>
                                    <p:cond delay="110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500"/>
                                        <p:tgtEl>
                                          <p:spTgt spid="56"/>
                                        </p:tgtEl>
                                      </p:cBhvr>
                                    </p:animEffect>
                                  </p:childTnLst>
                                </p:cTn>
                              </p:par>
                              <p:par>
                                <p:cTn id="25" presetID="22" presetClass="entr" presetSubtype="4" fill="hold" nodeType="withEffect">
                                  <p:stCondLst>
                                    <p:cond delay="130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17" presetClass="entr" presetSubtype="10" fill="hold" grpId="0" nodeType="withEffect">
                                  <p:stCondLst>
                                    <p:cond delay="1500"/>
                                  </p:stCondLst>
                                  <p:iterate type="lt">
                                    <p:tmPct val="10000"/>
                                  </p:iterate>
                                  <p:childTnLst>
                                    <p:set>
                                      <p:cBhvr>
                                        <p:cTn id="29" dur="1" fill="hold">
                                          <p:stCondLst>
                                            <p:cond delay="0"/>
                                          </p:stCondLst>
                                        </p:cTn>
                                        <p:tgtEl>
                                          <p:spTgt spid="46"/>
                                        </p:tgtEl>
                                        <p:attrNameLst>
                                          <p:attrName>style.visibility</p:attrName>
                                        </p:attrNameLst>
                                      </p:cBhvr>
                                      <p:to>
                                        <p:strVal val="visible"/>
                                      </p:to>
                                    </p:set>
                                    <p:anim calcmode="lin" valueType="num">
                                      <p:cBhvr>
                                        <p:cTn id="30" dur="500" fill="hold"/>
                                        <p:tgtEl>
                                          <p:spTgt spid="46"/>
                                        </p:tgtEl>
                                        <p:attrNameLst>
                                          <p:attrName>ppt_w</p:attrName>
                                        </p:attrNameLst>
                                      </p:cBhvr>
                                      <p:tavLst>
                                        <p:tav tm="0">
                                          <p:val>
                                            <p:fltVal val="0"/>
                                          </p:val>
                                        </p:tav>
                                        <p:tav tm="100000">
                                          <p:val>
                                            <p:strVal val="#ppt_w"/>
                                          </p:val>
                                        </p:tav>
                                      </p:tavLst>
                                    </p:anim>
                                    <p:anim calcmode="lin" valueType="num">
                                      <p:cBhvr>
                                        <p:cTn id="31" dur="500" fill="hold"/>
                                        <p:tgtEl>
                                          <p:spTgt spid="46"/>
                                        </p:tgtEl>
                                        <p:attrNameLst>
                                          <p:attrName>ppt_h</p:attrName>
                                        </p:attrNameLst>
                                      </p:cBhvr>
                                      <p:tavLst>
                                        <p:tav tm="0">
                                          <p:val>
                                            <p:strVal val="#ppt_h"/>
                                          </p:val>
                                        </p:tav>
                                        <p:tav tm="100000">
                                          <p:val>
                                            <p:strVal val="#ppt_h"/>
                                          </p:val>
                                        </p:tav>
                                      </p:tavLst>
                                    </p:anim>
                                  </p:childTnLst>
                                </p:cTn>
                              </p:par>
                              <p:par>
                                <p:cTn id="32" presetID="22" presetClass="entr" presetSubtype="1" fill="hold" grpId="0" nodeType="withEffect">
                                  <p:stCondLst>
                                    <p:cond delay="170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par>
                                <p:cTn id="35" presetID="22" presetClass="entr" presetSubtype="1" fill="hold" nodeType="withEffect">
                                  <p:stCondLst>
                                    <p:cond delay="180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17" presetClass="entr" presetSubtype="10" fill="hold" grpId="0" nodeType="withEffect">
                                  <p:stCondLst>
                                    <p:cond delay="2000"/>
                                  </p:stCondLst>
                                  <p:iterate type="lt">
                                    <p:tmPct val="10000"/>
                                  </p:iterate>
                                  <p:childTnLst>
                                    <p:set>
                                      <p:cBhvr>
                                        <p:cTn id="39" dur="1" fill="hold">
                                          <p:stCondLst>
                                            <p:cond delay="0"/>
                                          </p:stCondLst>
                                        </p:cTn>
                                        <p:tgtEl>
                                          <p:spTgt spid="52"/>
                                        </p:tgtEl>
                                        <p:attrNameLst>
                                          <p:attrName>style.visibility</p:attrName>
                                        </p:attrNameLst>
                                      </p:cBhvr>
                                      <p:to>
                                        <p:strVal val="visible"/>
                                      </p:to>
                                    </p:set>
                                    <p:anim calcmode="lin" valueType="num">
                                      <p:cBhvr>
                                        <p:cTn id="40" dur="500" fill="hold"/>
                                        <p:tgtEl>
                                          <p:spTgt spid="52"/>
                                        </p:tgtEl>
                                        <p:attrNameLst>
                                          <p:attrName>ppt_w</p:attrName>
                                        </p:attrNameLst>
                                      </p:cBhvr>
                                      <p:tavLst>
                                        <p:tav tm="0">
                                          <p:val>
                                            <p:fltVal val="0"/>
                                          </p:val>
                                        </p:tav>
                                        <p:tav tm="100000">
                                          <p:val>
                                            <p:strVal val="#ppt_w"/>
                                          </p:val>
                                        </p:tav>
                                      </p:tavLst>
                                    </p:anim>
                                    <p:anim calcmode="lin" valueType="num">
                                      <p:cBhvr>
                                        <p:cTn id="41" dur="500" fill="hold"/>
                                        <p:tgtEl>
                                          <p:spTgt spid="52"/>
                                        </p:tgtEl>
                                        <p:attrNameLst>
                                          <p:attrName>ppt_h</p:attrName>
                                        </p:attrNameLst>
                                      </p:cBhvr>
                                      <p:tavLst>
                                        <p:tav tm="0">
                                          <p:val>
                                            <p:strVal val="#ppt_h"/>
                                          </p:val>
                                        </p:tav>
                                        <p:tav tm="100000">
                                          <p:val>
                                            <p:strVal val="#ppt_h"/>
                                          </p:val>
                                        </p:tav>
                                      </p:tavLst>
                                    </p:anim>
                                  </p:childTnLst>
                                </p:cTn>
                              </p:par>
                              <p:par>
                                <p:cTn id="42" presetID="22" presetClass="entr" presetSubtype="1" fill="hold" grpId="0" nodeType="withEffect">
                                  <p:stCondLst>
                                    <p:cond delay="2100"/>
                                  </p:stCondLst>
                                  <p:childTnLst>
                                    <p:set>
                                      <p:cBhvr>
                                        <p:cTn id="43" dur="1" fill="hold">
                                          <p:stCondLst>
                                            <p:cond delay="0"/>
                                          </p:stCondLst>
                                        </p:cTn>
                                        <p:tgtEl>
                                          <p:spTgt spid="53"/>
                                        </p:tgtEl>
                                        <p:attrNameLst>
                                          <p:attrName>style.visibility</p:attrName>
                                        </p:attrNameLst>
                                      </p:cBhvr>
                                      <p:to>
                                        <p:strVal val="visible"/>
                                      </p:to>
                                    </p:set>
                                    <p:animEffect transition="in" filter="wipe(up)">
                                      <p:cBhvr>
                                        <p:cTn id="44" dur="500"/>
                                        <p:tgtEl>
                                          <p:spTgt spid="53"/>
                                        </p:tgtEl>
                                      </p:cBhvr>
                                    </p:animEffect>
                                  </p:childTnLst>
                                </p:cTn>
                              </p:par>
                              <p:par>
                                <p:cTn id="45" presetID="22" presetClass="entr" presetSubtype="4" fill="hold" nodeType="withEffect">
                                  <p:stCondLst>
                                    <p:cond delay="250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17" presetClass="entr" presetSubtype="10" fill="hold" grpId="0" nodeType="withEffect">
                                  <p:stCondLst>
                                    <p:cond delay="2700"/>
                                  </p:stCondLst>
                                  <p:iterate type="lt">
                                    <p:tmPct val="10000"/>
                                  </p:iterate>
                                  <p:childTnLst>
                                    <p:set>
                                      <p:cBhvr>
                                        <p:cTn id="49" dur="1" fill="hold">
                                          <p:stCondLst>
                                            <p:cond delay="0"/>
                                          </p:stCondLst>
                                        </p:cTn>
                                        <p:tgtEl>
                                          <p:spTgt spid="49"/>
                                        </p:tgtEl>
                                        <p:attrNameLst>
                                          <p:attrName>style.visibility</p:attrName>
                                        </p:attrNameLst>
                                      </p:cBhvr>
                                      <p:to>
                                        <p:strVal val="visible"/>
                                      </p:to>
                                    </p:set>
                                    <p:anim calcmode="lin" valueType="num">
                                      <p:cBhvr>
                                        <p:cTn id="50" dur="500" fill="hold"/>
                                        <p:tgtEl>
                                          <p:spTgt spid="49"/>
                                        </p:tgtEl>
                                        <p:attrNameLst>
                                          <p:attrName>ppt_w</p:attrName>
                                        </p:attrNameLst>
                                      </p:cBhvr>
                                      <p:tavLst>
                                        <p:tav tm="0">
                                          <p:val>
                                            <p:fltVal val="0"/>
                                          </p:val>
                                        </p:tav>
                                        <p:tav tm="100000">
                                          <p:val>
                                            <p:strVal val="#ppt_w"/>
                                          </p:val>
                                        </p:tav>
                                      </p:tavLst>
                                    </p:anim>
                                    <p:anim calcmode="lin" valueType="num">
                                      <p:cBhvr>
                                        <p:cTn id="51" dur="500" fill="hold"/>
                                        <p:tgtEl>
                                          <p:spTgt spid="49"/>
                                        </p:tgtEl>
                                        <p:attrNameLst>
                                          <p:attrName>ppt_h</p:attrName>
                                        </p:attrNameLst>
                                      </p:cBhvr>
                                      <p:tavLst>
                                        <p:tav tm="0">
                                          <p:val>
                                            <p:strVal val="#ppt_h"/>
                                          </p:val>
                                        </p:tav>
                                        <p:tav tm="100000">
                                          <p:val>
                                            <p:strVal val="#ppt_h"/>
                                          </p:val>
                                        </p:tav>
                                      </p:tavLst>
                                    </p:anim>
                                  </p:childTnLst>
                                </p:cTn>
                              </p:par>
                              <p:par>
                                <p:cTn id="52" presetID="22" presetClass="entr" presetSubtype="1" fill="hold" grpId="0" nodeType="withEffect">
                                  <p:stCondLst>
                                    <p:cond delay="2800"/>
                                  </p:stCondLst>
                                  <p:childTnLst>
                                    <p:set>
                                      <p:cBhvr>
                                        <p:cTn id="53" dur="1" fill="hold">
                                          <p:stCondLst>
                                            <p:cond delay="0"/>
                                          </p:stCondLst>
                                        </p:cTn>
                                        <p:tgtEl>
                                          <p:spTgt spid="50"/>
                                        </p:tgtEl>
                                        <p:attrNameLst>
                                          <p:attrName>style.visibility</p:attrName>
                                        </p:attrNameLst>
                                      </p:cBhvr>
                                      <p:to>
                                        <p:strVal val="visible"/>
                                      </p:to>
                                    </p:set>
                                    <p:animEffect transition="in" filter="wipe(up)">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47" grpId="0"/>
      <p:bldP spid="49" grpId="0"/>
      <p:bldP spid="50" grpId="0"/>
      <p:bldP spid="52" grpId="0"/>
      <p:bldP spid="53"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
          <p:cNvSpPr>
            <a:spLocks noChangeArrowheads="1"/>
          </p:cNvSpPr>
          <p:nvPr/>
        </p:nvSpPr>
        <p:spPr bwMode="auto">
          <a:xfrm>
            <a:off x="-17460" y="3779541"/>
            <a:ext cx="12207873" cy="0"/>
          </a:xfrm>
          <a:custGeom>
            <a:avLst/>
            <a:gdLst>
              <a:gd name="T0" fmla="*/ 0 w 12211050"/>
              <a:gd name="T1" fmla="*/ 0 h 635"/>
              <a:gd name="T2" fmla="*/ 12211050 w 12211050"/>
              <a:gd name="T3" fmla="*/ 0 h 635"/>
              <a:gd name="T4" fmla="*/ 0 60000 65536"/>
              <a:gd name="T5" fmla="*/ 0 60000 65536"/>
              <a:gd name="T6" fmla="*/ 0 w 12211050"/>
              <a:gd name="T7" fmla="*/ 0 h 635"/>
              <a:gd name="T8" fmla="*/ 12211050 w 12211050"/>
              <a:gd name="T9" fmla="*/ 635 h 635"/>
            </a:gdLst>
            <a:ahLst/>
            <a:cxnLst>
              <a:cxn ang="T4">
                <a:pos x="T0" y="T1"/>
              </a:cxn>
              <a:cxn ang="T5">
                <a:pos x="T2" y="T3"/>
              </a:cxn>
            </a:cxnLst>
            <a:rect l="T6" t="T7" r="T8" b="T9"/>
            <a:pathLst>
              <a:path w="12211050" h="635">
                <a:moveTo>
                  <a:pt x="0" y="0"/>
                </a:moveTo>
                <a:lnTo>
                  <a:pt x="12211050" y="0"/>
                </a:lnTo>
              </a:path>
            </a:pathLst>
          </a:custGeom>
          <a:noFill/>
          <a:ln w="12700" cap="flat" cmpd="sng">
            <a:solidFill>
              <a:schemeClr val="tx1">
                <a:lumMod val="50000"/>
                <a:lumOff val="50000"/>
              </a:schemeClr>
            </a:solidFill>
            <a:bevel/>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itchFamily="2" charset="-122"/>
              <a:sym typeface="宋体" pitchFamily="2" charset="-122"/>
            </a:endParaRPr>
          </a:p>
        </p:txBody>
      </p:sp>
      <p:sp>
        <p:nvSpPr>
          <p:cNvPr id="3" name="矩形标注 6"/>
          <p:cNvSpPr>
            <a:spLocks noChangeArrowheads="1"/>
          </p:cNvSpPr>
          <p:nvPr/>
        </p:nvSpPr>
        <p:spPr bwMode="auto">
          <a:xfrm>
            <a:off x="819043" y="1988840"/>
            <a:ext cx="2057132" cy="1377951"/>
          </a:xfrm>
          <a:prstGeom prst="wedgeRectCallout">
            <a:avLst>
              <a:gd name="adj1" fmla="val -28241"/>
              <a:gd name="adj2" fmla="val 79083"/>
            </a:avLst>
          </a:prstGeom>
          <a:solidFill>
            <a:schemeClr val="accent2"/>
          </a:solidFill>
          <a:ln>
            <a:noFill/>
          </a:ln>
          <a:extLst/>
        </p:spPr>
        <p:txBody>
          <a:bodyPr lIns="91431" tIns="45715" rIns="91431" bIns="45715" anchor="ctr"/>
          <a:lstStyle/>
          <a:p>
            <a:pPr algn="ctr"/>
            <a:r>
              <a:rPr lang="zh-CN" altLang="en-US" sz="2700" dirty="0">
                <a:solidFill>
                  <a:srgbClr val="FFFFFF"/>
                </a:solidFill>
                <a:latin typeface="微软雅黑" pitchFamily="34" charset="-122"/>
                <a:ea typeface="微软雅黑" pitchFamily="34" charset="-122"/>
                <a:sym typeface="宋体" pitchFamily="2" charset="-122"/>
              </a:rPr>
              <a:t>添加内容</a:t>
            </a:r>
            <a:endParaRPr lang="zh-CN" altLang="zh-CN" sz="2700" dirty="0">
              <a:solidFill>
                <a:srgbClr val="FFFFFF"/>
              </a:solidFill>
              <a:latin typeface="微软雅黑" pitchFamily="34" charset="-122"/>
              <a:ea typeface="微软雅黑" pitchFamily="34" charset="-122"/>
              <a:sym typeface="宋体" pitchFamily="2" charset="-122"/>
            </a:endParaRPr>
          </a:p>
        </p:txBody>
      </p:sp>
      <p:sp>
        <p:nvSpPr>
          <p:cNvPr id="4" name="矩形标注 22"/>
          <p:cNvSpPr>
            <a:spLocks noChangeArrowheads="1"/>
          </p:cNvSpPr>
          <p:nvPr/>
        </p:nvSpPr>
        <p:spPr bwMode="auto">
          <a:xfrm>
            <a:off x="3587284" y="1988840"/>
            <a:ext cx="2057132" cy="1377951"/>
          </a:xfrm>
          <a:prstGeom prst="wedgeRectCallout">
            <a:avLst>
              <a:gd name="adj1" fmla="val -28241"/>
              <a:gd name="adj2" fmla="val 79083"/>
            </a:avLst>
          </a:prstGeom>
          <a:solidFill>
            <a:schemeClr val="accent3"/>
          </a:solidFill>
          <a:ln>
            <a:noFill/>
          </a:ln>
          <a:extLst/>
        </p:spPr>
        <p:txBody>
          <a:bodyPr lIns="91431" tIns="45715" rIns="91431" bIns="45715" anchor="ctr"/>
          <a:lstStyle/>
          <a:p>
            <a:pPr algn="ctr"/>
            <a:r>
              <a:rPr lang="zh-CN" altLang="en-US" sz="2700" dirty="0">
                <a:solidFill>
                  <a:srgbClr val="FFFFFF"/>
                </a:solidFill>
                <a:latin typeface="微软雅黑" pitchFamily="34" charset="-122"/>
                <a:ea typeface="微软雅黑" pitchFamily="34" charset="-122"/>
                <a:sym typeface="宋体" pitchFamily="2" charset="-122"/>
              </a:rPr>
              <a:t>添加内容</a:t>
            </a:r>
            <a:endParaRPr lang="zh-CN" altLang="zh-CN" sz="2700" dirty="0">
              <a:solidFill>
                <a:srgbClr val="FFFFFF"/>
              </a:solidFill>
              <a:latin typeface="微软雅黑" pitchFamily="34" charset="-122"/>
              <a:ea typeface="微软雅黑" pitchFamily="34" charset="-122"/>
              <a:sym typeface="宋体" pitchFamily="2" charset="-122"/>
            </a:endParaRPr>
          </a:p>
        </p:txBody>
      </p:sp>
      <p:sp>
        <p:nvSpPr>
          <p:cNvPr id="5" name="矩形标注 23"/>
          <p:cNvSpPr>
            <a:spLocks noChangeArrowheads="1"/>
          </p:cNvSpPr>
          <p:nvPr/>
        </p:nvSpPr>
        <p:spPr bwMode="auto">
          <a:xfrm>
            <a:off x="6495205" y="1988840"/>
            <a:ext cx="2057132" cy="1377951"/>
          </a:xfrm>
          <a:prstGeom prst="wedgeRectCallout">
            <a:avLst>
              <a:gd name="adj1" fmla="val -28241"/>
              <a:gd name="adj2" fmla="val 79083"/>
            </a:avLst>
          </a:prstGeom>
          <a:solidFill>
            <a:schemeClr val="accent4"/>
          </a:solidFill>
          <a:ln>
            <a:noFill/>
          </a:ln>
          <a:extLst/>
        </p:spPr>
        <p:txBody>
          <a:bodyPr lIns="91431" tIns="45715" rIns="91431" bIns="45715" anchor="ctr"/>
          <a:lstStyle/>
          <a:p>
            <a:pPr algn="ctr"/>
            <a:r>
              <a:rPr lang="zh-CN" altLang="en-US" sz="2700" dirty="0">
                <a:solidFill>
                  <a:srgbClr val="FFFFFF"/>
                </a:solidFill>
                <a:latin typeface="微软雅黑" pitchFamily="34" charset="-122"/>
                <a:ea typeface="微软雅黑" pitchFamily="34" charset="-122"/>
                <a:sym typeface="宋体" pitchFamily="2" charset="-122"/>
              </a:rPr>
              <a:t>添加内容</a:t>
            </a:r>
            <a:endParaRPr lang="zh-CN" altLang="zh-CN" sz="2700" dirty="0">
              <a:solidFill>
                <a:srgbClr val="FFFFFF"/>
              </a:solidFill>
              <a:latin typeface="微软雅黑" pitchFamily="34" charset="-122"/>
              <a:ea typeface="微软雅黑" pitchFamily="34" charset="-122"/>
              <a:sym typeface="宋体" pitchFamily="2" charset="-122"/>
            </a:endParaRPr>
          </a:p>
        </p:txBody>
      </p:sp>
      <p:sp>
        <p:nvSpPr>
          <p:cNvPr id="6" name="矩形标注 24"/>
          <p:cNvSpPr>
            <a:spLocks noChangeArrowheads="1"/>
          </p:cNvSpPr>
          <p:nvPr/>
        </p:nvSpPr>
        <p:spPr bwMode="auto">
          <a:xfrm>
            <a:off x="9580903" y="1988840"/>
            <a:ext cx="2057132" cy="1377951"/>
          </a:xfrm>
          <a:prstGeom prst="wedgeRectCallout">
            <a:avLst>
              <a:gd name="adj1" fmla="val -28241"/>
              <a:gd name="adj2" fmla="val 79083"/>
            </a:avLst>
          </a:prstGeom>
          <a:solidFill>
            <a:schemeClr val="accent5"/>
          </a:solidFill>
          <a:ln>
            <a:noFill/>
          </a:ln>
          <a:extLst/>
        </p:spPr>
        <p:txBody>
          <a:bodyPr lIns="91431" tIns="45715" rIns="91431" bIns="45715" anchor="ctr"/>
          <a:lstStyle/>
          <a:p>
            <a:pPr algn="ctr"/>
            <a:r>
              <a:rPr lang="zh-CN" altLang="en-US" sz="2700" dirty="0">
                <a:solidFill>
                  <a:srgbClr val="FFFFFF"/>
                </a:solidFill>
                <a:latin typeface="微软雅黑" pitchFamily="34" charset="-122"/>
                <a:ea typeface="微软雅黑" pitchFamily="34" charset="-122"/>
                <a:sym typeface="宋体" pitchFamily="2" charset="-122"/>
              </a:rPr>
              <a:t>添加内容</a:t>
            </a:r>
            <a:endParaRPr lang="zh-CN" altLang="zh-CN" sz="2700" dirty="0">
              <a:solidFill>
                <a:srgbClr val="FFFFFF"/>
              </a:solidFill>
              <a:latin typeface="微软雅黑" pitchFamily="34" charset="-122"/>
              <a:ea typeface="微软雅黑" pitchFamily="34" charset="-122"/>
              <a:sym typeface="宋体" pitchFamily="2" charset="-122"/>
            </a:endParaRPr>
          </a:p>
        </p:txBody>
      </p:sp>
      <p:sp>
        <p:nvSpPr>
          <p:cNvPr id="7" name="文本框 25"/>
          <p:cNvSpPr>
            <a:spLocks noChangeArrowheads="1"/>
          </p:cNvSpPr>
          <p:nvPr/>
        </p:nvSpPr>
        <p:spPr bwMode="auto">
          <a:xfrm>
            <a:off x="888885" y="3797004"/>
            <a:ext cx="10736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r>
              <a:rPr lang="en-US" sz="2800" b="1" dirty="0">
                <a:solidFill>
                  <a:schemeClr val="accent2"/>
                </a:solidFill>
                <a:latin typeface="微软雅黑" pitchFamily="34" charset="-122"/>
                <a:ea typeface="微软雅黑" pitchFamily="34" charset="-122"/>
                <a:sym typeface="微软雅黑" pitchFamily="34" charset="-122"/>
              </a:rPr>
              <a:t>2017</a:t>
            </a:r>
            <a:endParaRPr lang="zh-CN" altLang="en-US" sz="1200" b="1" dirty="0">
              <a:solidFill>
                <a:schemeClr val="accent2"/>
              </a:solidFill>
              <a:latin typeface="微软雅黑" pitchFamily="34" charset="-122"/>
              <a:ea typeface="微软雅黑" pitchFamily="34" charset="-122"/>
              <a:sym typeface="微软雅黑" pitchFamily="34" charset="-122"/>
            </a:endParaRPr>
          </a:p>
        </p:txBody>
      </p:sp>
      <p:sp>
        <p:nvSpPr>
          <p:cNvPr id="8" name="文本框 26"/>
          <p:cNvSpPr>
            <a:spLocks noChangeArrowheads="1"/>
          </p:cNvSpPr>
          <p:nvPr/>
        </p:nvSpPr>
        <p:spPr bwMode="auto">
          <a:xfrm>
            <a:off x="3776173" y="3797004"/>
            <a:ext cx="10736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r>
              <a:rPr lang="en-US" sz="2800" b="1" dirty="0">
                <a:solidFill>
                  <a:schemeClr val="accent3"/>
                </a:solidFill>
                <a:latin typeface="微软雅黑" pitchFamily="34" charset="-122"/>
                <a:ea typeface="微软雅黑" pitchFamily="34" charset="-122"/>
                <a:sym typeface="微软雅黑" pitchFamily="34" charset="-122"/>
              </a:rPr>
              <a:t>2017</a:t>
            </a:r>
            <a:endParaRPr lang="zh-CN" altLang="en-US" sz="1200" b="1" dirty="0">
              <a:solidFill>
                <a:schemeClr val="accent3"/>
              </a:solidFill>
              <a:latin typeface="微软雅黑" pitchFamily="34" charset="-122"/>
              <a:ea typeface="微软雅黑" pitchFamily="34" charset="-122"/>
              <a:sym typeface="微软雅黑" pitchFamily="34" charset="-122"/>
            </a:endParaRPr>
          </a:p>
        </p:txBody>
      </p:sp>
      <p:sp>
        <p:nvSpPr>
          <p:cNvPr id="9" name="文本框 27"/>
          <p:cNvSpPr>
            <a:spLocks noChangeArrowheads="1"/>
          </p:cNvSpPr>
          <p:nvPr/>
        </p:nvSpPr>
        <p:spPr bwMode="auto">
          <a:xfrm>
            <a:off x="6663458" y="3797004"/>
            <a:ext cx="10736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r>
              <a:rPr lang="en-US" sz="2800" b="1" dirty="0">
                <a:solidFill>
                  <a:schemeClr val="accent4"/>
                </a:solidFill>
                <a:latin typeface="微软雅黑" pitchFamily="34" charset="-122"/>
                <a:ea typeface="微软雅黑" pitchFamily="34" charset="-122"/>
                <a:sym typeface="微软雅黑" pitchFamily="34" charset="-122"/>
              </a:rPr>
              <a:t>2017</a:t>
            </a:r>
            <a:endParaRPr lang="zh-CN" altLang="en-US" sz="1200" b="1" dirty="0">
              <a:solidFill>
                <a:schemeClr val="accent4"/>
              </a:solidFill>
              <a:latin typeface="微软雅黑" pitchFamily="34" charset="-122"/>
              <a:ea typeface="微软雅黑" pitchFamily="34" charset="-122"/>
              <a:sym typeface="微软雅黑" pitchFamily="34" charset="-122"/>
            </a:endParaRPr>
          </a:p>
        </p:txBody>
      </p:sp>
      <p:sp>
        <p:nvSpPr>
          <p:cNvPr id="10" name="文本框 28"/>
          <p:cNvSpPr>
            <a:spLocks noChangeArrowheads="1"/>
          </p:cNvSpPr>
          <p:nvPr/>
        </p:nvSpPr>
        <p:spPr bwMode="auto">
          <a:xfrm>
            <a:off x="9550747" y="3797004"/>
            <a:ext cx="10736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r>
              <a:rPr lang="en-US" sz="2800" b="1" dirty="0">
                <a:solidFill>
                  <a:schemeClr val="accent5"/>
                </a:solidFill>
                <a:latin typeface="微软雅黑" pitchFamily="34" charset="-122"/>
                <a:ea typeface="微软雅黑" pitchFamily="34" charset="-122"/>
                <a:sym typeface="微软雅黑" pitchFamily="34" charset="-122"/>
              </a:rPr>
              <a:t>2014</a:t>
            </a:r>
            <a:endParaRPr lang="zh-CN" altLang="en-US" sz="1200" b="1" dirty="0">
              <a:solidFill>
                <a:schemeClr val="accent5"/>
              </a:solidFill>
              <a:latin typeface="微软雅黑" pitchFamily="34" charset="-122"/>
              <a:ea typeface="微软雅黑" pitchFamily="34" charset="-122"/>
              <a:sym typeface="微软雅黑" pitchFamily="34" charset="-122"/>
            </a:endParaRPr>
          </a:p>
        </p:txBody>
      </p:sp>
      <p:sp>
        <p:nvSpPr>
          <p:cNvPr id="27" name="文本框 37"/>
          <p:cNvSpPr txBox="1"/>
          <p:nvPr/>
        </p:nvSpPr>
        <p:spPr>
          <a:xfrm>
            <a:off x="439123" y="4481393"/>
            <a:ext cx="2296148" cy="1172619"/>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itchFamily="34" charset="-122"/>
                <a:ea typeface="微软雅黑" pitchFamily="34" charset="-122"/>
              </a:rPr>
              <a:t>请在此处输入您的文本，或者复制您的文字粘贴</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31" name="文本框 37"/>
          <p:cNvSpPr txBox="1"/>
          <p:nvPr/>
        </p:nvSpPr>
        <p:spPr>
          <a:xfrm>
            <a:off x="3162222" y="4481393"/>
            <a:ext cx="2296148" cy="1172619"/>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itchFamily="34" charset="-122"/>
                <a:ea typeface="微软雅黑" pitchFamily="34" charset="-122"/>
              </a:rPr>
              <a:t>请在此处输入您的文本，或者复制您的文字粘贴</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32" name="文本框 37"/>
          <p:cNvSpPr txBox="1"/>
          <p:nvPr/>
        </p:nvSpPr>
        <p:spPr>
          <a:xfrm>
            <a:off x="6116174" y="4481393"/>
            <a:ext cx="2296148" cy="1172619"/>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itchFamily="34" charset="-122"/>
                <a:ea typeface="微软雅黑" pitchFamily="34" charset="-122"/>
              </a:rPr>
              <a:t>请在此处输入您的文本，或者复制您的文字粘贴</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33" name="文本框 37"/>
          <p:cNvSpPr txBox="1"/>
          <p:nvPr/>
        </p:nvSpPr>
        <p:spPr>
          <a:xfrm>
            <a:off x="9062690" y="4481393"/>
            <a:ext cx="2296148" cy="1172619"/>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itchFamily="34" charset="-122"/>
                <a:ea typeface="微软雅黑" pitchFamily="34" charset="-122"/>
              </a:rPr>
              <a:t>请在此处输入您的文本，或者复制您的文字粘贴</a:t>
            </a:r>
            <a:endParaRPr lang="en-US" altLang="zh-CN" dirty="0">
              <a:solidFill>
                <a:schemeClr val="tx1">
                  <a:lumMod val="50000"/>
                  <a:lumOff val="50000"/>
                </a:schemeClr>
              </a:solidFill>
              <a:latin typeface="微软雅黑" pitchFamily="34" charset="-122"/>
              <a:ea typeface="微软雅黑" pitchFamily="34" charset="-122"/>
            </a:endParaRP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1681186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1+#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par>
                                <p:cTn id="12" presetID="22" presetClass="entr" presetSubtype="1" fill="hold" grpId="0" nodeType="withEffect">
                                  <p:stCondLst>
                                    <p:cond delay="750"/>
                                  </p:stCondLst>
                                  <p:childTnLst>
                                    <p:set>
                                      <p:cBhvr>
                                        <p:cTn id="13" dur="1" fill="hold">
                                          <p:stCondLst>
                                            <p:cond delay="0"/>
                                          </p:stCondLst>
                                        </p:cTn>
                                        <p:tgtEl>
                                          <p:spTgt spid="33"/>
                                        </p:tgtEl>
                                        <p:attrNameLst>
                                          <p:attrName>style.visibility</p:attrName>
                                        </p:attrNameLst>
                                      </p:cBhvr>
                                      <p:to>
                                        <p:strVal val="visible"/>
                                      </p:to>
                                    </p:set>
                                    <p:animEffect transition="in" filter="wipe(up)">
                                      <p:cBhvr>
                                        <p:cTn id="14" dur="500"/>
                                        <p:tgtEl>
                                          <p:spTgt spid="33"/>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200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1" fill="hold" grpId="0" nodeType="withEffect">
                                  <p:stCondLst>
                                    <p:cond delay="20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1" fill="hold" grpId="0" nodeType="withEffect">
                                  <p:stCondLst>
                                    <p:cond delay="200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4" fill="hold" grpId="0" nodeType="withEffect">
                                  <p:stCondLst>
                                    <p:cond delay="325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22" presetClass="entr" presetSubtype="1" fill="hold" grpId="0" nodeType="withEffect">
                                  <p:stCondLst>
                                    <p:cond delay="325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1" fill="hold" grpId="0" nodeType="withEffect">
                                  <p:stCondLst>
                                    <p:cond delay="325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22" presetClass="entr" presetSubtype="1" fill="hold" grpId="0" nodeType="withEffect">
                                  <p:stCondLst>
                                    <p:cond delay="425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par>
                                <p:cTn id="39" presetID="22" presetClass="entr" presetSubtype="1" fill="hold" grpId="0" nodeType="withEffect">
                                  <p:stCondLst>
                                    <p:cond delay="4250"/>
                                  </p:stCondLst>
                                  <p:childTnLst>
                                    <p:set>
                                      <p:cBhvr>
                                        <p:cTn id="40" dur="1" fill="hold">
                                          <p:stCondLst>
                                            <p:cond delay="0"/>
                                          </p:stCondLst>
                                        </p:cTn>
                                        <p:tgtEl>
                                          <p:spTgt spid="27"/>
                                        </p:tgtEl>
                                        <p:attrNameLst>
                                          <p:attrName>style.visibility</p:attrName>
                                        </p:attrNameLst>
                                      </p:cBhvr>
                                      <p:to>
                                        <p:strVal val="visible"/>
                                      </p:to>
                                    </p:set>
                                    <p:animEffect transition="in" filter="wipe(up)">
                                      <p:cBhvr>
                                        <p:cTn id="41" dur="500"/>
                                        <p:tgtEl>
                                          <p:spTgt spid="27"/>
                                        </p:tgtEl>
                                      </p:cBhvr>
                                    </p:animEffect>
                                  </p:childTnLst>
                                </p:cTn>
                              </p:par>
                              <p:par>
                                <p:cTn id="42" presetID="22" presetClass="entr" presetSubtype="4" fill="hold" grpId="0" nodeType="withEffect">
                                  <p:stCondLst>
                                    <p:cond delay="425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27"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833133" y="4335484"/>
            <a:ext cx="1142851" cy="1143000"/>
            <a:chOff x="1724480" y="2208674"/>
            <a:chExt cx="1143000" cy="1143000"/>
          </a:xfrm>
        </p:grpSpPr>
        <p:sp>
          <p:nvSpPr>
            <p:cNvPr id="38" name="椭圆 37"/>
            <p:cNvSpPr/>
            <p:nvPr/>
          </p:nvSpPr>
          <p:spPr>
            <a:xfrm>
              <a:off x="1724480" y="2208674"/>
              <a:ext cx="1143000" cy="1143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39" name="组合 38"/>
            <p:cNvGrpSpPr/>
            <p:nvPr/>
          </p:nvGrpSpPr>
          <p:grpSpPr>
            <a:xfrm>
              <a:off x="1941908" y="2503227"/>
              <a:ext cx="709852" cy="547083"/>
              <a:chOff x="2624138" y="539750"/>
              <a:chExt cx="996950" cy="768350"/>
            </a:xfrm>
            <a:solidFill>
              <a:schemeClr val="bg1"/>
            </a:solidFill>
          </p:grpSpPr>
          <p:sp>
            <p:nvSpPr>
              <p:cNvPr id="40"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3"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44" name="组合 43"/>
          <p:cNvGrpSpPr/>
          <p:nvPr/>
        </p:nvGrpSpPr>
        <p:grpSpPr>
          <a:xfrm>
            <a:off x="862128" y="2240659"/>
            <a:ext cx="1142851" cy="1143000"/>
            <a:chOff x="1633495" y="4267379"/>
            <a:chExt cx="1143000" cy="1143000"/>
          </a:xfrm>
        </p:grpSpPr>
        <p:sp>
          <p:nvSpPr>
            <p:cNvPr id="45" name="椭圆 44"/>
            <p:cNvSpPr/>
            <p:nvPr/>
          </p:nvSpPr>
          <p:spPr>
            <a:xfrm>
              <a:off x="1633495" y="4267379"/>
              <a:ext cx="1143000" cy="1143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46" name="组合 45"/>
            <p:cNvGrpSpPr/>
            <p:nvPr/>
          </p:nvGrpSpPr>
          <p:grpSpPr>
            <a:xfrm>
              <a:off x="1894410" y="4550559"/>
              <a:ext cx="707637" cy="576639"/>
              <a:chOff x="7342981" y="642937"/>
              <a:chExt cx="917575" cy="747713"/>
            </a:xfrm>
            <a:solidFill>
              <a:schemeClr val="bg1"/>
            </a:solidFill>
          </p:grpSpPr>
          <p:sp>
            <p:nvSpPr>
              <p:cNvPr id="47"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8"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49" name="组合 48"/>
          <p:cNvGrpSpPr/>
          <p:nvPr/>
        </p:nvGrpSpPr>
        <p:grpSpPr>
          <a:xfrm>
            <a:off x="6315954" y="4428413"/>
            <a:ext cx="1142851" cy="1143000"/>
            <a:chOff x="3120588" y="4631241"/>
            <a:chExt cx="1143000" cy="1143000"/>
          </a:xfrm>
        </p:grpSpPr>
        <p:sp>
          <p:nvSpPr>
            <p:cNvPr id="50" name="椭圆 49"/>
            <p:cNvSpPr/>
            <p:nvPr/>
          </p:nvSpPr>
          <p:spPr>
            <a:xfrm>
              <a:off x="3120588" y="4631241"/>
              <a:ext cx="1143000" cy="1143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1" name="Freeform 39"/>
            <p:cNvSpPr>
              <a:spLocks noEditPoints="1"/>
            </p:cNvSpPr>
            <p:nvPr/>
          </p:nvSpPr>
          <p:spPr bwMode="auto">
            <a:xfrm>
              <a:off x="3341682" y="4900613"/>
              <a:ext cx="683882" cy="608774"/>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52" name="矩形 51"/>
          <p:cNvSpPr/>
          <p:nvPr/>
        </p:nvSpPr>
        <p:spPr>
          <a:xfrm>
            <a:off x="7829654" y="4428413"/>
            <a:ext cx="1117469" cy="400110"/>
          </a:xfrm>
          <a:prstGeom prst="rect">
            <a:avLst/>
          </a:prstGeom>
        </p:spPr>
        <p:txBody>
          <a:bodyPr wrap="none">
            <a:spAutoFit/>
          </a:bodyPr>
          <a:lstStyle/>
          <a:p>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空间</a:t>
            </a:r>
          </a:p>
        </p:txBody>
      </p:sp>
      <p:sp>
        <p:nvSpPr>
          <p:cNvPr id="53" name="矩形 52"/>
          <p:cNvSpPr/>
          <p:nvPr/>
        </p:nvSpPr>
        <p:spPr>
          <a:xfrm>
            <a:off x="2358375" y="2240659"/>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微信营销</a:t>
            </a:r>
          </a:p>
        </p:txBody>
      </p:sp>
      <p:sp>
        <p:nvSpPr>
          <p:cNvPr id="54" name="矩形 53"/>
          <p:cNvSpPr/>
          <p:nvPr/>
        </p:nvSpPr>
        <p:spPr>
          <a:xfrm>
            <a:off x="2358375" y="4428413"/>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微博营销</a:t>
            </a:r>
          </a:p>
        </p:txBody>
      </p:sp>
      <p:sp>
        <p:nvSpPr>
          <p:cNvPr id="55" name="矩形 54"/>
          <p:cNvSpPr/>
          <p:nvPr/>
        </p:nvSpPr>
        <p:spPr>
          <a:xfrm>
            <a:off x="7822227" y="2281934"/>
            <a:ext cx="1466877"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朋友圈推广</a:t>
            </a:r>
          </a:p>
        </p:txBody>
      </p:sp>
      <p:grpSp>
        <p:nvGrpSpPr>
          <p:cNvPr id="56" name="组合 55"/>
          <p:cNvGrpSpPr/>
          <p:nvPr/>
        </p:nvGrpSpPr>
        <p:grpSpPr>
          <a:xfrm>
            <a:off x="6315954" y="2235297"/>
            <a:ext cx="1142851" cy="1143000"/>
            <a:chOff x="3171979" y="2601186"/>
            <a:chExt cx="1143000" cy="1143000"/>
          </a:xfrm>
        </p:grpSpPr>
        <p:sp>
          <p:nvSpPr>
            <p:cNvPr id="57" name="椭圆 56"/>
            <p:cNvSpPr/>
            <p:nvPr/>
          </p:nvSpPr>
          <p:spPr>
            <a:xfrm>
              <a:off x="3171979" y="2601186"/>
              <a:ext cx="1143000" cy="1143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8" name="组合 57"/>
            <p:cNvGrpSpPr/>
            <p:nvPr/>
          </p:nvGrpSpPr>
          <p:grpSpPr>
            <a:xfrm>
              <a:off x="3415646" y="2854325"/>
              <a:ext cx="655362" cy="629408"/>
              <a:chOff x="654050" y="2686050"/>
              <a:chExt cx="801688" cy="769938"/>
            </a:xfrm>
            <a:solidFill>
              <a:schemeClr val="bg1"/>
            </a:solidFill>
          </p:grpSpPr>
          <p:sp>
            <p:nvSpPr>
              <p:cNvPr id="59" name="Freeform 43"/>
              <p:cNvSpPr>
                <a:spLocks/>
              </p:cNvSpPr>
              <p:nvPr/>
            </p:nvSpPr>
            <p:spPr bwMode="auto">
              <a:xfrm>
                <a:off x="654050" y="2716213"/>
                <a:ext cx="430212" cy="344488"/>
              </a:xfrm>
              <a:custGeom>
                <a:avLst/>
                <a:gdLst>
                  <a:gd name="T0" fmla="*/ 27 w 60"/>
                  <a:gd name="T1" fmla="*/ 47 h 48"/>
                  <a:gd name="T2" fmla="*/ 33 w 60"/>
                  <a:gd name="T3" fmla="*/ 46 h 48"/>
                  <a:gd name="T4" fmla="*/ 56 w 60"/>
                  <a:gd name="T5" fmla="*/ 44 h 48"/>
                  <a:gd name="T6" fmla="*/ 60 w 60"/>
                  <a:gd name="T7" fmla="*/ 45 h 48"/>
                  <a:gd name="T8" fmla="*/ 60 w 60"/>
                  <a:gd name="T9" fmla="*/ 44 h 48"/>
                  <a:gd name="T10" fmla="*/ 55 w 60"/>
                  <a:gd name="T11" fmla="*/ 20 h 48"/>
                  <a:gd name="T12" fmla="*/ 50 w 60"/>
                  <a:gd name="T13" fmla="*/ 7 h 48"/>
                  <a:gd name="T14" fmla="*/ 42 w 60"/>
                  <a:gd name="T15" fmla="*/ 2 h 48"/>
                  <a:gd name="T16" fmla="*/ 25 w 60"/>
                  <a:gd name="T17" fmla="*/ 6 h 48"/>
                  <a:gd name="T18" fmla="*/ 19 w 60"/>
                  <a:gd name="T19" fmla="*/ 23 h 48"/>
                  <a:gd name="T20" fmla="*/ 17 w 60"/>
                  <a:gd name="T21" fmla="*/ 23 h 48"/>
                  <a:gd name="T22" fmla="*/ 5 w 60"/>
                  <a:gd name="T23" fmla="*/ 39 h 48"/>
                  <a:gd name="T24" fmla="*/ 14 w 60"/>
                  <a:gd name="T25" fmla="*/ 47 h 48"/>
                  <a:gd name="T26" fmla="*/ 27 w 60"/>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8">
                    <a:moveTo>
                      <a:pt x="27" y="47"/>
                    </a:moveTo>
                    <a:cubicBezTo>
                      <a:pt x="30" y="46"/>
                      <a:pt x="32" y="46"/>
                      <a:pt x="33" y="46"/>
                    </a:cubicBezTo>
                    <a:cubicBezTo>
                      <a:pt x="43" y="44"/>
                      <a:pt x="52" y="44"/>
                      <a:pt x="56" y="44"/>
                    </a:cubicBezTo>
                    <a:cubicBezTo>
                      <a:pt x="57" y="44"/>
                      <a:pt x="60" y="44"/>
                      <a:pt x="60" y="45"/>
                    </a:cubicBezTo>
                    <a:cubicBezTo>
                      <a:pt x="60" y="44"/>
                      <a:pt x="60" y="44"/>
                      <a:pt x="60" y="44"/>
                    </a:cubicBezTo>
                    <a:cubicBezTo>
                      <a:pt x="60" y="38"/>
                      <a:pt x="57" y="28"/>
                      <a:pt x="55" y="20"/>
                    </a:cubicBezTo>
                    <a:cubicBezTo>
                      <a:pt x="54" y="13"/>
                      <a:pt x="51" y="8"/>
                      <a:pt x="50" y="7"/>
                    </a:cubicBezTo>
                    <a:cubicBezTo>
                      <a:pt x="47" y="3"/>
                      <a:pt x="42" y="2"/>
                      <a:pt x="42" y="2"/>
                    </a:cubicBezTo>
                    <a:cubicBezTo>
                      <a:pt x="33" y="0"/>
                      <a:pt x="25" y="6"/>
                      <a:pt x="25" y="6"/>
                    </a:cubicBezTo>
                    <a:cubicBezTo>
                      <a:pt x="15" y="12"/>
                      <a:pt x="19" y="23"/>
                      <a:pt x="19" y="23"/>
                    </a:cubicBezTo>
                    <a:cubicBezTo>
                      <a:pt x="19" y="23"/>
                      <a:pt x="18" y="23"/>
                      <a:pt x="17" y="23"/>
                    </a:cubicBezTo>
                    <a:cubicBezTo>
                      <a:pt x="0" y="23"/>
                      <a:pt x="5" y="39"/>
                      <a:pt x="5" y="39"/>
                    </a:cubicBezTo>
                    <a:cubicBezTo>
                      <a:pt x="7" y="44"/>
                      <a:pt x="11" y="47"/>
                      <a:pt x="14" y="47"/>
                    </a:cubicBezTo>
                    <a:cubicBezTo>
                      <a:pt x="18" y="48"/>
                      <a:pt x="24" y="47"/>
                      <a:pt x="2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0" name="Freeform 44"/>
              <p:cNvSpPr>
                <a:spLocks/>
              </p:cNvSpPr>
              <p:nvPr/>
            </p:nvSpPr>
            <p:spPr bwMode="auto">
              <a:xfrm>
                <a:off x="1076325" y="2686050"/>
                <a:ext cx="336550" cy="352425"/>
              </a:xfrm>
              <a:custGeom>
                <a:avLst/>
                <a:gdLst>
                  <a:gd name="T0" fmla="*/ 1 w 47"/>
                  <a:gd name="T1" fmla="*/ 48 h 49"/>
                  <a:gd name="T2" fmla="*/ 1 w 47"/>
                  <a:gd name="T3" fmla="*/ 49 h 49"/>
                  <a:gd name="T4" fmla="*/ 25 w 47"/>
                  <a:gd name="T5" fmla="*/ 44 h 49"/>
                  <a:gd name="T6" fmla="*/ 38 w 47"/>
                  <a:gd name="T7" fmla="*/ 40 h 49"/>
                  <a:gd name="T8" fmla="*/ 43 w 47"/>
                  <a:gd name="T9" fmla="*/ 34 h 49"/>
                  <a:gd name="T10" fmla="*/ 42 w 47"/>
                  <a:gd name="T11" fmla="*/ 17 h 49"/>
                  <a:gd name="T12" fmla="*/ 28 w 47"/>
                  <a:gd name="T13" fmla="*/ 12 h 49"/>
                  <a:gd name="T14" fmla="*/ 25 w 47"/>
                  <a:gd name="T15" fmla="*/ 14 h 49"/>
                  <a:gd name="T16" fmla="*/ 25 w 47"/>
                  <a:gd name="T17" fmla="*/ 9 h 49"/>
                  <a:gd name="T18" fmla="*/ 11 w 47"/>
                  <a:gd name="T19" fmla="*/ 2 h 49"/>
                  <a:gd name="T20" fmla="*/ 2 w 47"/>
                  <a:gd name="T21" fmla="*/ 8 h 49"/>
                  <a:gd name="T22" fmla="*/ 0 w 47"/>
                  <a:gd name="T23" fmla="*/ 18 h 49"/>
                  <a:gd name="T24" fmla="*/ 1 w 47"/>
                  <a:gd name="T25" fmla="*/ 46 h 49"/>
                  <a:gd name="T26" fmla="*/ 1 w 47"/>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9">
                    <a:moveTo>
                      <a:pt x="1" y="48"/>
                    </a:moveTo>
                    <a:cubicBezTo>
                      <a:pt x="1" y="49"/>
                      <a:pt x="1" y="49"/>
                      <a:pt x="1" y="49"/>
                    </a:cubicBezTo>
                    <a:cubicBezTo>
                      <a:pt x="9" y="46"/>
                      <a:pt x="12" y="45"/>
                      <a:pt x="25" y="44"/>
                    </a:cubicBezTo>
                    <a:cubicBezTo>
                      <a:pt x="32" y="43"/>
                      <a:pt x="37" y="41"/>
                      <a:pt x="38" y="40"/>
                    </a:cubicBezTo>
                    <a:cubicBezTo>
                      <a:pt x="41" y="37"/>
                      <a:pt x="43" y="34"/>
                      <a:pt x="43" y="34"/>
                    </a:cubicBezTo>
                    <a:cubicBezTo>
                      <a:pt x="47" y="25"/>
                      <a:pt x="43" y="18"/>
                      <a:pt x="42" y="17"/>
                    </a:cubicBezTo>
                    <a:cubicBezTo>
                      <a:pt x="36" y="8"/>
                      <a:pt x="28" y="12"/>
                      <a:pt x="28" y="12"/>
                    </a:cubicBezTo>
                    <a:cubicBezTo>
                      <a:pt x="28" y="13"/>
                      <a:pt x="26" y="13"/>
                      <a:pt x="25" y="14"/>
                    </a:cubicBezTo>
                    <a:cubicBezTo>
                      <a:pt x="25" y="13"/>
                      <a:pt x="25" y="10"/>
                      <a:pt x="25" y="9"/>
                    </a:cubicBezTo>
                    <a:cubicBezTo>
                      <a:pt x="23" y="0"/>
                      <a:pt x="13" y="1"/>
                      <a:pt x="11" y="2"/>
                    </a:cubicBezTo>
                    <a:cubicBezTo>
                      <a:pt x="5" y="3"/>
                      <a:pt x="3" y="6"/>
                      <a:pt x="2" y="8"/>
                    </a:cubicBezTo>
                    <a:cubicBezTo>
                      <a:pt x="0" y="12"/>
                      <a:pt x="0" y="14"/>
                      <a:pt x="0" y="18"/>
                    </a:cubicBezTo>
                    <a:cubicBezTo>
                      <a:pt x="0" y="27"/>
                      <a:pt x="0" y="36"/>
                      <a:pt x="1" y="46"/>
                    </a:cubicBezTo>
                    <a:cubicBezTo>
                      <a:pt x="1" y="47"/>
                      <a:pt x="1" y="48"/>
                      <a:pt x="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1" name="Freeform 45"/>
              <p:cNvSpPr>
                <a:spLocks/>
              </p:cNvSpPr>
              <p:nvPr/>
            </p:nvSpPr>
            <p:spPr bwMode="auto">
              <a:xfrm>
                <a:off x="747713" y="3046413"/>
                <a:ext cx="365125" cy="409575"/>
              </a:xfrm>
              <a:custGeom>
                <a:avLst/>
                <a:gdLst>
                  <a:gd name="T0" fmla="*/ 45 w 51"/>
                  <a:gd name="T1" fmla="*/ 0 h 57"/>
                  <a:gd name="T2" fmla="*/ 41 w 51"/>
                  <a:gd name="T3" fmla="*/ 0 h 57"/>
                  <a:gd name="T4" fmla="*/ 14 w 51"/>
                  <a:gd name="T5" fmla="*/ 7 h 57"/>
                  <a:gd name="T6" fmla="*/ 5 w 51"/>
                  <a:gd name="T7" fmla="*/ 14 h 57"/>
                  <a:gd name="T8" fmla="*/ 1 w 51"/>
                  <a:gd name="T9" fmla="*/ 25 h 57"/>
                  <a:gd name="T10" fmla="*/ 14 w 51"/>
                  <a:gd name="T11" fmla="*/ 41 h 57"/>
                  <a:gd name="T12" fmla="*/ 19 w 51"/>
                  <a:gd name="T13" fmla="*/ 41 h 57"/>
                  <a:gd name="T14" fmla="*/ 19 w 51"/>
                  <a:gd name="T15" fmla="*/ 43 h 57"/>
                  <a:gd name="T16" fmla="*/ 27 w 51"/>
                  <a:gd name="T17" fmla="*/ 54 h 57"/>
                  <a:gd name="T18" fmla="*/ 48 w 51"/>
                  <a:gd name="T19" fmla="*/ 48 h 57"/>
                  <a:gd name="T20" fmla="*/ 51 w 51"/>
                  <a:gd name="T21" fmla="*/ 39 h 57"/>
                  <a:gd name="T22" fmla="*/ 50 w 51"/>
                  <a:gd name="T23" fmla="*/ 24 h 57"/>
                  <a:gd name="T24" fmla="*/ 45 w 51"/>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7">
                    <a:moveTo>
                      <a:pt x="45" y="0"/>
                    </a:moveTo>
                    <a:cubicBezTo>
                      <a:pt x="45" y="0"/>
                      <a:pt x="42" y="0"/>
                      <a:pt x="41" y="0"/>
                    </a:cubicBezTo>
                    <a:cubicBezTo>
                      <a:pt x="30" y="1"/>
                      <a:pt x="21" y="4"/>
                      <a:pt x="14" y="7"/>
                    </a:cubicBezTo>
                    <a:cubicBezTo>
                      <a:pt x="11" y="9"/>
                      <a:pt x="7" y="11"/>
                      <a:pt x="5" y="14"/>
                    </a:cubicBezTo>
                    <a:cubicBezTo>
                      <a:pt x="4" y="16"/>
                      <a:pt x="1" y="19"/>
                      <a:pt x="1" y="25"/>
                    </a:cubicBezTo>
                    <a:cubicBezTo>
                      <a:pt x="1" y="27"/>
                      <a:pt x="0" y="40"/>
                      <a:pt x="14" y="41"/>
                    </a:cubicBezTo>
                    <a:cubicBezTo>
                      <a:pt x="15" y="41"/>
                      <a:pt x="19" y="41"/>
                      <a:pt x="19" y="41"/>
                    </a:cubicBezTo>
                    <a:cubicBezTo>
                      <a:pt x="19" y="41"/>
                      <a:pt x="19" y="42"/>
                      <a:pt x="19" y="43"/>
                    </a:cubicBezTo>
                    <a:cubicBezTo>
                      <a:pt x="19" y="43"/>
                      <a:pt x="20" y="51"/>
                      <a:pt x="27" y="54"/>
                    </a:cubicBezTo>
                    <a:cubicBezTo>
                      <a:pt x="30" y="56"/>
                      <a:pt x="42" y="57"/>
                      <a:pt x="48" y="48"/>
                    </a:cubicBezTo>
                    <a:cubicBezTo>
                      <a:pt x="49" y="48"/>
                      <a:pt x="51" y="43"/>
                      <a:pt x="51" y="39"/>
                    </a:cubicBezTo>
                    <a:cubicBezTo>
                      <a:pt x="51" y="38"/>
                      <a:pt x="51" y="32"/>
                      <a:pt x="50" y="24"/>
                    </a:cubicBezTo>
                    <a:cubicBezTo>
                      <a:pt x="47" y="14"/>
                      <a:pt x="45" y="8"/>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2" name="Freeform 46"/>
              <p:cNvSpPr>
                <a:spLocks/>
              </p:cNvSpPr>
              <p:nvPr/>
            </p:nvSpPr>
            <p:spPr bwMode="auto">
              <a:xfrm>
                <a:off x="1084263" y="3024188"/>
                <a:ext cx="371475" cy="323850"/>
              </a:xfrm>
              <a:custGeom>
                <a:avLst/>
                <a:gdLst>
                  <a:gd name="T0" fmla="*/ 45 w 52"/>
                  <a:gd name="T1" fmla="*/ 4 h 45"/>
                  <a:gd name="T2" fmla="*/ 38 w 52"/>
                  <a:gd name="T3" fmla="*/ 1 h 45"/>
                  <a:gd name="T4" fmla="*/ 24 w 52"/>
                  <a:gd name="T5" fmla="*/ 0 h 45"/>
                  <a:gd name="T6" fmla="*/ 0 w 52"/>
                  <a:gd name="T7" fmla="*/ 3 h 45"/>
                  <a:gd name="T8" fmla="*/ 1 w 52"/>
                  <a:gd name="T9" fmla="*/ 6 h 45"/>
                  <a:gd name="T10" fmla="*/ 10 w 52"/>
                  <a:gd name="T11" fmla="*/ 33 h 45"/>
                  <a:gd name="T12" fmla="*/ 14 w 52"/>
                  <a:gd name="T13" fmla="*/ 41 h 45"/>
                  <a:gd name="T14" fmla="*/ 24 w 52"/>
                  <a:gd name="T15" fmla="*/ 45 h 45"/>
                  <a:gd name="T16" fmla="*/ 37 w 52"/>
                  <a:gd name="T17" fmla="*/ 34 h 45"/>
                  <a:gd name="T18" fmla="*/ 36 w 52"/>
                  <a:gd name="T19" fmla="*/ 28 h 45"/>
                  <a:gd name="T20" fmla="*/ 36 w 52"/>
                  <a:gd name="T21" fmla="*/ 28 h 45"/>
                  <a:gd name="T22" fmla="*/ 39 w 52"/>
                  <a:gd name="T23" fmla="*/ 28 h 45"/>
                  <a:gd name="T24" fmla="*/ 51 w 52"/>
                  <a:gd name="T25" fmla="*/ 20 h 45"/>
                  <a:gd name="T26" fmla="*/ 45 w 52"/>
                  <a:gd name="T2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5">
                    <a:moveTo>
                      <a:pt x="45" y="4"/>
                    </a:moveTo>
                    <a:cubicBezTo>
                      <a:pt x="45" y="4"/>
                      <a:pt x="43" y="3"/>
                      <a:pt x="38" y="1"/>
                    </a:cubicBezTo>
                    <a:cubicBezTo>
                      <a:pt x="37" y="1"/>
                      <a:pt x="32" y="0"/>
                      <a:pt x="24" y="0"/>
                    </a:cubicBezTo>
                    <a:cubicBezTo>
                      <a:pt x="13" y="1"/>
                      <a:pt x="8" y="3"/>
                      <a:pt x="0" y="3"/>
                    </a:cubicBezTo>
                    <a:cubicBezTo>
                      <a:pt x="1" y="4"/>
                      <a:pt x="1" y="5"/>
                      <a:pt x="1" y="6"/>
                    </a:cubicBezTo>
                    <a:cubicBezTo>
                      <a:pt x="3" y="15"/>
                      <a:pt x="7" y="25"/>
                      <a:pt x="10" y="33"/>
                    </a:cubicBezTo>
                    <a:cubicBezTo>
                      <a:pt x="11" y="36"/>
                      <a:pt x="12" y="38"/>
                      <a:pt x="14" y="41"/>
                    </a:cubicBezTo>
                    <a:cubicBezTo>
                      <a:pt x="16" y="43"/>
                      <a:pt x="19" y="45"/>
                      <a:pt x="24" y="45"/>
                    </a:cubicBezTo>
                    <a:cubicBezTo>
                      <a:pt x="27" y="45"/>
                      <a:pt x="38" y="43"/>
                      <a:pt x="37" y="34"/>
                    </a:cubicBezTo>
                    <a:cubicBezTo>
                      <a:pt x="37" y="33"/>
                      <a:pt x="36" y="28"/>
                      <a:pt x="36" y="28"/>
                    </a:cubicBezTo>
                    <a:cubicBezTo>
                      <a:pt x="36" y="28"/>
                      <a:pt x="36" y="28"/>
                      <a:pt x="36" y="28"/>
                    </a:cubicBezTo>
                    <a:cubicBezTo>
                      <a:pt x="36" y="28"/>
                      <a:pt x="39" y="28"/>
                      <a:pt x="39" y="28"/>
                    </a:cubicBezTo>
                    <a:cubicBezTo>
                      <a:pt x="40" y="28"/>
                      <a:pt x="48" y="29"/>
                      <a:pt x="51" y="20"/>
                    </a:cubicBezTo>
                    <a:cubicBezTo>
                      <a:pt x="52" y="18"/>
                      <a:pt x="52" y="8"/>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sp>
        <p:nvSpPr>
          <p:cNvPr id="63" name="矩形 62"/>
          <p:cNvSpPr/>
          <p:nvPr/>
        </p:nvSpPr>
        <p:spPr>
          <a:xfrm>
            <a:off x="2365328" y="2605172"/>
            <a:ext cx="3663594"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，内容尽量概括精炼，不用多余的修饰文字，言简意赅</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说明</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600" dirty="0">
              <a:solidFill>
                <a:schemeClr val="tx1">
                  <a:lumMod val="50000"/>
                  <a:lumOff val="50000"/>
                </a:schemeClr>
              </a:solidFill>
            </a:endParaRPr>
          </a:p>
        </p:txBody>
      </p:sp>
      <p:sp>
        <p:nvSpPr>
          <p:cNvPr id="64" name="矩形 63"/>
          <p:cNvSpPr/>
          <p:nvPr/>
        </p:nvSpPr>
        <p:spPr>
          <a:xfrm>
            <a:off x="2351932" y="4780371"/>
            <a:ext cx="3647994"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，内容尽量概括精炼，不用多余的修饰文字，言简意赅</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说明内容</a:t>
            </a:r>
            <a:endParaRPr lang="zh-CN" altLang="en-US" sz="1600" dirty="0">
              <a:solidFill>
                <a:schemeClr val="tx1">
                  <a:lumMod val="50000"/>
                  <a:lumOff val="50000"/>
                </a:schemeClr>
              </a:solidFill>
            </a:endParaRPr>
          </a:p>
        </p:txBody>
      </p:sp>
      <p:sp>
        <p:nvSpPr>
          <p:cNvPr id="65" name="矩形 64"/>
          <p:cNvSpPr/>
          <p:nvPr/>
        </p:nvSpPr>
        <p:spPr>
          <a:xfrm>
            <a:off x="7812458" y="2583354"/>
            <a:ext cx="3693075"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，内容尽量概括精炼，不用多余的修饰文字，言简意赅</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说明内容</a:t>
            </a:r>
            <a:endParaRPr lang="zh-CN" altLang="en-US" sz="1600" dirty="0">
              <a:solidFill>
                <a:schemeClr val="tx1">
                  <a:lumMod val="50000"/>
                  <a:lumOff val="50000"/>
                </a:schemeClr>
              </a:solidFill>
            </a:endParaRPr>
          </a:p>
        </p:txBody>
      </p:sp>
      <p:sp>
        <p:nvSpPr>
          <p:cNvPr id="66" name="矩形 65"/>
          <p:cNvSpPr/>
          <p:nvPr/>
        </p:nvSpPr>
        <p:spPr>
          <a:xfrm>
            <a:off x="7799063" y="4758553"/>
            <a:ext cx="3706470"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，内容尽量概括精炼，不用多余的修饰文字，言简意赅</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说明内容</a:t>
            </a:r>
            <a:endParaRPr lang="zh-CN" altLang="en-US" sz="16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0175414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30" dur="1000" fill="hold"/>
                                        <p:tgtEl>
                                          <p:spTgt spid="53"/>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3"/>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3"/>
                                        </p:tgtEl>
                                      </p:cBhvr>
                                    </p:animEffect>
                                  </p:childTnLst>
                                </p:cTn>
                              </p:par>
                            </p:childTnLst>
                          </p:cTn>
                        </p:par>
                        <p:par>
                          <p:cTn id="35" fill="hold">
                            <p:stCondLst>
                              <p:cond delay="3000"/>
                            </p:stCondLst>
                            <p:childTnLst>
                              <p:par>
                                <p:cTn id="36" presetID="25" presetClass="entr" presetSubtype="0" fill="hold" grpId="0" nodeType="afterEffect">
                                  <p:stCondLst>
                                    <p:cond delay="0"/>
                                  </p:stCondLst>
                                  <p:iterate type="wd">
                                    <p:tmPct val="10000"/>
                                  </p:iterate>
                                  <p:childTnLst>
                                    <p:set>
                                      <p:cBhvr>
                                        <p:cTn id="37" dur="1" fill="hold">
                                          <p:stCondLst>
                                            <p:cond delay="0"/>
                                          </p:stCondLst>
                                        </p:cTn>
                                        <p:tgtEl>
                                          <p:spTgt spid="63"/>
                                        </p:tgtEl>
                                        <p:attrNameLst>
                                          <p:attrName>style.visibility</p:attrName>
                                        </p:attrNameLst>
                                      </p:cBhvr>
                                      <p:to>
                                        <p:strVal val="visible"/>
                                      </p:to>
                                    </p:set>
                                    <p:anim calcmode="lin" valueType="num">
                                      <p:cBhvr>
                                        <p:cTn id="3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41" dur="1000" fill="hold"/>
                                        <p:tgtEl>
                                          <p:spTgt spid="63"/>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63"/>
                                        </p:tgtEl>
                                      </p:cBhvr>
                                    </p:animEffect>
                                  </p:childTnLst>
                                </p:cTn>
                              </p:par>
                            </p:childTnLst>
                          </p:cTn>
                        </p:par>
                        <p:par>
                          <p:cTn id="46" fill="hold">
                            <p:stCondLst>
                              <p:cond delay="6000"/>
                            </p:stCondLst>
                            <p:childTnLst>
                              <p:par>
                                <p:cTn id="47" presetID="25"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2" dur="1000" fill="hold"/>
                                        <p:tgtEl>
                                          <p:spTgt spid="5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55"/>
                                        </p:tgtEl>
                                      </p:cBhvr>
                                    </p:animEffect>
                                  </p:childTnLst>
                                </p:cTn>
                              </p:par>
                            </p:childTnLst>
                          </p:cTn>
                        </p:par>
                        <p:par>
                          <p:cTn id="57" fill="hold">
                            <p:stCondLst>
                              <p:cond delay="7000"/>
                            </p:stCondLst>
                            <p:childTnLst>
                              <p:par>
                                <p:cTn id="58" presetID="25" presetClass="entr" presetSubtype="0" fill="hold" grpId="0" nodeType="afterEffect">
                                  <p:stCondLst>
                                    <p:cond delay="0"/>
                                  </p:stCondLst>
                                  <p:iterate type="wd">
                                    <p:tmPct val="10000"/>
                                  </p:iterate>
                                  <p:childTnLst>
                                    <p:set>
                                      <p:cBhvr>
                                        <p:cTn id="59" dur="1" fill="hold">
                                          <p:stCondLst>
                                            <p:cond delay="0"/>
                                          </p:stCondLst>
                                        </p:cTn>
                                        <p:tgtEl>
                                          <p:spTgt spid="65"/>
                                        </p:tgtEl>
                                        <p:attrNameLst>
                                          <p:attrName>style.visibility</p:attrName>
                                        </p:attrNameLst>
                                      </p:cBhvr>
                                      <p:to>
                                        <p:strVal val="visible"/>
                                      </p:to>
                                    </p:set>
                                    <p:anim calcmode="lin" valueType="num">
                                      <p:cBhvr>
                                        <p:cTn id="6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63" dur="1000" fill="hold"/>
                                        <p:tgtEl>
                                          <p:spTgt spid="65"/>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65"/>
                                        </p:tgtEl>
                                      </p:cBhvr>
                                    </p:animEffect>
                                  </p:childTnLst>
                                </p:cTn>
                              </p:par>
                            </p:childTnLst>
                          </p:cTn>
                        </p:par>
                        <p:par>
                          <p:cTn id="68" fill="hold">
                            <p:stCondLst>
                              <p:cond delay="10000"/>
                            </p:stCondLst>
                            <p:childTnLst>
                              <p:par>
                                <p:cTn id="69" presetID="25" presetClass="entr" presetSubtype="0"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74" dur="1000" fill="hold"/>
                                        <p:tgtEl>
                                          <p:spTgt spid="54"/>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54"/>
                                        </p:tgtEl>
                                      </p:cBhvr>
                                    </p:animEffect>
                                  </p:childTnLst>
                                </p:cTn>
                              </p:par>
                            </p:childTnLst>
                          </p:cTn>
                        </p:par>
                        <p:par>
                          <p:cTn id="79" fill="hold">
                            <p:stCondLst>
                              <p:cond delay="11000"/>
                            </p:stCondLst>
                            <p:childTnLst>
                              <p:par>
                                <p:cTn id="80" presetID="25" presetClass="entr" presetSubtype="0" fill="hold" grpId="0" nodeType="afterEffect">
                                  <p:stCondLst>
                                    <p:cond delay="0"/>
                                  </p:stCondLst>
                                  <p:iterate type="wd">
                                    <p:tmPct val="10000"/>
                                  </p:iterate>
                                  <p:childTnLst>
                                    <p:set>
                                      <p:cBhvr>
                                        <p:cTn id="81" dur="1" fill="hold">
                                          <p:stCondLst>
                                            <p:cond delay="0"/>
                                          </p:stCondLst>
                                        </p:cTn>
                                        <p:tgtEl>
                                          <p:spTgt spid="64"/>
                                        </p:tgtEl>
                                        <p:attrNameLst>
                                          <p:attrName>style.visibility</p:attrName>
                                        </p:attrNameLst>
                                      </p:cBhvr>
                                      <p:to>
                                        <p:strVal val="visible"/>
                                      </p:to>
                                    </p:set>
                                    <p:anim calcmode="lin" valueType="num">
                                      <p:cBhvr>
                                        <p:cTn id="82"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85" dur="1000" fill="hold"/>
                                        <p:tgtEl>
                                          <p:spTgt spid="64"/>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64"/>
                                        </p:tgtEl>
                                      </p:cBhvr>
                                    </p:animEffect>
                                  </p:childTnLst>
                                </p:cTn>
                              </p:par>
                            </p:childTnLst>
                          </p:cTn>
                        </p:par>
                        <p:par>
                          <p:cTn id="90" fill="hold">
                            <p:stCondLst>
                              <p:cond delay="14000"/>
                            </p:stCondLst>
                            <p:childTnLst>
                              <p:par>
                                <p:cTn id="91" presetID="25" presetClass="entr" presetSubtype="0"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p:cTn id="93"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96" dur="1000" fill="hold"/>
                                        <p:tgtEl>
                                          <p:spTgt spid="52"/>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52"/>
                                        </p:tgtEl>
                                      </p:cBhvr>
                                    </p:animEffect>
                                  </p:childTnLst>
                                </p:cTn>
                              </p:par>
                            </p:childTnLst>
                          </p:cTn>
                        </p:par>
                        <p:par>
                          <p:cTn id="101" fill="hold">
                            <p:stCondLst>
                              <p:cond delay="15000"/>
                            </p:stCondLst>
                            <p:childTnLst>
                              <p:par>
                                <p:cTn id="102" presetID="25" presetClass="entr" presetSubtype="0" fill="hold" grpId="0" nodeType="afterEffect">
                                  <p:stCondLst>
                                    <p:cond delay="0"/>
                                  </p:stCondLst>
                                  <p:iterate type="wd">
                                    <p:tmPct val="10000"/>
                                  </p:iterate>
                                  <p:childTnLst>
                                    <p:set>
                                      <p:cBhvr>
                                        <p:cTn id="103" dur="1" fill="hold">
                                          <p:stCondLst>
                                            <p:cond delay="0"/>
                                          </p:stCondLst>
                                        </p:cTn>
                                        <p:tgtEl>
                                          <p:spTgt spid="66"/>
                                        </p:tgtEl>
                                        <p:attrNameLst>
                                          <p:attrName>style.visibility</p:attrName>
                                        </p:attrNameLst>
                                      </p:cBhvr>
                                      <p:to>
                                        <p:strVal val="visible"/>
                                      </p:to>
                                    </p:set>
                                    <p:anim calcmode="lin" valueType="num">
                                      <p:cBhvr>
                                        <p:cTn id="104"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7" dur="1000" fill="hold"/>
                                        <p:tgtEl>
                                          <p:spTgt spid="66"/>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63" grpId="0"/>
      <p:bldP spid="64" grpId="0"/>
      <p:bldP spid="65"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六边形 30"/>
          <p:cNvSpPr>
            <a:spLocks noChangeArrowheads="1"/>
          </p:cNvSpPr>
          <p:nvPr/>
        </p:nvSpPr>
        <p:spPr bwMode="auto">
          <a:xfrm>
            <a:off x="2682575" y="2523104"/>
            <a:ext cx="2047801" cy="1765300"/>
          </a:xfrm>
          <a:prstGeom prst="hexagon">
            <a:avLst>
              <a:gd name="adj" fmla="val 24999"/>
              <a:gd name="vf" fmla="val 115470"/>
            </a:avLst>
          </a:prstGeom>
          <a:solidFill>
            <a:schemeClr val="accent1"/>
          </a:solidFill>
          <a:ln>
            <a:noFill/>
          </a:ln>
          <a:extLst/>
        </p:spPr>
        <p:txBody>
          <a:bodyPr lIns="121908" tIns="60954" rIns="121908" bIns="60954" anchor="ctr"/>
          <a:lstStyle/>
          <a:p>
            <a:pPr algn="ctr"/>
            <a:endParaRPr lang="zh-CN" altLang="zh-CN" sz="1600">
              <a:solidFill>
                <a:srgbClr val="FFFFFF"/>
              </a:solidFill>
              <a:latin typeface="宋体" pitchFamily="2" charset="-122"/>
              <a:sym typeface="宋体" pitchFamily="2" charset="-122"/>
            </a:endParaRPr>
          </a:p>
        </p:txBody>
      </p:sp>
      <p:sp>
        <p:nvSpPr>
          <p:cNvPr id="32" name="六边形 41"/>
          <p:cNvSpPr>
            <a:spLocks noChangeArrowheads="1"/>
          </p:cNvSpPr>
          <p:nvPr/>
        </p:nvSpPr>
        <p:spPr bwMode="auto">
          <a:xfrm>
            <a:off x="4356047" y="3405755"/>
            <a:ext cx="2047801" cy="1765300"/>
          </a:xfrm>
          <a:prstGeom prst="hexagon">
            <a:avLst>
              <a:gd name="adj" fmla="val 24999"/>
              <a:gd name="vf" fmla="val 115470"/>
            </a:avLst>
          </a:prstGeom>
          <a:solidFill>
            <a:schemeClr val="accent2"/>
          </a:solidFill>
          <a:ln>
            <a:noFill/>
          </a:ln>
          <a:extLst/>
        </p:spPr>
        <p:txBody>
          <a:bodyPr lIns="121908" tIns="60954" rIns="121908" bIns="60954" anchor="ctr"/>
          <a:lstStyle/>
          <a:p>
            <a:pPr algn="ctr"/>
            <a:endParaRPr lang="zh-CN" altLang="zh-CN" sz="1600">
              <a:solidFill>
                <a:srgbClr val="FFFFFF"/>
              </a:solidFill>
              <a:latin typeface="宋体" pitchFamily="2" charset="-122"/>
              <a:sym typeface="宋体" pitchFamily="2" charset="-122"/>
            </a:endParaRPr>
          </a:p>
        </p:txBody>
      </p:sp>
      <p:sp>
        <p:nvSpPr>
          <p:cNvPr id="33" name="六边形 42"/>
          <p:cNvSpPr>
            <a:spLocks noChangeArrowheads="1"/>
          </p:cNvSpPr>
          <p:nvPr/>
        </p:nvSpPr>
        <p:spPr bwMode="auto">
          <a:xfrm>
            <a:off x="6029519" y="2523104"/>
            <a:ext cx="2047801" cy="1765300"/>
          </a:xfrm>
          <a:prstGeom prst="hexagon">
            <a:avLst>
              <a:gd name="adj" fmla="val 24999"/>
              <a:gd name="vf" fmla="val 115470"/>
            </a:avLst>
          </a:prstGeom>
          <a:solidFill>
            <a:schemeClr val="accent3"/>
          </a:solidFill>
          <a:ln>
            <a:noFill/>
          </a:ln>
          <a:extLst/>
        </p:spPr>
        <p:txBody>
          <a:bodyPr lIns="121908" tIns="60954" rIns="121908" bIns="60954" anchor="ctr"/>
          <a:lstStyle/>
          <a:p>
            <a:pPr algn="ctr"/>
            <a:endParaRPr lang="zh-CN" altLang="zh-CN" sz="1600">
              <a:solidFill>
                <a:srgbClr val="FFFFFF"/>
              </a:solidFill>
              <a:latin typeface="宋体" pitchFamily="2" charset="-122"/>
              <a:sym typeface="宋体" pitchFamily="2" charset="-122"/>
            </a:endParaRPr>
          </a:p>
        </p:txBody>
      </p:sp>
      <p:sp>
        <p:nvSpPr>
          <p:cNvPr id="34" name="六边形 43"/>
          <p:cNvSpPr>
            <a:spLocks noChangeArrowheads="1"/>
          </p:cNvSpPr>
          <p:nvPr/>
        </p:nvSpPr>
        <p:spPr bwMode="auto">
          <a:xfrm>
            <a:off x="7702991" y="3405755"/>
            <a:ext cx="2047801" cy="1765300"/>
          </a:xfrm>
          <a:prstGeom prst="hexagon">
            <a:avLst>
              <a:gd name="adj" fmla="val 24999"/>
              <a:gd name="vf" fmla="val 115470"/>
            </a:avLst>
          </a:prstGeom>
          <a:solidFill>
            <a:schemeClr val="accent4"/>
          </a:solidFill>
          <a:ln>
            <a:noFill/>
          </a:ln>
          <a:extLst/>
        </p:spPr>
        <p:txBody>
          <a:bodyPr lIns="121908" tIns="60954" rIns="121908" bIns="60954" anchor="ctr"/>
          <a:lstStyle/>
          <a:p>
            <a:pPr algn="ctr"/>
            <a:endParaRPr lang="zh-CN" altLang="zh-CN" sz="1600">
              <a:solidFill>
                <a:srgbClr val="FFFFFF"/>
              </a:solidFill>
              <a:latin typeface="宋体" pitchFamily="2" charset="-122"/>
              <a:sym typeface="宋体" pitchFamily="2" charset="-122"/>
            </a:endParaRPr>
          </a:p>
        </p:txBody>
      </p:sp>
      <p:sp>
        <p:nvSpPr>
          <p:cNvPr id="35" name="六边形 101"/>
          <p:cNvSpPr>
            <a:spLocks noChangeArrowheads="1"/>
          </p:cNvSpPr>
          <p:nvPr/>
        </p:nvSpPr>
        <p:spPr bwMode="auto">
          <a:xfrm>
            <a:off x="1009567" y="3405755"/>
            <a:ext cx="2047608" cy="1765300"/>
          </a:xfrm>
          <a:prstGeom prst="hexagon">
            <a:avLst>
              <a:gd name="adj" fmla="val 24995"/>
              <a:gd name="vf" fmla="val 115470"/>
            </a:avLst>
          </a:prstGeom>
          <a:noFill/>
          <a:ln w="12700" cap="flat" cmpd="sng">
            <a:solidFill>
              <a:schemeClr val="tx2"/>
            </a:solidFill>
            <a:bevel/>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sz="1600">
              <a:solidFill>
                <a:srgbClr val="FFFFFF"/>
              </a:solidFill>
              <a:latin typeface="宋体" pitchFamily="2" charset="-122"/>
              <a:sym typeface="宋体" pitchFamily="2" charset="-122"/>
            </a:endParaRPr>
          </a:p>
        </p:txBody>
      </p:sp>
      <p:sp>
        <p:nvSpPr>
          <p:cNvPr id="36" name="六边形 102"/>
          <p:cNvSpPr>
            <a:spLocks noChangeArrowheads="1"/>
          </p:cNvSpPr>
          <p:nvPr/>
        </p:nvSpPr>
        <p:spPr bwMode="auto">
          <a:xfrm>
            <a:off x="9376190" y="2548505"/>
            <a:ext cx="2047608" cy="1765300"/>
          </a:xfrm>
          <a:prstGeom prst="hexagon">
            <a:avLst>
              <a:gd name="adj" fmla="val 24995"/>
              <a:gd name="vf" fmla="val 115470"/>
            </a:avLst>
          </a:prstGeom>
          <a:noFill/>
          <a:ln w="12700" cap="flat" cmpd="sng">
            <a:solidFill>
              <a:schemeClr val="accent5"/>
            </a:solidFill>
            <a:bevel/>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sz="1600">
              <a:solidFill>
                <a:srgbClr val="FFFFFF"/>
              </a:solidFill>
              <a:latin typeface="宋体" pitchFamily="2" charset="-122"/>
              <a:sym typeface="宋体" pitchFamily="2" charset="-122"/>
            </a:endParaRPr>
          </a:p>
        </p:txBody>
      </p:sp>
      <p:sp>
        <p:nvSpPr>
          <p:cNvPr id="37" name="文本框 103"/>
          <p:cNvSpPr>
            <a:spLocks noChangeArrowheads="1"/>
          </p:cNvSpPr>
          <p:nvPr/>
        </p:nvSpPr>
        <p:spPr bwMode="auto">
          <a:xfrm>
            <a:off x="2988185" y="3134293"/>
            <a:ext cx="1415754"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400" dirty="0">
                <a:solidFill>
                  <a:srgbClr val="FFFFFF"/>
                </a:solidFill>
                <a:latin typeface="微软雅黑" pitchFamily="34" charset="-122"/>
                <a:ea typeface="微软雅黑" pitchFamily="34" charset="-122"/>
                <a:sym typeface="宋体" pitchFamily="2" charset="-122"/>
              </a:rPr>
              <a:t>添加内容</a:t>
            </a:r>
            <a:endParaRPr lang="zh-CN" altLang="zh-CN" sz="2400" dirty="0">
              <a:solidFill>
                <a:srgbClr val="FFFFFF"/>
              </a:solidFill>
              <a:latin typeface="微软雅黑" pitchFamily="34" charset="-122"/>
              <a:ea typeface="微软雅黑" pitchFamily="34" charset="-122"/>
              <a:sym typeface="宋体" pitchFamily="2" charset="-122"/>
            </a:endParaRPr>
          </a:p>
        </p:txBody>
      </p:sp>
      <p:sp>
        <p:nvSpPr>
          <p:cNvPr id="38" name="文本框 104"/>
          <p:cNvSpPr>
            <a:spLocks noChangeArrowheads="1"/>
          </p:cNvSpPr>
          <p:nvPr/>
        </p:nvSpPr>
        <p:spPr bwMode="auto">
          <a:xfrm>
            <a:off x="4731033" y="4078854"/>
            <a:ext cx="1415754"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400" dirty="0">
                <a:solidFill>
                  <a:srgbClr val="FFFFFF"/>
                </a:solidFill>
                <a:latin typeface="微软雅黑" pitchFamily="34" charset="-122"/>
                <a:ea typeface="微软雅黑" pitchFamily="34" charset="-122"/>
                <a:sym typeface="宋体" pitchFamily="2" charset="-122"/>
              </a:rPr>
              <a:t>添加内容</a:t>
            </a:r>
            <a:endParaRPr lang="zh-CN" altLang="zh-CN" sz="2400" dirty="0">
              <a:solidFill>
                <a:srgbClr val="FFFFFF"/>
              </a:solidFill>
              <a:latin typeface="微软雅黑" pitchFamily="34" charset="-122"/>
              <a:ea typeface="微软雅黑" pitchFamily="34" charset="-122"/>
              <a:sym typeface="宋体" pitchFamily="2" charset="-122"/>
            </a:endParaRPr>
          </a:p>
        </p:txBody>
      </p:sp>
      <p:sp>
        <p:nvSpPr>
          <p:cNvPr id="39" name="文本框 105"/>
          <p:cNvSpPr>
            <a:spLocks noChangeArrowheads="1"/>
          </p:cNvSpPr>
          <p:nvPr/>
        </p:nvSpPr>
        <p:spPr bwMode="auto">
          <a:xfrm>
            <a:off x="6342134" y="3194618"/>
            <a:ext cx="1415754"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400" dirty="0">
                <a:solidFill>
                  <a:srgbClr val="FFFFFF"/>
                </a:solidFill>
                <a:latin typeface="微软雅黑" pitchFamily="34" charset="-122"/>
                <a:ea typeface="微软雅黑" pitchFamily="34" charset="-122"/>
                <a:sym typeface="宋体" pitchFamily="2" charset="-122"/>
              </a:rPr>
              <a:t>添加内容</a:t>
            </a:r>
            <a:endParaRPr lang="zh-CN" altLang="zh-CN" sz="2400" dirty="0">
              <a:solidFill>
                <a:srgbClr val="FFFFFF"/>
              </a:solidFill>
              <a:latin typeface="微软雅黑" pitchFamily="34" charset="-122"/>
              <a:ea typeface="微软雅黑" pitchFamily="34" charset="-122"/>
              <a:sym typeface="宋体" pitchFamily="2" charset="-122"/>
            </a:endParaRPr>
          </a:p>
        </p:txBody>
      </p:sp>
      <p:sp>
        <p:nvSpPr>
          <p:cNvPr id="40" name="文本框 106"/>
          <p:cNvSpPr>
            <a:spLocks noChangeArrowheads="1"/>
          </p:cNvSpPr>
          <p:nvPr/>
        </p:nvSpPr>
        <p:spPr bwMode="auto">
          <a:xfrm>
            <a:off x="7959587" y="4021705"/>
            <a:ext cx="1415754"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400" dirty="0">
                <a:solidFill>
                  <a:srgbClr val="FFFFFF"/>
                </a:solidFill>
                <a:latin typeface="微软雅黑" pitchFamily="34" charset="-122"/>
                <a:ea typeface="微软雅黑" pitchFamily="34" charset="-122"/>
                <a:sym typeface="宋体" pitchFamily="2" charset="-122"/>
              </a:rPr>
              <a:t>添加内容</a:t>
            </a:r>
            <a:endParaRPr lang="zh-CN" altLang="zh-CN" sz="2400" dirty="0">
              <a:solidFill>
                <a:srgbClr val="FFFFFF"/>
              </a:solidFill>
              <a:latin typeface="微软雅黑" pitchFamily="34" charset="-122"/>
              <a:ea typeface="微软雅黑" pitchFamily="34" charset="-122"/>
              <a:sym typeface="宋体" pitchFamily="2" charset="-122"/>
            </a:endParaRPr>
          </a:p>
        </p:txBody>
      </p:sp>
      <p:sp>
        <p:nvSpPr>
          <p:cNvPr id="41" name="Freeform 2345"/>
          <p:cNvSpPr>
            <a:spLocks noEditPoints="1" noChangeArrowheads="1"/>
          </p:cNvSpPr>
          <p:nvPr/>
        </p:nvSpPr>
        <p:spPr bwMode="auto">
          <a:xfrm>
            <a:off x="1747658" y="3829617"/>
            <a:ext cx="585712" cy="1084263"/>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tx2"/>
          </a:solidFill>
          <a:ln>
            <a:noFill/>
          </a:ln>
          <a:extLst/>
        </p:spPr>
        <p:txBody>
          <a:bodyPr lIns="91431" tIns="45715" rIns="91431" bIns="45715"/>
          <a:lstStyle/>
          <a:p>
            <a:endParaRPr lang="zh-CN" altLang="zh-CN" sz="1600">
              <a:solidFill>
                <a:srgbClr val="000000"/>
              </a:solidFill>
              <a:latin typeface="Calibri" pitchFamily="34" charset="0"/>
              <a:sym typeface="宋体" pitchFamily="2" charset="-122"/>
            </a:endParaRPr>
          </a:p>
        </p:txBody>
      </p:sp>
      <p:sp>
        <p:nvSpPr>
          <p:cNvPr id="42" name="Freeform 2345"/>
          <p:cNvSpPr>
            <a:spLocks noEditPoints="1" noChangeArrowheads="1"/>
          </p:cNvSpPr>
          <p:nvPr/>
        </p:nvSpPr>
        <p:spPr bwMode="auto">
          <a:xfrm>
            <a:off x="10090472" y="2934268"/>
            <a:ext cx="585712" cy="1084263"/>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5"/>
          </a:solidFill>
          <a:ln>
            <a:noFill/>
          </a:ln>
          <a:extLst/>
        </p:spPr>
        <p:txBody>
          <a:bodyPr lIns="91431" tIns="45715" rIns="91431" bIns="45715"/>
          <a:lstStyle/>
          <a:p>
            <a:endParaRPr lang="zh-CN" altLang="zh-CN" sz="1600">
              <a:solidFill>
                <a:srgbClr val="000000"/>
              </a:solidFill>
              <a:latin typeface="Calibri" pitchFamily="34" charset="0"/>
              <a:sym typeface="宋体" pitchFamily="2" charset="-122"/>
            </a:endParaRPr>
          </a:p>
        </p:txBody>
      </p:sp>
      <p:sp>
        <p:nvSpPr>
          <p:cNvPr id="43" name="文本框 37"/>
          <p:cNvSpPr txBox="1"/>
          <p:nvPr/>
        </p:nvSpPr>
        <p:spPr>
          <a:xfrm>
            <a:off x="2517831" y="1542451"/>
            <a:ext cx="2296148" cy="853557"/>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itchFamily="34" charset="-122"/>
                <a:ea typeface="微软雅黑" pitchFamily="34" charset="-122"/>
              </a:rPr>
              <a:t>请在此处输入您的文本内容数据</a:t>
            </a:r>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44" name="文本框 37"/>
          <p:cNvSpPr txBox="1"/>
          <p:nvPr/>
        </p:nvSpPr>
        <p:spPr>
          <a:xfrm>
            <a:off x="5781173" y="1542451"/>
            <a:ext cx="2296148" cy="853557"/>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itchFamily="34" charset="-122"/>
                <a:ea typeface="微软雅黑" pitchFamily="34" charset="-122"/>
              </a:rPr>
              <a:t>请在此处输入您的文本内容数据</a:t>
            </a:r>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45" name="文本框 37"/>
          <p:cNvSpPr txBox="1"/>
          <p:nvPr/>
        </p:nvSpPr>
        <p:spPr>
          <a:xfrm>
            <a:off x="4433491" y="5311747"/>
            <a:ext cx="2296148" cy="853557"/>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itchFamily="34" charset="-122"/>
                <a:ea typeface="微软雅黑" pitchFamily="34" charset="-122"/>
              </a:rPr>
              <a:t>请在此处输入您的文本内容数据</a:t>
            </a:r>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46" name="文本框 37"/>
          <p:cNvSpPr txBox="1"/>
          <p:nvPr/>
        </p:nvSpPr>
        <p:spPr>
          <a:xfrm>
            <a:off x="7696833" y="5311747"/>
            <a:ext cx="2296148" cy="853557"/>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itchFamily="34" charset="-122"/>
                <a:ea typeface="微软雅黑" pitchFamily="34" charset="-122"/>
              </a:rPr>
              <a:t>请在此处输入您的文本内容数据</a:t>
            </a:r>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026151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childTnLst>
                          </p:cTn>
                        </p:par>
                        <p:par>
                          <p:cTn id="65" fill="hold">
                            <p:stCondLst>
                              <p:cond delay="500"/>
                            </p:stCondLst>
                            <p:childTnLst>
                              <p:par>
                                <p:cTn id="66" presetID="22" presetClass="entr" presetSubtype="4"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down)">
                                      <p:cBhvr>
                                        <p:cTn id="68" dur="500"/>
                                        <p:tgtEl>
                                          <p:spTgt spid="4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down)">
                                      <p:cBhvr>
                                        <p:cTn id="71" dur="500"/>
                                        <p:tgtEl>
                                          <p:spTgt spid="44"/>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up)">
                                      <p:cBhvr>
                                        <p:cTn id="74" dur="500"/>
                                        <p:tgtEl>
                                          <p:spTgt spid="45"/>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up)">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p:bldP spid="38" grpId="0"/>
      <p:bldP spid="39" grpId="0"/>
      <p:bldP spid="40" grpId="0"/>
      <p:bldP spid="41" grpId="0" animBg="1"/>
      <p:bldP spid="42"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flipH="1">
            <a:off x="2639252" y="2442875"/>
            <a:ext cx="317827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5" name="五边形 4"/>
          <p:cNvSpPr/>
          <p:nvPr/>
        </p:nvSpPr>
        <p:spPr>
          <a:xfrm flipH="1">
            <a:off x="3862892" y="2994936"/>
            <a:ext cx="195463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6" name="五边形 5"/>
          <p:cNvSpPr/>
          <p:nvPr/>
        </p:nvSpPr>
        <p:spPr>
          <a:xfrm flipH="1">
            <a:off x="3119306" y="3546997"/>
            <a:ext cx="2698219"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7" name="五边形 6"/>
          <p:cNvSpPr/>
          <p:nvPr/>
        </p:nvSpPr>
        <p:spPr>
          <a:xfrm flipH="1">
            <a:off x="1528099" y="4099059"/>
            <a:ext cx="4289427"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8" name="五边形 7"/>
          <p:cNvSpPr/>
          <p:nvPr/>
        </p:nvSpPr>
        <p:spPr>
          <a:xfrm flipH="1">
            <a:off x="2275050" y="4651119"/>
            <a:ext cx="3542475"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9" name="五边形 8"/>
          <p:cNvSpPr/>
          <p:nvPr/>
        </p:nvSpPr>
        <p:spPr>
          <a:xfrm flipH="1">
            <a:off x="3417258" y="5203180"/>
            <a:ext cx="2400268"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10" name="五边形 9"/>
          <p:cNvSpPr/>
          <p:nvPr/>
        </p:nvSpPr>
        <p:spPr>
          <a:xfrm flipH="1">
            <a:off x="4377363" y="5755715"/>
            <a:ext cx="1440162"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11" name="TextBox 10"/>
          <p:cNvSpPr txBox="1"/>
          <p:nvPr/>
        </p:nvSpPr>
        <p:spPr>
          <a:xfrm>
            <a:off x="2003181" y="2450987"/>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2" name="TextBox 11"/>
          <p:cNvSpPr txBox="1"/>
          <p:nvPr/>
        </p:nvSpPr>
        <p:spPr>
          <a:xfrm>
            <a:off x="3202922" y="3003673"/>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3" name="TextBox 12"/>
          <p:cNvSpPr txBox="1"/>
          <p:nvPr/>
        </p:nvSpPr>
        <p:spPr>
          <a:xfrm>
            <a:off x="2487270" y="3555345"/>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4" name="TextBox 13"/>
          <p:cNvSpPr txBox="1"/>
          <p:nvPr/>
        </p:nvSpPr>
        <p:spPr>
          <a:xfrm>
            <a:off x="953307" y="4099059"/>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5" name="TextBox 14"/>
          <p:cNvSpPr txBox="1"/>
          <p:nvPr/>
        </p:nvSpPr>
        <p:spPr>
          <a:xfrm>
            <a:off x="1705001" y="4659231"/>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6" name="TextBox 15"/>
          <p:cNvSpPr txBox="1"/>
          <p:nvPr/>
        </p:nvSpPr>
        <p:spPr>
          <a:xfrm>
            <a:off x="2755104" y="5211917"/>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7" name="TextBox 16"/>
          <p:cNvSpPr txBox="1"/>
          <p:nvPr/>
        </p:nvSpPr>
        <p:spPr>
          <a:xfrm>
            <a:off x="3707147" y="5763589"/>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18" name="五边形 17"/>
          <p:cNvSpPr/>
          <p:nvPr/>
        </p:nvSpPr>
        <p:spPr>
          <a:xfrm>
            <a:off x="6372889" y="2442875"/>
            <a:ext cx="1622259"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19" name="五边形 18"/>
          <p:cNvSpPr/>
          <p:nvPr/>
        </p:nvSpPr>
        <p:spPr>
          <a:xfrm>
            <a:off x="6372888" y="2994936"/>
            <a:ext cx="3062419"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20" name="五边形 19"/>
          <p:cNvSpPr/>
          <p:nvPr/>
        </p:nvSpPr>
        <p:spPr>
          <a:xfrm>
            <a:off x="6372888" y="3546997"/>
            <a:ext cx="1920211"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21" name="五边形 20"/>
          <p:cNvSpPr/>
          <p:nvPr/>
        </p:nvSpPr>
        <p:spPr>
          <a:xfrm>
            <a:off x="6372887" y="4099059"/>
            <a:ext cx="4093495"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22" name="五边形 21"/>
          <p:cNvSpPr/>
          <p:nvPr/>
        </p:nvSpPr>
        <p:spPr>
          <a:xfrm>
            <a:off x="6372888" y="4651119"/>
            <a:ext cx="2962680"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23" name="五边形 22"/>
          <p:cNvSpPr/>
          <p:nvPr/>
        </p:nvSpPr>
        <p:spPr>
          <a:xfrm>
            <a:off x="6372888" y="5203180"/>
            <a:ext cx="3433873"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24" name="五边形 23"/>
          <p:cNvSpPr/>
          <p:nvPr/>
        </p:nvSpPr>
        <p:spPr>
          <a:xfrm>
            <a:off x="6372887" y="5755715"/>
            <a:ext cx="2530631" cy="315651"/>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65000"/>
                  <a:lumOff val="35000"/>
                </a:schemeClr>
              </a:solidFill>
              <a:cs typeface="+mn-ea"/>
            </a:endParaRPr>
          </a:p>
        </p:txBody>
      </p:sp>
      <p:sp>
        <p:nvSpPr>
          <p:cNvPr id="25" name="TextBox 24"/>
          <p:cNvSpPr txBox="1"/>
          <p:nvPr/>
        </p:nvSpPr>
        <p:spPr>
          <a:xfrm>
            <a:off x="8079547" y="2450987"/>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26" name="TextBox 25"/>
          <p:cNvSpPr txBox="1"/>
          <p:nvPr/>
        </p:nvSpPr>
        <p:spPr>
          <a:xfrm>
            <a:off x="9511909" y="3003673"/>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27" name="TextBox 26"/>
          <p:cNvSpPr txBox="1"/>
          <p:nvPr/>
        </p:nvSpPr>
        <p:spPr>
          <a:xfrm>
            <a:off x="8359780" y="3555345"/>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28" name="TextBox 27"/>
          <p:cNvSpPr txBox="1"/>
          <p:nvPr/>
        </p:nvSpPr>
        <p:spPr>
          <a:xfrm>
            <a:off x="10466383" y="4099059"/>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29" name="TextBox 28"/>
          <p:cNvSpPr txBox="1"/>
          <p:nvPr/>
        </p:nvSpPr>
        <p:spPr>
          <a:xfrm>
            <a:off x="9461388" y="4659231"/>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30" name="TextBox 29"/>
          <p:cNvSpPr txBox="1"/>
          <p:nvPr/>
        </p:nvSpPr>
        <p:spPr>
          <a:xfrm>
            <a:off x="9869130" y="5211917"/>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31" name="TextBox 30"/>
          <p:cNvSpPr txBox="1"/>
          <p:nvPr/>
        </p:nvSpPr>
        <p:spPr>
          <a:xfrm>
            <a:off x="8987077" y="5763589"/>
            <a:ext cx="569368" cy="323155"/>
          </a:xfrm>
          <a:prstGeom prst="rect">
            <a:avLst/>
          </a:prstGeom>
          <a:noFill/>
        </p:spPr>
        <p:txBody>
          <a:bodyPr wrap="none" lIns="91431" tIns="45715" rIns="91431" bIns="45715" rtlCol="0">
            <a:spAutoFit/>
          </a:bodyPr>
          <a:lstStyle/>
          <a:p>
            <a:r>
              <a:rPr lang="zh-CN" altLang="en-US" sz="1500">
                <a:solidFill>
                  <a:schemeClr val="tx1">
                    <a:lumMod val="65000"/>
                    <a:lumOff val="35000"/>
                  </a:schemeClr>
                </a:solidFill>
                <a:latin typeface="+mn-ea"/>
                <a:cs typeface="+mn-ea"/>
              </a:rPr>
              <a:t>文字</a:t>
            </a:r>
          </a:p>
        </p:txBody>
      </p:sp>
      <p:sp>
        <p:nvSpPr>
          <p:cNvPr id="32" name="TextBox 31"/>
          <p:cNvSpPr txBox="1"/>
          <p:nvPr/>
        </p:nvSpPr>
        <p:spPr>
          <a:xfrm>
            <a:off x="5912304" y="2404821"/>
            <a:ext cx="365806"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A</a:t>
            </a:r>
            <a:endParaRPr lang="zh-CN" altLang="en-US" sz="2000">
              <a:solidFill>
                <a:schemeClr val="tx1">
                  <a:lumMod val="65000"/>
                  <a:lumOff val="35000"/>
                </a:schemeClr>
              </a:solidFill>
              <a:latin typeface="+mn-ea"/>
              <a:cs typeface="+mn-ea"/>
            </a:endParaRPr>
          </a:p>
        </p:txBody>
      </p:sp>
      <p:sp>
        <p:nvSpPr>
          <p:cNvPr id="33" name="TextBox 32"/>
          <p:cNvSpPr txBox="1"/>
          <p:nvPr/>
        </p:nvSpPr>
        <p:spPr>
          <a:xfrm>
            <a:off x="5912304" y="2956882"/>
            <a:ext cx="344966"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B</a:t>
            </a:r>
            <a:endParaRPr lang="zh-CN" altLang="en-US" sz="2000">
              <a:solidFill>
                <a:schemeClr val="tx1">
                  <a:lumMod val="65000"/>
                  <a:lumOff val="35000"/>
                </a:schemeClr>
              </a:solidFill>
              <a:latin typeface="+mn-ea"/>
              <a:cs typeface="+mn-ea"/>
            </a:endParaRPr>
          </a:p>
        </p:txBody>
      </p:sp>
      <p:sp>
        <p:nvSpPr>
          <p:cNvPr id="34" name="TextBox 33"/>
          <p:cNvSpPr txBox="1"/>
          <p:nvPr/>
        </p:nvSpPr>
        <p:spPr>
          <a:xfrm>
            <a:off x="5912302" y="3508942"/>
            <a:ext cx="356188"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C</a:t>
            </a:r>
            <a:endParaRPr lang="zh-CN" altLang="en-US" sz="2000">
              <a:solidFill>
                <a:schemeClr val="tx1">
                  <a:lumMod val="65000"/>
                  <a:lumOff val="35000"/>
                </a:schemeClr>
              </a:solidFill>
              <a:latin typeface="+mn-ea"/>
              <a:cs typeface="+mn-ea"/>
            </a:endParaRPr>
          </a:p>
        </p:txBody>
      </p:sp>
      <p:sp>
        <p:nvSpPr>
          <p:cNvPr id="37" name="TextBox 36"/>
          <p:cNvSpPr txBox="1"/>
          <p:nvPr/>
        </p:nvSpPr>
        <p:spPr>
          <a:xfrm>
            <a:off x="5912304" y="4061003"/>
            <a:ext cx="380232"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D</a:t>
            </a:r>
            <a:endParaRPr lang="zh-CN" altLang="en-US" sz="2000">
              <a:solidFill>
                <a:schemeClr val="tx1">
                  <a:lumMod val="65000"/>
                  <a:lumOff val="35000"/>
                </a:schemeClr>
              </a:solidFill>
              <a:latin typeface="+mn-ea"/>
              <a:cs typeface="+mn-ea"/>
            </a:endParaRPr>
          </a:p>
        </p:txBody>
      </p:sp>
      <p:sp>
        <p:nvSpPr>
          <p:cNvPr id="38" name="TextBox 37"/>
          <p:cNvSpPr txBox="1"/>
          <p:nvPr/>
        </p:nvSpPr>
        <p:spPr>
          <a:xfrm>
            <a:off x="5912304" y="4613065"/>
            <a:ext cx="325730"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E</a:t>
            </a:r>
            <a:endParaRPr lang="zh-CN" altLang="en-US" sz="2000">
              <a:solidFill>
                <a:schemeClr val="tx1">
                  <a:lumMod val="65000"/>
                  <a:lumOff val="35000"/>
                </a:schemeClr>
              </a:solidFill>
              <a:latin typeface="+mn-ea"/>
              <a:cs typeface="+mn-ea"/>
            </a:endParaRPr>
          </a:p>
        </p:txBody>
      </p:sp>
      <p:sp>
        <p:nvSpPr>
          <p:cNvPr id="39" name="TextBox 38"/>
          <p:cNvSpPr txBox="1"/>
          <p:nvPr/>
        </p:nvSpPr>
        <p:spPr>
          <a:xfrm>
            <a:off x="5912304" y="5165126"/>
            <a:ext cx="325730"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F</a:t>
            </a:r>
            <a:endParaRPr lang="zh-CN" altLang="en-US" sz="2000">
              <a:solidFill>
                <a:schemeClr val="tx1">
                  <a:lumMod val="65000"/>
                  <a:lumOff val="35000"/>
                </a:schemeClr>
              </a:solidFill>
              <a:latin typeface="+mn-ea"/>
              <a:cs typeface="+mn-ea"/>
            </a:endParaRPr>
          </a:p>
        </p:txBody>
      </p:sp>
      <p:sp>
        <p:nvSpPr>
          <p:cNvPr id="40" name="TextBox 39"/>
          <p:cNvSpPr txBox="1"/>
          <p:nvPr/>
        </p:nvSpPr>
        <p:spPr>
          <a:xfrm>
            <a:off x="5912303" y="5717189"/>
            <a:ext cx="375424" cy="400111"/>
          </a:xfrm>
          <a:prstGeom prst="rect">
            <a:avLst/>
          </a:prstGeom>
          <a:noFill/>
        </p:spPr>
        <p:txBody>
          <a:bodyPr wrap="none" lIns="91431" tIns="45715" rIns="91431" bIns="45715" rtlCol="0">
            <a:spAutoFit/>
          </a:bodyPr>
          <a:lstStyle/>
          <a:p>
            <a:r>
              <a:rPr lang="en-US" altLang="zh-CN" sz="2000">
                <a:solidFill>
                  <a:schemeClr val="tx1">
                    <a:lumMod val="65000"/>
                    <a:lumOff val="35000"/>
                  </a:schemeClr>
                </a:solidFill>
                <a:latin typeface="+mn-ea"/>
                <a:cs typeface="+mn-ea"/>
              </a:rPr>
              <a:t>G</a:t>
            </a:r>
            <a:endParaRPr lang="zh-CN" altLang="en-US" sz="2000">
              <a:solidFill>
                <a:schemeClr val="tx1">
                  <a:lumMod val="65000"/>
                  <a:lumOff val="35000"/>
                </a:schemeClr>
              </a:solidFill>
              <a:latin typeface="+mn-ea"/>
              <a:cs typeface="+mn-ea"/>
            </a:endParaRPr>
          </a:p>
        </p:txBody>
      </p:sp>
      <p:pic>
        <p:nvPicPr>
          <p:cNvPr id="41" name="Picture 3" descr="D:\360data\重要数据\桌面\未标题-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0440" y="3287976"/>
            <a:ext cx="2962274" cy="3981451"/>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D:\360data\重要数据\桌面\未标题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3097" y="3249877"/>
            <a:ext cx="3057525" cy="4019551"/>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42"/>
          <p:cNvGrpSpPr/>
          <p:nvPr/>
        </p:nvGrpSpPr>
        <p:grpSpPr>
          <a:xfrm>
            <a:off x="1482626" y="1988840"/>
            <a:ext cx="4317669" cy="72000"/>
            <a:chOff x="1507396" y="1628800"/>
            <a:chExt cx="4320480" cy="144016"/>
          </a:xfrm>
        </p:grpSpPr>
        <p:cxnSp>
          <p:nvCxnSpPr>
            <p:cNvPr id="44" name="直接连接符 43"/>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6355296" y="1988840"/>
            <a:ext cx="4317669" cy="72000"/>
            <a:chOff x="1507396" y="1628800"/>
            <a:chExt cx="4320480" cy="144016"/>
          </a:xfrm>
        </p:grpSpPr>
        <p:cxnSp>
          <p:nvCxnSpPr>
            <p:cNvPr id="56" name="直接连接符 5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7" name="TextBox 66"/>
          <p:cNvSpPr txBox="1"/>
          <p:nvPr/>
        </p:nvSpPr>
        <p:spPr>
          <a:xfrm>
            <a:off x="5610696"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10</a:t>
            </a:r>
            <a:endParaRPr lang="zh-CN" altLang="en-US" sz="1500">
              <a:solidFill>
                <a:schemeClr val="tx1">
                  <a:lumMod val="50000"/>
                  <a:lumOff val="50000"/>
                </a:schemeClr>
              </a:solidFill>
              <a:latin typeface="+mn-ea"/>
              <a:cs typeface="+mn-ea"/>
            </a:endParaRPr>
          </a:p>
        </p:txBody>
      </p:sp>
      <p:sp>
        <p:nvSpPr>
          <p:cNvPr id="68" name="TextBox 67"/>
          <p:cNvSpPr txBox="1"/>
          <p:nvPr/>
        </p:nvSpPr>
        <p:spPr>
          <a:xfrm>
            <a:off x="5138567"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20</a:t>
            </a:r>
            <a:endParaRPr lang="zh-CN" altLang="en-US" sz="1500">
              <a:solidFill>
                <a:schemeClr val="tx1">
                  <a:lumMod val="50000"/>
                  <a:lumOff val="50000"/>
                </a:schemeClr>
              </a:solidFill>
              <a:latin typeface="+mn-ea"/>
              <a:cs typeface="+mn-ea"/>
            </a:endParaRPr>
          </a:p>
        </p:txBody>
      </p:sp>
      <p:sp>
        <p:nvSpPr>
          <p:cNvPr id="69" name="TextBox 68"/>
          <p:cNvSpPr txBox="1"/>
          <p:nvPr/>
        </p:nvSpPr>
        <p:spPr>
          <a:xfrm>
            <a:off x="4658828"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30</a:t>
            </a:r>
            <a:endParaRPr lang="zh-CN" altLang="en-US" sz="1500">
              <a:solidFill>
                <a:schemeClr val="tx1">
                  <a:lumMod val="50000"/>
                  <a:lumOff val="50000"/>
                </a:schemeClr>
              </a:solidFill>
              <a:latin typeface="+mn-ea"/>
              <a:cs typeface="+mn-ea"/>
            </a:endParaRPr>
          </a:p>
        </p:txBody>
      </p:sp>
      <p:sp>
        <p:nvSpPr>
          <p:cNvPr id="70" name="TextBox 69"/>
          <p:cNvSpPr txBox="1"/>
          <p:nvPr/>
        </p:nvSpPr>
        <p:spPr>
          <a:xfrm>
            <a:off x="4179087"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40</a:t>
            </a:r>
            <a:endParaRPr lang="zh-CN" altLang="en-US" sz="1500">
              <a:solidFill>
                <a:schemeClr val="tx1">
                  <a:lumMod val="50000"/>
                  <a:lumOff val="50000"/>
                </a:schemeClr>
              </a:solidFill>
              <a:latin typeface="+mn-ea"/>
              <a:cs typeface="+mn-ea"/>
            </a:endParaRPr>
          </a:p>
        </p:txBody>
      </p:sp>
      <p:sp>
        <p:nvSpPr>
          <p:cNvPr id="71" name="TextBox 70"/>
          <p:cNvSpPr txBox="1"/>
          <p:nvPr/>
        </p:nvSpPr>
        <p:spPr>
          <a:xfrm>
            <a:off x="3699345"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50</a:t>
            </a:r>
            <a:endParaRPr lang="zh-CN" altLang="en-US" sz="1500">
              <a:solidFill>
                <a:schemeClr val="tx1">
                  <a:lumMod val="50000"/>
                  <a:lumOff val="50000"/>
                </a:schemeClr>
              </a:solidFill>
              <a:latin typeface="+mn-ea"/>
              <a:cs typeface="+mn-ea"/>
            </a:endParaRPr>
          </a:p>
        </p:txBody>
      </p:sp>
      <p:sp>
        <p:nvSpPr>
          <p:cNvPr id="72" name="TextBox 71"/>
          <p:cNvSpPr txBox="1"/>
          <p:nvPr/>
        </p:nvSpPr>
        <p:spPr>
          <a:xfrm>
            <a:off x="3219606"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60</a:t>
            </a:r>
            <a:endParaRPr lang="zh-CN" altLang="en-US" sz="1500">
              <a:solidFill>
                <a:schemeClr val="tx1">
                  <a:lumMod val="50000"/>
                  <a:lumOff val="50000"/>
                </a:schemeClr>
              </a:solidFill>
              <a:latin typeface="+mn-ea"/>
              <a:cs typeface="+mn-ea"/>
            </a:endParaRPr>
          </a:p>
        </p:txBody>
      </p:sp>
      <p:sp>
        <p:nvSpPr>
          <p:cNvPr id="73" name="TextBox 72"/>
          <p:cNvSpPr txBox="1"/>
          <p:nvPr/>
        </p:nvSpPr>
        <p:spPr>
          <a:xfrm>
            <a:off x="2739865"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70</a:t>
            </a:r>
            <a:endParaRPr lang="zh-CN" altLang="en-US" sz="1500">
              <a:solidFill>
                <a:schemeClr val="tx1">
                  <a:lumMod val="50000"/>
                  <a:lumOff val="50000"/>
                </a:schemeClr>
              </a:solidFill>
              <a:latin typeface="+mn-ea"/>
              <a:cs typeface="+mn-ea"/>
            </a:endParaRPr>
          </a:p>
        </p:txBody>
      </p:sp>
      <p:sp>
        <p:nvSpPr>
          <p:cNvPr id="74" name="TextBox 73"/>
          <p:cNvSpPr txBox="1"/>
          <p:nvPr/>
        </p:nvSpPr>
        <p:spPr>
          <a:xfrm>
            <a:off x="2260125"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80</a:t>
            </a:r>
            <a:endParaRPr lang="zh-CN" altLang="en-US" sz="1500">
              <a:solidFill>
                <a:schemeClr val="tx1">
                  <a:lumMod val="50000"/>
                  <a:lumOff val="50000"/>
                </a:schemeClr>
              </a:solidFill>
              <a:latin typeface="+mn-ea"/>
              <a:cs typeface="+mn-ea"/>
            </a:endParaRPr>
          </a:p>
        </p:txBody>
      </p:sp>
      <p:sp>
        <p:nvSpPr>
          <p:cNvPr id="75" name="TextBox 74"/>
          <p:cNvSpPr txBox="1"/>
          <p:nvPr/>
        </p:nvSpPr>
        <p:spPr>
          <a:xfrm>
            <a:off x="1780384"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90</a:t>
            </a:r>
            <a:endParaRPr lang="zh-CN" altLang="en-US" sz="1500">
              <a:solidFill>
                <a:schemeClr val="tx1">
                  <a:lumMod val="50000"/>
                  <a:lumOff val="50000"/>
                </a:schemeClr>
              </a:solidFill>
              <a:latin typeface="+mn-ea"/>
              <a:cs typeface="+mn-ea"/>
            </a:endParaRPr>
          </a:p>
        </p:txBody>
      </p:sp>
      <p:sp>
        <p:nvSpPr>
          <p:cNvPr id="76" name="TextBox 75"/>
          <p:cNvSpPr txBox="1"/>
          <p:nvPr/>
        </p:nvSpPr>
        <p:spPr>
          <a:xfrm>
            <a:off x="1255789" y="1604798"/>
            <a:ext cx="521254" cy="323143"/>
          </a:xfrm>
          <a:prstGeom prst="rect">
            <a:avLst/>
          </a:prstGeom>
          <a:noFill/>
        </p:spPr>
        <p:txBody>
          <a:bodyPr wrap="none" lIns="91419" tIns="45709" rIns="91419" bIns="45709" rtlCol="0">
            <a:spAutoFit/>
          </a:bodyPr>
          <a:lstStyle/>
          <a:p>
            <a:r>
              <a:rPr lang="en-US" altLang="zh-CN" sz="1500" dirty="0">
                <a:solidFill>
                  <a:schemeClr val="tx1">
                    <a:lumMod val="50000"/>
                    <a:lumOff val="50000"/>
                  </a:schemeClr>
                </a:solidFill>
                <a:latin typeface="+mn-ea"/>
                <a:cs typeface="+mn-ea"/>
              </a:rPr>
              <a:t>100</a:t>
            </a:r>
            <a:endParaRPr lang="zh-CN" altLang="en-US" sz="1500" dirty="0">
              <a:solidFill>
                <a:schemeClr val="tx1">
                  <a:lumMod val="50000"/>
                  <a:lumOff val="50000"/>
                </a:schemeClr>
              </a:solidFill>
              <a:latin typeface="+mn-ea"/>
              <a:cs typeface="+mn-ea"/>
            </a:endParaRPr>
          </a:p>
        </p:txBody>
      </p:sp>
      <p:sp>
        <p:nvSpPr>
          <p:cNvPr id="77" name="TextBox 76"/>
          <p:cNvSpPr txBox="1"/>
          <p:nvPr/>
        </p:nvSpPr>
        <p:spPr>
          <a:xfrm>
            <a:off x="6175439"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10</a:t>
            </a:r>
            <a:endParaRPr lang="zh-CN" altLang="en-US" sz="1500">
              <a:solidFill>
                <a:schemeClr val="tx1">
                  <a:lumMod val="50000"/>
                  <a:lumOff val="50000"/>
                </a:schemeClr>
              </a:solidFill>
              <a:latin typeface="+mn-ea"/>
              <a:cs typeface="+mn-ea"/>
            </a:endParaRPr>
          </a:p>
        </p:txBody>
      </p:sp>
      <p:sp>
        <p:nvSpPr>
          <p:cNvPr id="78" name="TextBox 77"/>
          <p:cNvSpPr txBox="1"/>
          <p:nvPr/>
        </p:nvSpPr>
        <p:spPr>
          <a:xfrm>
            <a:off x="6653053"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20</a:t>
            </a:r>
            <a:endParaRPr lang="zh-CN" altLang="en-US" sz="1500">
              <a:solidFill>
                <a:schemeClr val="tx1">
                  <a:lumMod val="50000"/>
                  <a:lumOff val="50000"/>
                </a:schemeClr>
              </a:solidFill>
              <a:latin typeface="+mn-ea"/>
              <a:cs typeface="+mn-ea"/>
            </a:endParaRPr>
          </a:p>
        </p:txBody>
      </p:sp>
      <p:sp>
        <p:nvSpPr>
          <p:cNvPr id="79" name="TextBox 78"/>
          <p:cNvSpPr txBox="1"/>
          <p:nvPr/>
        </p:nvSpPr>
        <p:spPr>
          <a:xfrm>
            <a:off x="7132794"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30</a:t>
            </a:r>
            <a:endParaRPr lang="zh-CN" altLang="en-US" sz="1500">
              <a:solidFill>
                <a:schemeClr val="tx1">
                  <a:lumMod val="50000"/>
                  <a:lumOff val="50000"/>
                </a:schemeClr>
              </a:solidFill>
              <a:latin typeface="+mn-ea"/>
              <a:cs typeface="+mn-ea"/>
            </a:endParaRPr>
          </a:p>
        </p:txBody>
      </p:sp>
      <p:sp>
        <p:nvSpPr>
          <p:cNvPr id="80" name="TextBox 79"/>
          <p:cNvSpPr txBox="1"/>
          <p:nvPr/>
        </p:nvSpPr>
        <p:spPr>
          <a:xfrm>
            <a:off x="7612534"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40</a:t>
            </a:r>
            <a:endParaRPr lang="zh-CN" altLang="en-US" sz="1500">
              <a:solidFill>
                <a:schemeClr val="tx1">
                  <a:lumMod val="50000"/>
                  <a:lumOff val="50000"/>
                </a:schemeClr>
              </a:solidFill>
              <a:latin typeface="+mn-ea"/>
              <a:cs typeface="+mn-ea"/>
            </a:endParaRPr>
          </a:p>
        </p:txBody>
      </p:sp>
      <p:sp>
        <p:nvSpPr>
          <p:cNvPr id="81" name="TextBox 80"/>
          <p:cNvSpPr txBox="1"/>
          <p:nvPr/>
        </p:nvSpPr>
        <p:spPr>
          <a:xfrm>
            <a:off x="8092275"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50</a:t>
            </a:r>
            <a:endParaRPr lang="zh-CN" altLang="en-US" sz="1500">
              <a:solidFill>
                <a:schemeClr val="tx1">
                  <a:lumMod val="50000"/>
                  <a:lumOff val="50000"/>
                </a:schemeClr>
              </a:solidFill>
              <a:latin typeface="+mn-ea"/>
              <a:cs typeface="+mn-ea"/>
            </a:endParaRPr>
          </a:p>
        </p:txBody>
      </p:sp>
      <p:sp>
        <p:nvSpPr>
          <p:cNvPr id="82" name="TextBox 81"/>
          <p:cNvSpPr txBox="1"/>
          <p:nvPr/>
        </p:nvSpPr>
        <p:spPr>
          <a:xfrm>
            <a:off x="8572017"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60</a:t>
            </a:r>
            <a:endParaRPr lang="zh-CN" altLang="en-US" sz="1500">
              <a:solidFill>
                <a:schemeClr val="tx1">
                  <a:lumMod val="50000"/>
                  <a:lumOff val="50000"/>
                </a:schemeClr>
              </a:solidFill>
              <a:latin typeface="+mn-ea"/>
              <a:cs typeface="+mn-ea"/>
            </a:endParaRPr>
          </a:p>
        </p:txBody>
      </p:sp>
      <p:sp>
        <p:nvSpPr>
          <p:cNvPr id="83" name="TextBox 82"/>
          <p:cNvSpPr txBox="1"/>
          <p:nvPr/>
        </p:nvSpPr>
        <p:spPr>
          <a:xfrm>
            <a:off x="9051756"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70</a:t>
            </a:r>
            <a:endParaRPr lang="zh-CN" altLang="en-US" sz="1500">
              <a:solidFill>
                <a:schemeClr val="tx1">
                  <a:lumMod val="50000"/>
                  <a:lumOff val="50000"/>
                </a:schemeClr>
              </a:solidFill>
              <a:latin typeface="+mn-ea"/>
              <a:cs typeface="+mn-ea"/>
            </a:endParaRPr>
          </a:p>
        </p:txBody>
      </p:sp>
      <p:sp>
        <p:nvSpPr>
          <p:cNvPr id="84" name="TextBox 83"/>
          <p:cNvSpPr txBox="1"/>
          <p:nvPr/>
        </p:nvSpPr>
        <p:spPr>
          <a:xfrm>
            <a:off x="9531497"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80</a:t>
            </a:r>
            <a:endParaRPr lang="zh-CN" altLang="en-US" sz="1500">
              <a:solidFill>
                <a:schemeClr val="tx1">
                  <a:lumMod val="50000"/>
                  <a:lumOff val="50000"/>
                </a:schemeClr>
              </a:solidFill>
              <a:latin typeface="+mn-ea"/>
              <a:cs typeface="+mn-ea"/>
            </a:endParaRPr>
          </a:p>
        </p:txBody>
      </p:sp>
      <p:sp>
        <p:nvSpPr>
          <p:cNvPr id="85" name="TextBox 84"/>
          <p:cNvSpPr txBox="1"/>
          <p:nvPr/>
        </p:nvSpPr>
        <p:spPr>
          <a:xfrm>
            <a:off x="10011238" y="1604798"/>
            <a:ext cx="40904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90</a:t>
            </a:r>
            <a:endParaRPr lang="zh-CN" altLang="en-US" sz="1500">
              <a:solidFill>
                <a:schemeClr val="tx1">
                  <a:lumMod val="50000"/>
                  <a:lumOff val="50000"/>
                </a:schemeClr>
              </a:solidFill>
              <a:latin typeface="+mn-ea"/>
              <a:cs typeface="+mn-ea"/>
            </a:endParaRPr>
          </a:p>
        </p:txBody>
      </p:sp>
      <p:sp>
        <p:nvSpPr>
          <p:cNvPr id="86" name="TextBox 85"/>
          <p:cNvSpPr txBox="1"/>
          <p:nvPr/>
        </p:nvSpPr>
        <p:spPr>
          <a:xfrm>
            <a:off x="10446127" y="1604798"/>
            <a:ext cx="521254" cy="323143"/>
          </a:xfrm>
          <a:prstGeom prst="rect">
            <a:avLst/>
          </a:prstGeom>
          <a:noFill/>
        </p:spPr>
        <p:txBody>
          <a:bodyPr wrap="none" lIns="91419" tIns="45709" rIns="91419" bIns="45709" rtlCol="0">
            <a:spAutoFit/>
          </a:bodyPr>
          <a:lstStyle/>
          <a:p>
            <a:r>
              <a:rPr lang="en-US" altLang="zh-CN" sz="1500">
                <a:solidFill>
                  <a:schemeClr val="tx1">
                    <a:lumMod val="50000"/>
                    <a:lumOff val="50000"/>
                  </a:schemeClr>
                </a:solidFill>
                <a:latin typeface="+mn-ea"/>
                <a:cs typeface="+mn-ea"/>
              </a:rPr>
              <a:t>100</a:t>
            </a:r>
            <a:endParaRPr lang="zh-CN" altLang="en-US" sz="150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extLst>
      <p:ext uri="{BB962C8B-B14F-4D97-AF65-F5344CB8AC3E}">
        <p14:creationId xmlns:p14="http://schemas.microsoft.com/office/powerpoint/2010/main" val="13650235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1000"/>
                                        <p:tgtEl>
                                          <p:spTgt spid="67"/>
                                        </p:tgtEl>
                                      </p:cBhvr>
                                    </p:animEffect>
                                    <p:anim calcmode="lin" valueType="num">
                                      <p:cBhvr>
                                        <p:cTn id="19" dur="1000" fill="hold"/>
                                        <p:tgtEl>
                                          <p:spTgt spid="67"/>
                                        </p:tgtEl>
                                        <p:attrNameLst>
                                          <p:attrName>ppt_x</p:attrName>
                                        </p:attrNameLst>
                                      </p:cBhvr>
                                      <p:tavLst>
                                        <p:tav tm="0">
                                          <p:val>
                                            <p:strVal val="#ppt_x"/>
                                          </p:val>
                                        </p:tav>
                                        <p:tav tm="100000">
                                          <p:val>
                                            <p:strVal val="#ppt_x"/>
                                          </p:val>
                                        </p:tav>
                                      </p:tavLst>
                                    </p:anim>
                                    <p:anim calcmode="lin" valueType="num">
                                      <p:cBhvr>
                                        <p:cTn id="20" dur="1000" fill="hold"/>
                                        <p:tgtEl>
                                          <p:spTgt spid="6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1000"/>
                                        <p:tgtEl>
                                          <p:spTgt spid="70"/>
                                        </p:tgtEl>
                                      </p:cBhvr>
                                    </p:animEffect>
                                    <p:anim calcmode="lin" valueType="num">
                                      <p:cBhvr>
                                        <p:cTn id="34" dur="1000" fill="hold"/>
                                        <p:tgtEl>
                                          <p:spTgt spid="70"/>
                                        </p:tgtEl>
                                        <p:attrNameLst>
                                          <p:attrName>ppt_x</p:attrName>
                                        </p:attrNameLst>
                                      </p:cBhvr>
                                      <p:tavLst>
                                        <p:tav tm="0">
                                          <p:val>
                                            <p:strVal val="#ppt_x"/>
                                          </p:val>
                                        </p:tav>
                                        <p:tav tm="100000">
                                          <p:val>
                                            <p:strVal val="#ppt_x"/>
                                          </p:val>
                                        </p:tav>
                                      </p:tavLst>
                                    </p:anim>
                                    <p:anim calcmode="lin" valueType="num">
                                      <p:cBhvr>
                                        <p:cTn id="35" dur="1000" fill="hold"/>
                                        <p:tgtEl>
                                          <p:spTgt spid="7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1000"/>
                                        <p:tgtEl>
                                          <p:spTgt spid="71"/>
                                        </p:tgtEl>
                                      </p:cBhvr>
                                    </p:animEffect>
                                    <p:anim calcmode="lin" valueType="num">
                                      <p:cBhvr>
                                        <p:cTn id="39" dur="1000" fill="hold"/>
                                        <p:tgtEl>
                                          <p:spTgt spid="71"/>
                                        </p:tgtEl>
                                        <p:attrNameLst>
                                          <p:attrName>ppt_x</p:attrName>
                                        </p:attrNameLst>
                                      </p:cBhvr>
                                      <p:tavLst>
                                        <p:tav tm="0">
                                          <p:val>
                                            <p:strVal val="#ppt_x"/>
                                          </p:val>
                                        </p:tav>
                                        <p:tav tm="100000">
                                          <p:val>
                                            <p:strVal val="#ppt_x"/>
                                          </p:val>
                                        </p:tav>
                                      </p:tavLst>
                                    </p:anim>
                                    <p:anim calcmode="lin" valueType="num">
                                      <p:cBhvr>
                                        <p:cTn id="40" dur="1000" fill="hold"/>
                                        <p:tgtEl>
                                          <p:spTgt spid="7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1000"/>
                                        <p:tgtEl>
                                          <p:spTgt spid="72"/>
                                        </p:tgtEl>
                                      </p:cBhvr>
                                    </p:animEffect>
                                    <p:anim calcmode="lin" valueType="num">
                                      <p:cBhvr>
                                        <p:cTn id="44" dur="1000" fill="hold"/>
                                        <p:tgtEl>
                                          <p:spTgt spid="72"/>
                                        </p:tgtEl>
                                        <p:attrNameLst>
                                          <p:attrName>ppt_x</p:attrName>
                                        </p:attrNameLst>
                                      </p:cBhvr>
                                      <p:tavLst>
                                        <p:tav tm="0">
                                          <p:val>
                                            <p:strVal val="#ppt_x"/>
                                          </p:val>
                                        </p:tav>
                                        <p:tav tm="100000">
                                          <p:val>
                                            <p:strVal val="#ppt_x"/>
                                          </p:val>
                                        </p:tav>
                                      </p:tavLst>
                                    </p:anim>
                                    <p:anim calcmode="lin" valueType="num">
                                      <p:cBhvr>
                                        <p:cTn id="45" dur="1000" fill="hold"/>
                                        <p:tgtEl>
                                          <p:spTgt spid="7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1000"/>
                                        <p:tgtEl>
                                          <p:spTgt spid="73"/>
                                        </p:tgtEl>
                                      </p:cBhvr>
                                    </p:animEffect>
                                    <p:anim calcmode="lin" valueType="num">
                                      <p:cBhvr>
                                        <p:cTn id="49" dur="1000" fill="hold"/>
                                        <p:tgtEl>
                                          <p:spTgt spid="73"/>
                                        </p:tgtEl>
                                        <p:attrNameLst>
                                          <p:attrName>ppt_x</p:attrName>
                                        </p:attrNameLst>
                                      </p:cBhvr>
                                      <p:tavLst>
                                        <p:tav tm="0">
                                          <p:val>
                                            <p:strVal val="#ppt_x"/>
                                          </p:val>
                                        </p:tav>
                                        <p:tav tm="100000">
                                          <p:val>
                                            <p:strVal val="#ppt_x"/>
                                          </p:val>
                                        </p:tav>
                                      </p:tavLst>
                                    </p:anim>
                                    <p:anim calcmode="lin" valueType="num">
                                      <p:cBhvr>
                                        <p:cTn id="50" dur="1000" fill="hold"/>
                                        <p:tgtEl>
                                          <p:spTgt spid="7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1000"/>
                                        <p:tgtEl>
                                          <p:spTgt spid="74"/>
                                        </p:tgtEl>
                                      </p:cBhvr>
                                    </p:animEffect>
                                    <p:anim calcmode="lin" valueType="num">
                                      <p:cBhvr>
                                        <p:cTn id="54" dur="1000" fill="hold"/>
                                        <p:tgtEl>
                                          <p:spTgt spid="74"/>
                                        </p:tgtEl>
                                        <p:attrNameLst>
                                          <p:attrName>ppt_x</p:attrName>
                                        </p:attrNameLst>
                                      </p:cBhvr>
                                      <p:tavLst>
                                        <p:tav tm="0">
                                          <p:val>
                                            <p:strVal val="#ppt_x"/>
                                          </p:val>
                                        </p:tav>
                                        <p:tav tm="100000">
                                          <p:val>
                                            <p:strVal val="#ppt_x"/>
                                          </p:val>
                                        </p:tav>
                                      </p:tavLst>
                                    </p:anim>
                                    <p:anim calcmode="lin" valueType="num">
                                      <p:cBhvr>
                                        <p:cTn id="55" dur="1000" fill="hold"/>
                                        <p:tgtEl>
                                          <p:spTgt spid="7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1000"/>
                                        <p:tgtEl>
                                          <p:spTgt spid="75"/>
                                        </p:tgtEl>
                                      </p:cBhvr>
                                    </p:animEffect>
                                    <p:anim calcmode="lin" valueType="num">
                                      <p:cBhvr>
                                        <p:cTn id="59" dur="1000" fill="hold"/>
                                        <p:tgtEl>
                                          <p:spTgt spid="75"/>
                                        </p:tgtEl>
                                        <p:attrNameLst>
                                          <p:attrName>ppt_x</p:attrName>
                                        </p:attrNameLst>
                                      </p:cBhvr>
                                      <p:tavLst>
                                        <p:tav tm="0">
                                          <p:val>
                                            <p:strVal val="#ppt_x"/>
                                          </p:val>
                                        </p:tav>
                                        <p:tav tm="100000">
                                          <p:val>
                                            <p:strVal val="#ppt_x"/>
                                          </p:val>
                                        </p:tav>
                                      </p:tavLst>
                                    </p:anim>
                                    <p:anim calcmode="lin" valueType="num">
                                      <p:cBhvr>
                                        <p:cTn id="60" dur="1000" fill="hold"/>
                                        <p:tgtEl>
                                          <p:spTgt spid="7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1000"/>
                                        <p:tgtEl>
                                          <p:spTgt spid="76"/>
                                        </p:tgtEl>
                                      </p:cBhvr>
                                    </p:animEffect>
                                    <p:anim calcmode="lin" valueType="num">
                                      <p:cBhvr>
                                        <p:cTn id="64" dur="1000" fill="hold"/>
                                        <p:tgtEl>
                                          <p:spTgt spid="76"/>
                                        </p:tgtEl>
                                        <p:attrNameLst>
                                          <p:attrName>ppt_x</p:attrName>
                                        </p:attrNameLst>
                                      </p:cBhvr>
                                      <p:tavLst>
                                        <p:tav tm="0">
                                          <p:val>
                                            <p:strVal val="#ppt_x"/>
                                          </p:val>
                                        </p:tav>
                                        <p:tav tm="100000">
                                          <p:val>
                                            <p:strVal val="#ppt_x"/>
                                          </p:val>
                                        </p:tav>
                                      </p:tavLst>
                                    </p:anim>
                                    <p:anim calcmode="lin" valueType="num">
                                      <p:cBhvr>
                                        <p:cTn id="65" dur="1000" fill="hold"/>
                                        <p:tgtEl>
                                          <p:spTgt spid="7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fade">
                                      <p:cBhvr>
                                        <p:cTn id="68" dur="1000"/>
                                        <p:tgtEl>
                                          <p:spTgt spid="77"/>
                                        </p:tgtEl>
                                      </p:cBhvr>
                                    </p:animEffect>
                                    <p:anim calcmode="lin" valueType="num">
                                      <p:cBhvr>
                                        <p:cTn id="69" dur="1000" fill="hold"/>
                                        <p:tgtEl>
                                          <p:spTgt spid="77"/>
                                        </p:tgtEl>
                                        <p:attrNameLst>
                                          <p:attrName>ppt_x</p:attrName>
                                        </p:attrNameLst>
                                      </p:cBhvr>
                                      <p:tavLst>
                                        <p:tav tm="0">
                                          <p:val>
                                            <p:strVal val="#ppt_x"/>
                                          </p:val>
                                        </p:tav>
                                        <p:tav tm="100000">
                                          <p:val>
                                            <p:strVal val="#ppt_x"/>
                                          </p:val>
                                        </p:tav>
                                      </p:tavLst>
                                    </p:anim>
                                    <p:anim calcmode="lin" valueType="num">
                                      <p:cBhvr>
                                        <p:cTn id="70" dur="1000" fill="hold"/>
                                        <p:tgtEl>
                                          <p:spTgt spid="7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1000"/>
                                        <p:tgtEl>
                                          <p:spTgt spid="78"/>
                                        </p:tgtEl>
                                      </p:cBhvr>
                                    </p:animEffect>
                                    <p:anim calcmode="lin" valueType="num">
                                      <p:cBhvr>
                                        <p:cTn id="74" dur="1000" fill="hold"/>
                                        <p:tgtEl>
                                          <p:spTgt spid="78"/>
                                        </p:tgtEl>
                                        <p:attrNameLst>
                                          <p:attrName>ppt_x</p:attrName>
                                        </p:attrNameLst>
                                      </p:cBhvr>
                                      <p:tavLst>
                                        <p:tav tm="0">
                                          <p:val>
                                            <p:strVal val="#ppt_x"/>
                                          </p:val>
                                        </p:tav>
                                        <p:tav tm="100000">
                                          <p:val>
                                            <p:strVal val="#ppt_x"/>
                                          </p:val>
                                        </p:tav>
                                      </p:tavLst>
                                    </p:anim>
                                    <p:anim calcmode="lin" valueType="num">
                                      <p:cBhvr>
                                        <p:cTn id="75" dur="1000" fill="hold"/>
                                        <p:tgtEl>
                                          <p:spTgt spid="78"/>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1000"/>
                                        <p:tgtEl>
                                          <p:spTgt spid="79"/>
                                        </p:tgtEl>
                                      </p:cBhvr>
                                    </p:animEffect>
                                    <p:anim calcmode="lin" valueType="num">
                                      <p:cBhvr>
                                        <p:cTn id="79" dur="1000" fill="hold"/>
                                        <p:tgtEl>
                                          <p:spTgt spid="79"/>
                                        </p:tgtEl>
                                        <p:attrNameLst>
                                          <p:attrName>ppt_x</p:attrName>
                                        </p:attrNameLst>
                                      </p:cBhvr>
                                      <p:tavLst>
                                        <p:tav tm="0">
                                          <p:val>
                                            <p:strVal val="#ppt_x"/>
                                          </p:val>
                                        </p:tav>
                                        <p:tav tm="100000">
                                          <p:val>
                                            <p:strVal val="#ppt_x"/>
                                          </p:val>
                                        </p:tav>
                                      </p:tavLst>
                                    </p:anim>
                                    <p:anim calcmode="lin" valueType="num">
                                      <p:cBhvr>
                                        <p:cTn id="80" dur="1000" fill="hold"/>
                                        <p:tgtEl>
                                          <p:spTgt spid="79"/>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1000"/>
                                        <p:tgtEl>
                                          <p:spTgt spid="80"/>
                                        </p:tgtEl>
                                      </p:cBhvr>
                                    </p:animEffect>
                                    <p:anim calcmode="lin" valueType="num">
                                      <p:cBhvr>
                                        <p:cTn id="84" dur="1000" fill="hold"/>
                                        <p:tgtEl>
                                          <p:spTgt spid="80"/>
                                        </p:tgtEl>
                                        <p:attrNameLst>
                                          <p:attrName>ppt_x</p:attrName>
                                        </p:attrNameLst>
                                      </p:cBhvr>
                                      <p:tavLst>
                                        <p:tav tm="0">
                                          <p:val>
                                            <p:strVal val="#ppt_x"/>
                                          </p:val>
                                        </p:tav>
                                        <p:tav tm="100000">
                                          <p:val>
                                            <p:strVal val="#ppt_x"/>
                                          </p:val>
                                        </p:tav>
                                      </p:tavLst>
                                    </p:anim>
                                    <p:anim calcmode="lin" valueType="num">
                                      <p:cBhvr>
                                        <p:cTn id="85" dur="1000" fill="hold"/>
                                        <p:tgtEl>
                                          <p:spTgt spid="80"/>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1000"/>
                                        <p:tgtEl>
                                          <p:spTgt spid="81"/>
                                        </p:tgtEl>
                                      </p:cBhvr>
                                    </p:animEffect>
                                    <p:anim calcmode="lin" valueType="num">
                                      <p:cBhvr>
                                        <p:cTn id="89" dur="1000" fill="hold"/>
                                        <p:tgtEl>
                                          <p:spTgt spid="81"/>
                                        </p:tgtEl>
                                        <p:attrNameLst>
                                          <p:attrName>ppt_x</p:attrName>
                                        </p:attrNameLst>
                                      </p:cBhvr>
                                      <p:tavLst>
                                        <p:tav tm="0">
                                          <p:val>
                                            <p:strVal val="#ppt_x"/>
                                          </p:val>
                                        </p:tav>
                                        <p:tav tm="100000">
                                          <p:val>
                                            <p:strVal val="#ppt_x"/>
                                          </p:val>
                                        </p:tav>
                                      </p:tavLst>
                                    </p:anim>
                                    <p:anim calcmode="lin" valueType="num">
                                      <p:cBhvr>
                                        <p:cTn id="90" dur="1000" fill="hold"/>
                                        <p:tgtEl>
                                          <p:spTgt spid="81"/>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82"/>
                                        </p:tgtEl>
                                        <p:attrNameLst>
                                          <p:attrName>style.visibility</p:attrName>
                                        </p:attrNameLst>
                                      </p:cBhvr>
                                      <p:to>
                                        <p:strVal val="visible"/>
                                      </p:to>
                                    </p:set>
                                    <p:animEffect transition="in" filter="fade">
                                      <p:cBhvr>
                                        <p:cTn id="93" dur="1000"/>
                                        <p:tgtEl>
                                          <p:spTgt spid="82"/>
                                        </p:tgtEl>
                                      </p:cBhvr>
                                    </p:animEffect>
                                    <p:anim calcmode="lin" valueType="num">
                                      <p:cBhvr>
                                        <p:cTn id="94" dur="1000" fill="hold"/>
                                        <p:tgtEl>
                                          <p:spTgt spid="82"/>
                                        </p:tgtEl>
                                        <p:attrNameLst>
                                          <p:attrName>ppt_x</p:attrName>
                                        </p:attrNameLst>
                                      </p:cBhvr>
                                      <p:tavLst>
                                        <p:tav tm="0">
                                          <p:val>
                                            <p:strVal val="#ppt_x"/>
                                          </p:val>
                                        </p:tav>
                                        <p:tav tm="100000">
                                          <p:val>
                                            <p:strVal val="#ppt_x"/>
                                          </p:val>
                                        </p:tav>
                                      </p:tavLst>
                                    </p:anim>
                                    <p:anim calcmode="lin" valueType="num">
                                      <p:cBhvr>
                                        <p:cTn id="95" dur="1000" fill="hold"/>
                                        <p:tgtEl>
                                          <p:spTgt spid="8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83"/>
                                        </p:tgtEl>
                                        <p:attrNameLst>
                                          <p:attrName>style.visibility</p:attrName>
                                        </p:attrNameLst>
                                      </p:cBhvr>
                                      <p:to>
                                        <p:strVal val="visible"/>
                                      </p:to>
                                    </p:set>
                                    <p:animEffect transition="in" filter="fade">
                                      <p:cBhvr>
                                        <p:cTn id="98" dur="1000"/>
                                        <p:tgtEl>
                                          <p:spTgt spid="83"/>
                                        </p:tgtEl>
                                      </p:cBhvr>
                                    </p:animEffect>
                                    <p:anim calcmode="lin" valueType="num">
                                      <p:cBhvr>
                                        <p:cTn id="99" dur="1000" fill="hold"/>
                                        <p:tgtEl>
                                          <p:spTgt spid="83"/>
                                        </p:tgtEl>
                                        <p:attrNameLst>
                                          <p:attrName>ppt_x</p:attrName>
                                        </p:attrNameLst>
                                      </p:cBhvr>
                                      <p:tavLst>
                                        <p:tav tm="0">
                                          <p:val>
                                            <p:strVal val="#ppt_x"/>
                                          </p:val>
                                        </p:tav>
                                        <p:tav tm="100000">
                                          <p:val>
                                            <p:strVal val="#ppt_x"/>
                                          </p:val>
                                        </p:tav>
                                      </p:tavLst>
                                    </p:anim>
                                    <p:anim calcmode="lin" valueType="num">
                                      <p:cBhvr>
                                        <p:cTn id="100" dur="1000" fill="hold"/>
                                        <p:tgtEl>
                                          <p:spTgt spid="8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84"/>
                                        </p:tgtEl>
                                        <p:attrNameLst>
                                          <p:attrName>style.visibility</p:attrName>
                                        </p:attrNameLst>
                                      </p:cBhvr>
                                      <p:to>
                                        <p:strVal val="visible"/>
                                      </p:to>
                                    </p:set>
                                    <p:animEffect transition="in" filter="fade">
                                      <p:cBhvr>
                                        <p:cTn id="103" dur="1000"/>
                                        <p:tgtEl>
                                          <p:spTgt spid="84"/>
                                        </p:tgtEl>
                                      </p:cBhvr>
                                    </p:animEffect>
                                    <p:anim calcmode="lin" valueType="num">
                                      <p:cBhvr>
                                        <p:cTn id="104" dur="1000" fill="hold"/>
                                        <p:tgtEl>
                                          <p:spTgt spid="84"/>
                                        </p:tgtEl>
                                        <p:attrNameLst>
                                          <p:attrName>ppt_x</p:attrName>
                                        </p:attrNameLst>
                                      </p:cBhvr>
                                      <p:tavLst>
                                        <p:tav tm="0">
                                          <p:val>
                                            <p:strVal val="#ppt_x"/>
                                          </p:val>
                                        </p:tav>
                                        <p:tav tm="100000">
                                          <p:val>
                                            <p:strVal val="#ppt_x"/>
                                          </p:val>
                                        </p:tav>
                                      </p:tavLst>
                                    </p:anim>
                                    <p:anim calcmode="lin" valueType="num">
                                      <p:cBhvr>
                                        <p:cTn id="105" dur="1000" fill="hold"/>
                                        <p:tgtEl>
                                          <p:spTgt spid="84"/>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85"/>
                                        </p:tgtEl>
                                        <p:attrNameLst>
                                          <p:attrName>style.visibility</p:attrName>
                                        </p:attrNameLst>
                                      </p:cBhvr>
                                      <p:to>
                                        <p:strVal val="visible"/>
                                      </p:to>
                                    </p:set>
                                    <p:animEffect transition="in" filter="fade">
                                      <p:cBhvr>
                                        <p:cTn id="108" dur="1000"/>
                                        <p:tgtEl>
                                          <p:spTgt spid="85"/>
                                        </p:tgtEl>
                                      </p:cBhvr>
                                    </p:animEffect>
                                    <p:anim calcmode="lin" valueType="num">
                                      <p:cBhvr>
                                        <p:cTn id="109" dur="1000" fill="hold"/>
                                        <p:tgtEl>
                                          <p:spTgt spid="85"/>
                                        </p:tgtEl>
                                        <p:attrNameLst>
                                          <p:attrName>ppt_x</p:attrName>
                                        </p:attrNameLst>
                                      </p:cBhvr>
                                      <p:tavLst>
                                        <p:tav tm="0">
                                          <p:val>
                                            <p:strVal val="#ppt_x"/>
                                          </p:val>
                                        </p:tav>
                                        <p:tav tm="100000">
                                          <p:val>
                                            <p:strVal val="#ppt_x"/>
                                          </p:val>
                                        </p:tav>
                                      </p:tavLst>
                                    </p:anim>
                                    <p:anim calcmode="lin" valueType="num">
                                      <p:cBhvr>
                                        <p:cTn id="110" dur="1000" fill="hold"/>
                                        <p:tgtEl>
                                          <p:spTgt spid="8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86"/>
                                        </p:tgtEl>
                                        <p:attrNameLst>
                                          <p:attrName>style.visibility</p:attrName>
                                        </p:attrNameLst>
                                      </p:cBhvr>
                                      <p:to>
                                        <p:strVal val="visible"/>
                                      </p:to>
                                    </p:set>
                                    <p:animEffect transition="in" filter="fade">
                                      <p:cBhvr>
                                        <p:cTn id="113" dur="1000"/>
                                        <p:tgtEl>
                                          <p:spTgt spid="86"/>
                                        </p:tgtEl>
                                      </p:cBhvr>
                                    </p:animEffect>
                                    <p:anim calcmode="lin" valueType="num">
                                      <p:cBhvr>
                                        <p:cTn id="114" dur="1000" fill="hold"/>
                                        <p:tgtEl>
                                          <p:spTgt spid="86"/>
                                        </p:tgtEl>
                                        <p:attrNameLst>
                                          <p:attrName>ppt_x</p:attrName>
                                        </p:attrNameLst>
                                      </p:cBhvr>
                                      <p:tavLst>
                                        <p:tav tm="0">
                                          <p:val>
                                            <p:strVal val="#ppt_x"/>
                                          </p:val>
                                        </p:tav>
                                        <p:tav tm="100000">
                                          <p:val>
                                            <p:strVal val="#ppt_x"/>
                                          </p:val>
                                        </p:tav>
                                      </p:tavLst>
                                    </p:anim>
                                    <p:anim calcmode="lin" valueType="num">
                                      <p:cBhvr>
                                        <p:cTn id="115" dur="1000" fill="hold"/>
                                        <p:tgtEl>
                                          <p:spTgt spid="86"/>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500" fill="hold"/>
                                        <p:tgtEl>
                                          <p:spTgt spid="32"/>
                                        </p:tgtEl>
                                        <p:attrNameLst>
                                          <p:attrName>ppt_x</p:attrName>
                                        </p:attrNameLst>
                                      </p:cBhvr>
                                      <p:tavLst>
                                        <p:tav tm="0">
                                          <p:val>
                                            <p:strVal val="#ppt_x"/>
                                          </p:val>
                                        </p:tav>
                                        <p:tav tm="100000">
                                          <p:val>
                                            <p:strVal val="#ppt_x"/>
                                          </p:val>
                                        </p:tav>
                                      </p:tavLst>
                                    </p:anim>
                                    <p:anim calcmode="lin" valueType="num">
                                      <p:cBhvr additive="base">
                                        <p:cTn id="120" dur="500" fill="hold"/>
                                        <p:tgtEl>
                                          <p:spTgt spid="32"/>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33"/>
                                        </p:tgtEl>
                                        <p:attrNameLst>
                                          <p:attrName>style.visibility</p:attrName>
                                        </p:attrNameLst>
                                      </p:cBhvr>
                                      <p:to>
                                        <p:strVal val="visible"/>
                                      </p:to>
                                    </p:set>
                                    <p:anim calcmode="lin" valueType="num">
                                      <p:cBhvr additive="base">
                                        <p:cTn id="123" dur="500" fill="hold"/>
                                        <p:tgtEl>
                                          <p:spTgt spid="33"/>
                                        </p:tgtEl>
                                        <p:attrNameLst>
                                          <p:attrName>ppt_x</p:attrName>
                                        </p:attrNameLst>
                                      </p:cBhvr>
                                      <p:tavLst>
                                        <p:tav tm="0">
                                          <p:val>
                                            <p:strVal val="#ppt_x"/>
                                          </p:val>
                                        </p:tav>
                                        <p:tav tm="100000">
                                          <p:val>
                                            <p:strVal val="#ppt_x"/>
                                          </p:val>
                                        </p:tav>
                                      </p:tavLst>
                                    </p:anim>
                                    <p:anim calcmode="lin" valueType="num">
                                      <p:cBhvr additive="base">
                                        <p:cTn id="124" dur="500" fill="hold"/>
                                        <p:tgtEl>
                                          <p:spTgt spid="33"/>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additive="base">
                                        <p:cTn id="127" dur="500" fill="hold"/>
                                        <p:tgtEl>
                                          <p:spTgt spid="34"/>
                                        </p:tgtEl>
                                        <p:attrNameLst>
                                          <p:attrName>ppt_x</p:attrName>
                                        </p:attrNameLst>
                                      </p:cBhvr>
                                      <p:tavLst>
                                        <p:tav tm="0">
                                          <p:val>
                                            <p:strVal val="#ppt_x"/>
                                          </p:val>
                                        </p:tav>
                                        <p:tav tm="100000">
                                          <p:val>
                                            <p:strVal val="#ppt_x"/>
                                          </p:val>
                                        </p:tav>
                                      </p:tavLst>
                                    </p:anim>
                                    <p:anim calcmode="lin" valueType="num">
                                      <p:cBhvr additive="base">
                                        <p:cTn id="128" dur="500" fill="hold"/>
                                        <p:tgtEl>
                                          <p:spTgt spid="34"/>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38"/>
                                        </p:tgtEl>
                                        <p:attrNameLst>
                                          <p:attrName>style.visibility</p:attrName>
                                        </p:attrNameLst>
                                      </p:cBhvr>
                                      <p:to>
                                        <p:strVal val="visible"/>
                                      </p:to>
                                    </p:set>
                                    <p:anim calcmode="lin" valueType="num">
                                      <p:cBhvr additive="base">
                                        <p:cTn id="135" dur="500" fill="hold"/>
                                        <p:tgtEl>
                                          <p:spTgt spid="38"/>
                                        </p:tgtEl>
                                        <p:attrNameLst>
                                          <p:attrName>ppt_x</p:attrName>
                                        </p:attrNameLst>
                                      </p:cBhvr>
                                      <p:tavLst>
                                        <p:tav tm="0">
                                          <p:val>
                                            <p:strVal val="#ppt_x"/>
                                          </p:val>
                                        </p:tav>
                                        <p:tav tm="100000">
                                          <p:val>
                                            <p:strVal val="#ppt_x"/>
                                          </p:val>
                                        </p:tav>
                                      </p:tavLst>
                                    </p:anim>
                                    <p:anim calcmode="lin" valueType="num">
                                      <p:cBhvr additive="base">
                                        <p:cTn id="136" dur="500" fill="hold"/>
                                        <p:tgtEl>
                                          <p:spTgt spid="3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additive="base">
                                        <p:cTn id="139" dur="500" fill="hold"/>
                                        <p:tgtEl>
                                          <p:spTgt spid="39"/>
                                        </p:tgtEl>
                                        <p:attrNameLst>
                                          <p:attrName>ppt_x</p:attrName>
                                        </p:attrNameLst>
                                      </p:cBhvr>
                                      <p:tavLst>
                                        <p:tav tm="0">
                                          <p:val>
                                            <p:strVal val="#ppt_x"/>
                                          </p:val>
                                        </p:tav>
                                        <p:tav tm="100000">
                                          <p:val>
                                            <p:strVal val="#ppt_x"/>
                                          </p:val>
                                        </p:tav>
                                      </p:tavLst>
                                    </p:anim>
                                    <p:anim calcmode="lin" valueType="num">
                                      <p:cBhvr additive="base">
                                        <p:cTn id="140" dur="500" fill="hold"/>
                                        <p:tgtEl>
                                          <p:spTgt spid="3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additive="base">
                                        <p:cTn id="143" dur="500" fill="hold"/>
                                        <p:tgtEl>
                                          <p:spTgt spid="40"/>
                                        </p:tgtEl>
                                        <p:attrNameLst>
                                          <p:attrName>ppt_x</p:attrName>
                                        </p:attrNameLst>
                                      </p:cBhvr>
                                      <p:tavLst>
                                        <p:tav tm="0">
                                          <p:val>
                                            <p:strVal val="#ppt_x"/>
                                          </p:val>
                                        </p:tav>
                                        <p:tav tm="100000">
                                          <p:val>
                                            <p:strVal val="#ppt_x"/>
                                          </p:val>
                                        </p:tav>
                                      </p:tavLst>
                                    </p:anim>
                                    <p:anim calcmode="lin" valueType="num">
                                      <p:cBhvr additive="base">
                                        <p:cTn id="144" dur="500" fill="hold"/>
                                        <p:tgtEl>
                                          <p:spTgt spid="40"/>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 presetClass="entr" presetSubtype="4" decel="100000" fill="hold" nodeType="afterEffect">
                                  <p:stCondLst>
                                    <p:cond delay="0"/>
                                  </p:stCondLst>
                                  <p:childTnLst>
                                    <p:set>
                                      <p:cBhvr>
                                        <p:cTn id="147" dur="1" fill="hold">
                                          <p:stCondLst>
                                            <p:cond delay="0"/>
                                          </p:stCondLst>
                                        </p:cTn>
                                        <p:tgtEl>
                                          <p:spTgt spid="41"/>
                                        </p:tgtEl>
                                        <p:attrNameLst>
                                          <p:attrName>style.visibility</p:attrName>
                                        </p:attrNameLst>
                                      </p:cBhvr>
                                      <p:to>
                                        <p:strVal val="visible"/>
                                      </p:to>
                                    </p:set>
                                    <p:anim calcmode="lin" valueType="num">
                                      <p:cBhvr additive="base">
                                        <p:cTn id="148" dur="500" fill="hold"/>
                                        <p:tgtEl>
                                          <p:spTgt spid="41"/>
                                        </p:tgtEl>
                                        <p:attrNameLst>
                                          <p:attrName>ppt_x</p:attrName>
                                        </p:attrNameLst>
                                      </p:cBhvr>
                                      <p:tavLst>
                                        <p:tav tm="0">
                                          <p:val>
                                            <p:strVal val="#ppt_x"/>
                                          </p:val>
                                        </p:tav>
                                        <p:tav tm="100000">
                                          <p:val>
                                            <p:strVal val="#ppt_x"/>
                                          </p:val>
                                        </p:tav>
                                      </p:tavLst>
                                    </p:anim>
                                    <p:anim calcmode="lin" valueType="num">
                                      <p:cBhvr additive="base">
                                        <p:cTn id="149" dur="500" fill="hold"/>
                                        <p:tgtEl>
                                          <p:spTgt spid="41"/>
                                        </p:tgtEl>
                                        <p:attrNameLst>
                                          <p:attrName>ppt_y</p:attrName>
                                        </p:attrNameLst>
                                      </p:cBhvr>
                                      <p:tavLst>
                                        <p:tav tm="0">
                                          <p:val>
                                            <p:strVal val="1+#ppt_h/2"/>
                                          </p:val>
                                        </p:tav>
                                        <p:tav tm="100000">
                                          <p:val>
                                            <p:strVal val="#ppt_y"/>
                                          </p:val>
                                        </p:tav>
                                      </p:tavLst>
                                    </p:anim>
                                  </p:childTnLst>
                                </p:cTn>
                              </p:par>
                              <p:par>
                                <p:cTn id="150" presetID="2" presetClass="entr" presetSubtype="4" decel="100000" fill="hold" nodeType="withEffect">
                                  <p:stCondLst>
                                    <p:cond delay="0"/>
                                  </p:stCondLst>
                                  <p:childTnLst>
                                    <p:set>
                                      <p:cBhvr>
                                        <p:cTn id="151" dur="1" fill="hold">
                                          <p:stCondLst>
                                            <p:cond delay="0"/>
                                          </p:stCondLst>
                                        </p:cTn>
                                        <p:tgtEl>
                                          <p:spTgt spid="42"/>
                                        </p:tgtEl>
                                        <p:attrNameLst>
                                          <p:attrName>style.visibility</p:attrName>
                                        </p:attrNameLst>
                                      </p:cBhvr>
                                      <p:to>
                                        <p:strVal val="visible"/>
                                      </p:to>
                                    </p:set>
                                    <p:anim calcmode="lin" valueType="num">
                                      <p:cBhvr additive="base">
                                        <p:cTn id="152" dur="500" fill="hold"/>
                                        <p:tgtEl>
                                          <p:spTgt spid="42"/>
                                        </p:tgtEl>
                                        <p:attrNameLst>
                                          <p:attrName>ppt_x</p:attrName>
                                        </p:attrNameLst>
                                      </p:cBhvr>
                                      <p:tavLst>
                                        <p:tav tm="0">
                                          <p:val>
                                            <p:strVal val="#ppt_x"/>
                                          </p:val>
                                        </p:tav>
                                        <p:tav tm="100000">
                                          <p:val>
                                            <p:strVal val="#ppt_x"/>
                                          </p:val>
                                        </p:tav>
                                      </p:tavLst>
                                    </p:anim>
                                    <p:anim calcmode="lin" valueType="num">
                                      <p:cBhvr additive="base">
                                        <p:cTn id="153" dur="500" fill="hold"/>
                                        <p:tgtEl>
                                          <p:spTgt spid="42"/>
                                        </p:tgtEl>
                                        <p:attrNameLst>
                                          <p:attrName>ppt_y</p:attrName>
                                        </p:attrNameLst>
                                      </p:cBhvr>
                                      <p:tavLst>
                                        <p:tav tm="0">
                                          <p:val>
                                            <p:strVal val="1+#ppt_h/2"/>
                                          </p:val>
                                        </p:tav>
                                        <p:tav tm="100000">
                                          <p:val>
                                            <p:strVal val="#ppt_y"/>
                                          </p:val>
                                        </p:tav>
                                      </p:tavLst>
                                    </p:anim>
                                  </p:childTnLst>
                                </p:cTn>
                              </p:par>
                            </p:childTnLst>
                          </p:cTn>
                        </p:par>
                        <p:par>
                          <p:cTn id="154" fill="hold">
                            <p:stCondLst>
                              <p:cond delay="3900"/>
                            </p:stCondLst>
                            <p:childTnLst>
                              <p:par>
                                <p:cTn id="155" presetID="63" presetClass="path" presetSubtype="0" fill="hold" nodeType="afterEffect">
                                  <p:stCondLst>
                                    <p:cond delay="0"/>
                                  </p:stCondLst>
                                  <p:childTnLst>
                                    <p:animMotion origin="layout" path="M 0 0 L 0.25 0 E" pathEditMode="relative" ptsTypes="">
                                      <p:cBhvr>
                                        <p:cTn id="156" dur="500" fill="hold"/>
                                        <p:tgtEl>
                                          <p:spTgt spid="41"/>
                                        </p:tgtEl>
                                        <p:attrNameLst>
                                          <p:attrName>ppt_x</p:attrName>
                                          <p:attrName>ppt_y</p:attrName>
                                        </p:attrNameLst>
                                      </p:cBhvr>
                                    </p:animMotion>
                                  </p:childTnLst>
                                </p:cTn>
                              </p:par>
                              <p:par>
                                <p:cTn id="157" presetID="35" presetClass="path" presetSubtype="0" fill="hold" nodeType="withEffect">
                                  <p:stCondLst>
                                    <p:cond delay="0"/>
                                  </p:stCondLst>
                                  <p:childTnLst>
                                    <p:animMotion origin="layout" path="M 0 0 L -0.25 0 E" pathEditMode="relative" ptsTypes="">
                                      <p:cBhvr>
                                        <p:cTn id="158" dur="500" fill="hold"/>
                                        <p:tgtEl>
                                          <p:spTgt spid="42"/>
                                        </p:tgtEl>
                                        <p:attrNameLst>
                                          <p:attrName>ppt_x</p:attrName>
                                          <p:attrName>ppt_y</p:attrName>
                                        </p:attrNameLst>
                                      </p:cBhvr>
                                    </p:animMotion>
                                  </p:childTnLst>
                                </p:cTn>
                              </p:par>
                              <p:par>
                                <p:cTn id="159" presetID="10" presetClass="exit" presetSubtype="0" fill="hold" nodeType="withEffect">
                                  <p:stCondLst>
                                    <p:cond delay="200"/>
                                  </p:stCondLst>
                                  <p:childTnLst>
                                    <p:animEffect transition="out" filter="fade">
                                      <p:cBhvr>
                                        <p:cTn id="160" dur="300"/>
                                        <p:tgtEl>
                                          <p:spTgt spid="42"/>
                                        </p:tgtEl>
                                      </p:cBhvr>
                                    </p:animEffect>
                                    <p:set>
                                      <p:cBhvr>
                                        <p:cTn id="161" dur="1" fill="hold">
                                          <p:stCondLst>
                                            <p:cond delay="299"/>
                                          </p:stCondLst>
                                        </p:cTn>
                                        <p:tgtEl>
                                          <p:spTgt spid="42"/>
                                        </p:tgtEl>
                                        <p:attrNameLst>
                                          <p:attrName>style.visibility</p:attrName>
                                        </p:attrNameLst>
                                      </p:cBhvr>
                                      <p:to>
                                        <p:strVal val="hidden"/>
                                      </p:to>
                                    </p:set>
                                  </p:childTnLst>
                                </p:cTn>
                              </p:par>
                              <p:par>
                                <p:cTn id="162" presetID="10" presetClass="exit" presetSubtype="0" fill="hold" nodeType="withEffect">
                                  <p:stCondLst>
                                    <p:cond delay="200"/>
                                  </p:stCondLst>
                                  <p:childTnLst>
                                    <p:animEffect transition="out" filter="fade">
                                      <p:cBhvr>
                                        <p:cTn id="163" dur="300"/>
                                        <p:tgtEl>
                                          <p:spTgt spid="41"/>
                                        </p:tgtEl>
                                      </p:cBhvr>
                                    </p:animEffect>
                                    <p:set>
                                      <p:cBhvr>
                                        <p:cTn id="164" dur="1" fill="hold">
                                          <p:stCondLst>
                                            <p:cond delay="299"/>
                                          </p:stCondLst>
                                        </p:cTn>
                                        <p:tgtEl>
                                          <p:spTgt spid="41"/>
                                        </p:tgtEl>
                                        <p:attrNameLst>
                                          <p:attrName>style.visibility</p:attrName>
                                        </p:attrNameLst>
                                      </p:cBhvr>
                                      <p:to>
                                        <p:strVal val="hidden"/>
                                      </p:to>
                                    </p:set>
                                  </p:childTnLst>
                                </p:cTn>
                              </p:par>
                              <p:par>
                                <p:cTn id="165" presetID="22" presetClass="entr" presetSubtype="8" fill="hold" grpId="0" nodeType="withEffect">
                                  <p:stCondLst>
                                    <p:cond delay="200"/>
                                  </p:stCondLst>
                                  <p:childTnLst>
                                    <p:set>
                                      <p:cBhvr>
                                        <p:cTn id="166" dur="1" fill="hold">
                                          <p:stCondLst>
                                            <p:cond delay="0"/>
                                          </p:stCondLst>
                                        </p:cTn>
                                        <p:tgtEl>
                                          <p:spTgt spid="18"/>
                                        </p:tgtEl>
                                        <p:attrNameLst>
                                          <p:attrName>style.visibility</p:attrName>
                                        </p:attrNameLst>
                                      </p:cBhvr>
                                      <p:to>
                                        <p:strVal val="visible"/>
                                      </p:to>
                                    </p:set>
                                    <p:animEffect transition="in" filter="wipe(left)">
                                      <p:cBhvr>
                                        <p:cTn id="167" dur="500"/>
                                        <p:tgtEl>
                                          <p:spTgt spid="18"/>
                                        </p:tgtEl>
                                      </p:cBhvr>
                                    </p:animEffect>
                                  </p:childTnLst>
                                </p:cTn>
                              </p:par>
                              <p:par>
                                <p:cTn id="168" presetID="22" presetClass="entr" presetSubtype="8" fill="hold" grpId="0" nodeType="withEffect">
                                  <p:stCondLst>
                                    <p:cond delay="100"/>
                                  </p:stCondLst>
                                  <p:childTnLst>
                                    <p:set>
                                      <p:cBhvr>
                                        <p:cTn id="169" dur="1" fill="hold">
                                          <p:stCondLst>
                                            <p:cond delay="0"/>
                                          </p:stCondLst>
                                        </p:cTn>
                                        <p:tgtEl>
                                          <p:spTgt spid="19"/>
                                        </p:tgtEl>
                                        <p:attrNameLst>
                                          <p:attrName>style.visibility</p:attrName>
                                        </p:attrNameLst>
                                      </p:cBhvr>
                                      <p:to>
                                        <p:strVal val="visible"/>
                                      </p:to>
                                    </p:set>
                                    <p:animEffect transition="in" filter="wipe(left)">
                                      <p:cBhvr>
                                        <p:cTn id="170" dur="500"/>
                                        <p:tgtEl>
                                          <p:spTgt spid="19"/>
                                        </p:tgtEl>
                                      </p:cBhvr>
                                    </p:animEffect>
                                  </p:childTnLst>
                                </p:cTn>
                              </p:par>
                              <p:par>
                                <p:cTn id="171" presetID="22" presetClass="entr" presetSubtype="8" fill="hold" grpId="0" nodeType="withEffect">
                                  <p:stCondLst>
                                    <p:cond delay="200"/>
                                  </p:stCondLst>
                                  <p:childTnLst>
                                    <p:set>
                                      <p:cBhvr>
                                        <p:cTn id="172" dur="1" fill="hold">
                                          <p:stCondLst>
                                            <p:cond delay="0"/>
                                          </p:stCondLst>
                                        </p:cTn>
                                        <p:tgtEl>
                                          <p:spTgt spid="20"/>
                                        </p:tgtEl>
                                        <p:attrNameLst>
                                          <p:attrName>style.visibility</p:attrName>
                                        </p:attrNameLst>
                                      </p:cBhvr>
                                      <p:to>
                                        <p:strVal val="visible"/>
                                      </p:to>
                                    </p:set>
                                    <p:animEffect transition="in" filter="wipe(left)">
                                      <p:cBhvr>
                                        <p:cTn id="173" dur="500"/>
                                        <p:tgtEl>
                                          <p:spTgt spid="20"/>
                                        </p:tgtEl>
                                      </p:cBhvr>
                                    </p:animEffect>
                                  </p:childTnLst>
                                </p:cTn>
                              </p:par>
                              <p:par>
                                <p:cTn id="174" presetID="22" presetClass="entr" presetSubtype="8" fill="hold" grpId="0" nodeType="withEffect">
                                  <p:stCondLst>
                                    <p:cond delay="300"/>
                                  </p:stCondLst>
                                  <p:childTnLst>
                                    <p:set>
                                      <p:cBhvr>
                                        <p:cTn id="175" dur="1" fill="hold">
                                          <p:stCondLst>
                                            <p:cond delay="0"/>
                                          </p:stCondLst>
                                        </p:cTn>
                                        <p:tgtEl>
                                          <p:spTgt spid="21"/>
                                        </p:tgtEl>
                                        <p:attrNameLst>
                                          <p:attrName>style.visibility</p:attrName>
                                        </p:attrNameLst>
                                      </p:cBhvr>
                                      <p:to>
                                        <p:strVal val="visible"/>
                                      </p:to>
                                    </p:set>
                                    <p:animEffect transition="in" filter="wipe(left)">
                                      <p:cBhvr>
                                        <p:cTn id="176" dur="500"/>
                                        <p:tgtEl>
                                          <p:spTgt spid="21"/>
                                        </p:tgtEl>
                                      </p:cBhvr>
                                    </p:animEffect>
                                  </p:childTnLst>
                                </p:cTn>
                              </p:par>
                              <p:par>
                                <p:cTn id="177" presetID="22" presetClass="entr" presetSubtype="8" fill="hold" grpId="0" nodeType="withEffect">
                                  <p:stCondLst>
                                    <p:cond delay="400"/>
                                  </p:stCondLst>
                                  <p:childTnLst>
                                    <p:set>
                                      <p:cBhvr>
                                        <p:cTn id="178" dur="1" fill="hold">
                                          <p:stCondLst>
                                            <p:cond delay="0"/>
                                          </p:stCondLst>
                                        </p:cTn>
                                        <p:tgtEl>
                                          <p:spTgt spid="22"/>
                                        </p:tgtEl>
                                        <p:attrNameLst>
                                          <p:attrName>style.visibility</p:attrName>
                                        </p:attrNameLst>
                                      </p:cBhvr>
                                      <p:to>
                                        <p:strVal val="visible"/>
                                      </p:to>
                                    </p:set>
                                    <p:animEffect transition="in" filter="wipe(left)">
                                      <p:cBhvr>
                                        <p:cTn id="179" dur="500"/>
                                        <p:tgtEl>
                                          <p:spTgt spid="22"/>
                                        </p:tgtEl>
                                      </p:cBhvr>
                                    </p:animEffect>
                                  </p:childTnLst>
                                </p:cTn>
                              </p:par>
                              <p:par>
                                <p:cTn id="180" presetID="22" presetClass="entr" presetSubtype="8" fill="hold" grpId="0" nodeType="withEffect">
                                  <p:stCondLst>
                                    <p:cond delay="500"/>
                                  </p:stCondLst>
                                  <p:childTnLst>
                                    <p:set>
                                      <p:cBhvr>
                                        <p:cTn id="181" dur="1" fill="hold">
                                          <p:stCondLst>
                                            <p:cond delay="0"/>
                                          </p:stCondLst>
                                        </p:cTn>
                                        <p:tgtEl>
                                          <p:spTgt spid="23"/>
                                        </p:tgtEl>
                                        <p:attrNameLst>
                                          <p:attrName>style.visibility</p:attrName>
                                        </p:attrNameLst>
                                      </p:cBhvr>
                                      <p:to>
                                        <p:strVal val="visible"/>
                                      </p:to>
                                    </p:set>
                                    <p:animEffect transition="in" filter="wipe(left)">
                                      <p:cBhvr>
                                        <p:cTn id="182" dur="500"/>
                                        <p:tgtEl>
                                          <p:spTgt spid="23"/>
                                        </p:tgtEl>
                                      </p:cBhvr>
                                    </p:animEffect>
                                  </p:childTnLst>
                                </p:cTn>
                              </p:par>
                              <p:par>
                                <p:cTn id="183" presetID="22" presetClass="entr" presetSubtype="8" fill="hold" grpId="0" nodeType="withEffect">
                                  <p:stCondLst>
                                    <p:cond delay="600"/>
                                  </p:stCondLst>
                                  <p:childTnLst>
                                    <p:set>
                                      <p:cBhvr>
                                        <p:cTn id="184" dur="1" fill="hold">
                                          <p:stCondLst>
                                            <p:cond delay="0"/>
                                          </p:stCondLst>
                                        </p:cTn>
                                        <p:tgtEl>
                                          <p:spTgt spid="24"/>
                                        </p:tgtEl>
                                        <p:attrNameLst>
                                          <p:attrName>style.visibility</p:attrName>
                                        </p:attrNameLst>
                                      </p:cBhvr>
                                      <p:to>
                                        <p:strVal val="visible"/>
                                      </p:to>
                                    </p:set>
                                    <p:animEffect transition="in" filter="wipe(left)">
                                      <p:cBhvr>
                                        <p:cTn id="185" dur="500"/>
                                        <p:tgtEl>
                                          <p:spTgt spid="24"/>
                                        </p:tgtEl>
                                      </p:cBhvr>
                                    </p:animEffect>
                                  </p:childTnLst>
                                </p:cTn>
                              </p:par>
                              <p:par>
                                <p:cTn id="186" presetID="22" presetClass="entr" presetSubtype="2" fill="hold" grpId="0" nodeType="withEffect">
                                  <p:stCondLst>
                                    <p:cond delay="0"/>
                                  </p:stCondLst>
                                  <p:childTnLst>
                                    <p:set>
                                      <p:cBhvr>
                                        <p:cTn id="187" dur="1" fill="hold">
                                          <p:stCondLst>
                                            <p:cond delay="0"/>
                                          </p:stCondLst>
                                        </p:cTn>
                                        <p:tgtEl>
                                          <p:spTgt spid="4"/>
                                        </p:tgtEl>
                                        <p:attrNameLst>
                                          <p:attrName>style.visibility</p:attrName>
                                        </p:attrNameLst>
                                      </p:cBhvr>
                                      <p:to>
                                        <p:strVal val="visible"/>
                                      </p:to>
                                    </p:set>
                                    <p:animEffect transition="in" filter="wipe(right)">
                                      <p:cBhvr>
                                        <p:cTn id="188" dur="500"/>
                                        <p:tgtEl>
                                          <p:spTgt spid="4"/>
                                        </p:tgtEl>
                                      </p:cBhvr>
                                    </p:animEffect>
                                  </p:childTnLst>
                                </p:cTn>
                              </p:par>
                              <p:par>
                                <p:cTn id="189" presetID="22" presetClass="entr" presetSubtype="2" fill="hold" grpId="0" nodeType="withEffect">
                                  <p:stCondLst>
                                    <p:cond delay="100"/>
                                  </p:stCondLst>
                                  <p:childTnLst>
                                    <p:set>
                                      <p:cBhvr>
                                        <p:cTn id="190" dur="1" fill="hold">
                                          <p:stCondLst>
                                            <p:cond delay="0"/>
                                          </p:stCondLst>
                                        </p:cTn>
                                        <p:tgtEl>
                                          <p:spTgt spid="5"/>
                                        </p:tgtEl>
                                        <p:attrNameLst>
                                          <p:attrName>style.visibility</p:attrName>
                                        </p:attrNameLst>
                                      </p:cBhvr>
                                      <p:to>
                                        <p:strVal val="visible"/>
                                      </p:to>
                                    </p:set>
                                    <p:animEffect transition="in" filter="wipe(right)">
                                      <p:cBhvr>
                                        <p:cTn id="191" dur="500"/>
                                        <p:tgtEl>
                                          <p:spTgt spid="5"/>
                                        </p:tgtEl>
                                      </p:cBhvr>
                                    </p:animEffect>
                                  </p:childTnLst>
                                </p:cTn>
                              </p:par>
                              <p:par>
                                <p:cTn id="192" presetID="22" presetClass="entr" presetSubtype="2" fill="hold" grpId="0" nodeType="withEffect">
                                  <p:stCondLst>
                                    <p:cond delay="200"/>
                                  </p:stCondLst>
                                  <p:childTnLst>
                                    <p:set>
                                      <p:cBhvr>
                                        <p:cTn id="193" dur="1" fill="hold">
                                          <p:stCondLst>
                                            <p:cond delay="0"/>
                                          </p:stCondLst>
                                        </p:cTn>
                                        <p:tgtEl>
                                          <p:spTgt spid="6"/>
                                        </p:tgtEl>
                                        <p:attrNameLst>
                                          <p:attrName>style.visibility</p:attrName>
                                        </p:attrNameLst>
                                      </p:cBhvr>
                                      <p:to>
                                        <p:strVal val="visible"/>
                                      </p:to>
                                    </p:set>
                                    <p:animEffect transition="in" filter="wipe(right)">
                                      <p:cBhvr>
                                        <p:cTn id="194" dur="500"/>
                                        <p:tgtEl>
                                          <p:spTgt spid="6"/>
                                        </p:tgtEl>
                                      </p:cBhvr>
                                    </p:animEffect>
                                  </p:childTnLst>
                                </p:cTn>
                              </p:par>
                              <p:par>
                                <p:cTn id="195" presetID="22" presetClass="entr" presetSubtype="2" fill="hold" grpId="0" nodeType="withEffect">
                                  <p:stCondLst>
                                    <p:cond delay="300"/>
                                  </p:stCondLst>
                                  <p:childTnLst>
                                    <p:set>
                                      <p:cBhvr>
                                        <p:cTn id="196" dur="1" fill="hold">
                                          <p:stCondLst>
                                            <p:cond delay="0"/>
                                          </p:stCondLst>
                                        </p:cTn>
                                        <p:tgtEl>
                                          <p:spTgt spid="7"/>
                                        </p:tgtEl>
                                        <p:attrNameLst>
                                          <p:attrName>style.visibility</p:attrName>
                                        </p:attrNameLst>
                                      </p:cBhvr>
                                      <p:to>
                                        <p:strVal val="visible"/>
                                      </p:to>
                                    </p:set>
                                    <p:animEffect transition="in" filter="wipe(right)">
                                      <p:cBhvr>
                                        <p:cTn id="197" dur="500"/>
                                        <p:tgtEl>
                                          <p:spTgt spid="7"/>
                                        </p:tgtEl>
                                      </p:cBhvr>
                                    </p:animEffect>
                                  </p:childTnLst>
                                </p:cTn>
                              </p:par>
                              <p:par>
                                <p:cTn id="198" presetID="22" presetClass="entr" presetSubtype="2" fill="hold" grpId="0" nodeType="withEffect">
                                  <p:stCondLst>
                                    <p:cond delay="400"/>
                                  </p:stCondLst>
                                  <p:childTnLst>
                                    <p:set>
                                      <p:cBhvr>
                                        <p:cTn id="199" dur="1" fill="hold">
                                          <p:stCondLst>
                                            <p:cond delay="0"/>
                                          </p:stCondLst>
                                        </p:cTn>
                                        <p:tgtEl>
                                          <p:spTgt spid="8"/>
                                        </p:tgtEl>
                                        <p:attrNameLst>
                                          <p:attrName>style.visibility</p:attrName>
                                        </p:attrNameLst>
                                      </p:cBhvr>
                                      <p:to>
                                        <p:strVal val="visible"/>
                                      </p:to>
                                    </p:set>
                                    <p:animEffect transition="in" filter="wipe(right)">
                                      <p:cBhvr>
                                        <p:cTn id="200" dur="500"/>
                                        <p:tgtEl>
                                          <p:spTgt spid="8"/>
                                        </p:tgtEl>
                                      </p:cBhvr>
                                    </p:animEffect>
                                  </p:childTnLst>
                                </p:cTn>
                              </p:par>
                              <p:par>
                                <p:cTn id="201" presetID="22" presetClass="entr" presetSubtype="2" fill="hold" grpId="0" nodeType="withEffect">
                                  <p:stCondLst>
                                    <p:cond delay="500"/>
                                  </p:stCondLst>
                                  <p:childTnLst>
                                    <p:set>
                                      <p:cBhvr>
                                        <p:cTn id="202" dur="1" fill="hold">
                                          <p:stCondLst>
                                            <p:cond delay="0"/>
                                          </p:stCondLst>
                                        </p:cTn>
                                        <p:tgtEl>
                                          <p:spTgt spid="9"/>
                                        </p:tgtEl>
                                        <p:attrNameLst>
                                          <p:attrName>style.visibility</p:attrName>
                                        </p:attrNameLst>
                                      </p:cBhvr>
                                      <p:to>
                                        <p:strVal val="visible"/>
                                      </p:to>
                                    </p:set>
                                    <p:animEffect transition="in" filter="wipe(right)">
                                      <p:cBhvr>
                                        <p:cTn id="203" dur="500"/>
                                        <p:tgtEl>
                                          <p:spTgt spid="9"/>
                                        </p:tgtEl>
                                      </p:cBhvr>
                                    </p:animEffect>
                                  </p:childTnLst>
                                </p:cTn>
                              </p:par>
                              <p:par>
                                <p:cTn id="204" presetID="22" presetClass="entr" presetSubtype="2" fill="hold" grpId="0" nodeType="withEffect">
                                  <p:stCondLst>
                                    <p:cond delay="600"/>
                                  </p:stCondLst>
                                  <p:childTnLst>
                                    <p:set>
                                      <p:cBhvr>
                                        <p:cTn id="205" dur="1" fill="hold">
                                          <p:stCondLst>
                                            <p:cond delay="0"/>
                                          </p:stCondLst>
                                        </p:cTn>
                                        <p:tgtEl>
                                          <p:spTgt spid="10"/>
                                        </p:tgtEl>
                                        <p:attrNameLst>
                                          <p:attrName>style.visibility</p:attrName>
                                        </p:attrNameLst>
                                      </p:cBhvr>
                                      <p:to>
                                        <p:strVal val="visible"/>
                                      </p:to>
                                    </p:set>
                                    <p:animEffect transition="in" filter="wipe(right)">
                                      <p:cBhvr>
                                        <p:cTn id="206" dur="500"/>
                                        <p:tgtEl>
                                          <p:spTgt spid="10"/>
                                        </p:tgtEl>
                                      </p:cBhvr>
                                    </p:animEffect>
                                  </p:childTnLst>
                                </p:cTn>
                              </p:par>
                            </p:childTnLst>
                          </p:cTn>
                        </p:par>
                        <p:par>
                          <p:cTn id="207" fill="hold">
                            <p:stCondLst>
                              <p:cond delay="5000"/>
                            </p:stCondLst>
                            <p:childTnLst>
                              <p:par>
                                <p:cTn id="208" presetID="22" presetClass="entr" presetSubtype="8" fill="hold" grpId="0" nodeType="afterEffect">
                                  <p:stCondLst>
                                    <p:cond delay="0"/>
                                  </p:stCondLst>
                                  <p:childTnLst>
                                    <p:set>
                                      <p:cBhvr>
                                        <p:cTn id="209" dur="1" fill="hold">
                                          <p:stCondLst>
                                            <p:cond delay="0"/>
                                          </p:stCondLst>
                                        </p:cTn>
                                        <p:tgtEl>
                                          <p:spTgt spid="25"/>
                                        </p:tgtEl>
                                        <p:attrNameLst>
                                          <p:attrName>style.visibility</p:attrName>
                                        </p:attrNameLst>
                                      </p:cBhvr>
                                      <p:to>
                                        <p:strVal val="visible"/>
                                      </p:to>
                                    </p:set>
                                    <p:animEffect transition="in" filter="wipe(left)">
                                      <p:cBhvr>
                                        <p:cTn id="210" dur="500"/>
                                        <p:tgtEl>
                                          <p:spTgt spid="25"/>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26"/>
                                        </p:tgtEl>
                                        <p:attrNameLst>
                                          <p:attrName>style.visibility</p:attrName>
                                        </p:attrNameLst>
                                      </p:cBhvr>
                                      <p:to>
                                        <p:strVal val="visible"/>
                                      </p:to>
                                    </p:set>
                                    <p:animEffect transition="in" filter="wipe(left)">
                                      <p:cBhvr>
                                        <p:cTn id="213" dur="500"/>
                                        <p:tgtEl>
                                          <p:spTgt spid="26"/>
                                        </p:tgtEl>
                                      </p:cBhvr>
                                    </p:animEffect>
                                  </p:childTnLst>
                                </p:cTn>
                              </p:par>
                              <p:par>
                                <p:cTn id="214" presetID="22" presetClass="entr" presetSubtype="8" fill="hold" grpId="0" nodeType="withEffect">
                                  <p:stCondLst>
                                    <p:cond delay="0"/>
                                  </p:stCondLst>
                                  <p:childTnLst>
                                    <p:set>
                                      <p:cBhvr>
                                        <p:cTn id="215" dur="1" fill="hold">
                                          <p:stCondLst>
                                            <p:cond delay="0"/>
                                          </p:stCondLst>
                                        </p:cTn>
                                        <p:tgtEl>
                                          <p:spTgt spid="27"/>
                                        </p:tgtEl>
                                        <p:attrNameLst>
                                          <p:attrName>style.visibility</p:attrName>
                                        </p:attrNameLst>
                                      </p:cBhvr>
                                      <p:to>
                                        <p:strVal val="visible"/>
                                      </p:to>
                                    </p:set>
                                    <p:animEffect transition="in" filter="wipe(left)">
                                      <p:cBhvr>
                                        <p:cTn id="216" dur="500"/>
                                        <p:tgtEl>
                                          <p:spTgt spid="27"/>
                                        </p:tgtEl>
                                      </p:cBhvr>
                                    </p:animEffect>
                                  </p:childTnLst>
                                </p:cTn>
                              </p:par>
                              <p:par>
                                <p:cTn id="217" presetID="22" presetClass="entr" presetSubtype="8" fill="hold" grpId="0" nodeType="withEffect">
                                  <p:stCondLst>
                                    <p:cond delay="0"/>
                                  </p:stCondLst>
                                  <p:childTnLst>
                                    <p:set>
                                      <p:cBhvr>
                                        <p:cTn id="218" dur="1" fill="hold">
                                          <p:stCondLst>
                                            <p:cond delay="0"/>
                                          </p:stCondLst>
                                        </p:cTn>
                                        <p:tgtEl>
                                          <p:spTgt spid="28"/>
                                        </p:tgtEl>
                                        <p:attrNameLst>
                                          <p:attrName>style.visibility</p:attrName>
                                        </p:attrNameLst>
                                      </p:cBhvr>
                                      <p:to>
                                        <p:strVal val="visible"/>
                                      </p:to>
                                    </p:set>
                                    <p:animEffect transition="in" filter="wipe(left)">
                                      <p:cBhvr>
                                        <p:cTn id="219" dur="500"/>
                                        <p:tgtEl>
                                          <p:spTgt spid="28"/>
                                        </p:tgtEl>
                                      </p:cBhvr>
                                    </p:animEffect>
                                  </p:childTnLst>
                                </p:cTn>
                              </p:par>
                              <p:par>
                                <p:cTn id="220" presetID="22" presetClass="entr" presetSubtype="8" fill="hold" grpId="0" nodeType="withEffect">
                                  <p:stCondLst>
                                    <p:cond delay="0"/>
                                  </p:stCondLst>
                                  <p:childTnLst>
                                    <p:set>
                                      <p:cBhvr>
                                        <p:cTn id="221" dur="1" fill="hold">
                                          <p:stCondLst>
                                            <p:cond delay="0"/>
                                          </p:stCondLst>
                                        </p:cTn>
                                        <p:tgtEl>
                                          <p:spTgt spid="29"/>
                                        </p:tgtEl>
                                        <p:attrNameLst>
                                          <p:attrName>style.visibility</p:attrName>
                                        </p:attrNameLst>
                                      </p:cBhvr>
                                      <p:to>
                                        <p:strVal val="visible"/>
                                      </p:to>
                                    </p:set>
                                    <p:animEffect transition="in" filter="wipe(left)">
                                      <p:cBhvr>
                                        <p:cTn id="222" dur="500"/>
                                        <p:tgtEl>
                                          <p:spTgt spid="29"/>
                                        </p:tgtEl>
                                      </p:cBhvr>
                                    </p:animEffect>
                                  </p:childTnLst>
                                </p:cTn>
                              </p:par>
                              <p:par>
                                <p:cTn id="223" presetID="22" presetClass="entr" presetSubtype="8" fill="hold" grpId="0" nodeType="withEffect">
                                  <p:stCondLst>
                                    <p:cond delay="0"/>
                                  </p:stCondLst>
                                  <p:childTnLst>
                                    <p:set>
                                      <p:cBhvr>
                                        <p:cTn id="224" dur="1" fill="hold">
                                          <p:stCondLst>
                                            <p:cond delay="0"/>
                                          </p:stCondLst>
                                        </p:cTn>
                                        <p:tgtEl>
                                          <p:spTgt spid="30"/>
                                        </p:tgtEl>
                                        <p:attrNameLst>
                                          <p:attrName>style.visibility</p:attrName>
                                        </p:attrNameLst>
                                      </p:cBhvr>
                                      <p:to>
                                        <p:strVal val="visible"/>
                                      </p:to>
                                    </p:set>
                                    <p:animEffect transition="in" filter="wipe(left)">
                                      <p:cBhvr>
                                        <p:cTn id="225" dur="500"/>
                                        <p:tgtEl>
                                          <p:spTgt spid="30"/>
                                        </p:tgtEl>
                                      </p:cBhvr>
                                    </p:animEffect>
                                  </p:childTnLst>
                                </p:cTn>
                              </p:par>
                              <p:par>
                                <p:cTn id="226" presetID="22" presetClass="entr" presetSubtype="8" fill="hold" grpId="0" nodeType="withEffect">
                                  <p:stCondLst>
                                    <p:cond delay="0"/>
                                  </p:stCondLst>
                                  <p:childTnLst>
                                    <p:set>
                                      <p:cBhvr>
                                        <p:cTn id="227" dur="1" fill="hold">
                                          <p:stCondLst>
                                            <p:cond delay="0"/>
                                          </p:stCondLst>
                                        </p:cTn>
                                        <p:tgtEl>
                                          <p:spTgt spid="31"/>
                                        </p:tgtEl>
                                        <p:attrNameLst>
                                          <p:attrName>style.visibility</p:attrName>
                                        </p:attrNameLst>
                                      </p:cBhvr>
                                      <p:to>
                                        <p:strVal val="visible"/>
                                      </p:to>
                                    </p:set>
                                    <p:animEffect transition="in" filter="wipe(left)">
                                      <p:cBhvr>
                                        <p:cTn id="228" dur="500"/>
                                        <p:tgtEl>
                                          <p:spTgt spid="31"/>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11"/>
                                        </p:tgtEl>
                                        <p:attrNameLst>
                                          <p:attrName>style.visibility</p:attrName>
                                        </p:attrNameLst>
                                      </p:cBhvr>
                                      <p:to>
                                        <p:strVal val="visible"/>
                                      </p:to>
                                    </p:set>
                                    <p:animEffect transition="in" filter="wipe(right)">
                                      <p:cBhvr>
                                        <p:cTn id="231" dur="500"/>
                                        <p:tgtEl>
                                          <p:spTgt spid="11"/>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12"/>
                                        </p:tgtEl>
                                        <p:attrNameLst>
                                          <p:attrName>style.visibility</p:attrName>
                                        </p:attrNameLst>
                                      </p:cBhvr>
                                      <p:to>
                                        <p:strVal val="visible"/>
                                      </p:to>
                                    </p:set>
                                    <p:animEffect transition="in" filter="wipe(right)">
                                      <p:cBhvr>
                                        <p:cTn id="234" dur="500"/>
                                        <p:tgtEl>
                                          <p:spTgt spid="12"/>
                                        </p:tgtEl>
                                      </p:cBhvr>
                                    </p:animEffect>
                                  </p:childTnLst>
                                </p:cTn>
                              </p:par>
                              <p:par>
                                <p:cTn id="235" presetID="22" presetClass="entr" presetSubtype="2" fill="hold" grpId="0" nodeType="withEffect">
                                  <p:stCondLst>
                                    <p:cond delay="0"/>
                                  </p:stCondLst>
                                  <p:childTnLst>
                                    <p:set>
                                      <p:cBhvr>
                                        <p:cTn id="236" dur="1" fill="hold">
                                          <p:stCondLst>
                                            <p:cond delay="0"/>
                                          </p:stCondLst>
                                        </p:cTn>
                                        <p:tgtEl>
                                          <p:spTgt spid="13"/>
                                        </p:tgtEl>
                                        <p:attrNameLst>
                                          <p:attrName>style.visibility</p:attrName>
                                        </p:attrNameLst>
                                      </p:cBhvr>
                                      <p:to>
                                        <p:strVal val="visible"/>
                                      </p:to>
                                    </p:set>
                                    <p:animEffect transition="in" filter="wipe(right)">
                                      <p:cBhvr>
                                        <p:cTn id="237" dur="500"/>
                                        <p:tgtEl>
                                          <p:spTgt spid="13"/>
                                        </p:tgtEl>
                                      </p:cBhvr>
                                    </p:animEffect>
                                  </p:childTnLst>
                                </p:cTn>
                              </p:par>
                              <p:par>
                                <p:cTn id="238" presetID="22" presetClass="entr" presetSubtype="2" fill="hold" grpId="0" nodeType="withEffect">
                                  <p:stCondLst>
                                    <p:cond delay="0"/>
                                  </p:stCondLst>
                                  <p:childTnLst>
                                    <p:set>
                                      <p:cBhvr>
                                        <p:cTn id="239" dur="1" fill="hold">
                                          <p:stCondLst>
                                            <p:cond delay="0"/>
                                          </p:stCondLst>
                                        </p:cTn>
                                        <p:tgtEl>
                                          <p:spTgt spid="14"/>
                                        </p:tgtEl>
                                        <p:attrNameLst>
                                          <p:attrName>style.visibility</p:attrName>
                                        </p:attrNameLst>
                                      </p:cBhvr>
                                      <p:to>
                                        <p:strVal val="visible"/>
                                      </p:to>
                                    </p:set>
                                    <p:animEffect transition="in" filter="wipe(right)">
                                      <p:cBhvr>
                                        <p:cTn id="240" dur="500"/>
                                        <p:tgtEl>
                                          <p:spTgt spid="14"/>
                                        </p:tgtEl>
                                      </p:cBhvr>
                                    </p:animEffect>
                                  </p:childTnLst>
                                </p:cTn>
                              </p:par>
                              <p:par>
                                <p:cTn id="241" presetID="22" presetClass="entr" presetSubtype="2" fill="hold" grpId="0" nodeType="withEffect">
                                  <p:stCondLst>
                                    <p:cond delay="0"/>
                                  </p:stCondLst>
                                  <p:childTnLst>
                                    <p:set>
                                      <p:cBhvr>
                                        <p:cTn id="242" dur="1" fill="hold">
                                          <p:stCondLst>
                                            <p:cond delay="0"/>
                                          </p:stCondLst>
                                        </p:cTn>
                                        <p:tgtEl>
                                          <p:spTgt spid="15"/>
                                        </p:tgtEl>
                                        <p:attrNameLst>
                                          <p:attrName>style.visibility</p:attrName>
                                        </p:attrNameLst>
                                      </p:cBhvr>
                                      <p:to>
                                        <p:strVal val="visible"/>
                                      </p:to>
                                    </p:set>
                                    <p:animEffect transition="in" filter="wipe(right)">
                                      <p:cBhvr>
                                        <p:cTn id="243" dur="500"/>
                                        <p:tgtEl>
                                          <p:spTgt spid="15"/>
                                        </p:tgtEl>
                                      </p:cBhvr>
                                    </p:animEffect>
                                  </p:childTnLst>
                                </p:cTn>
                              </p:par>
                              <p:par>
                                <p:cTn id="244" presetID="22" presetClass="entr" presetSubtype="2" fill="hold" grpId="0" nodeType="withEffect">
                                  <p:stCondLst>
                                    <p:cond delay="0"/>
                                  </p:stCondLst>
                                  <p:childTnLst>
                                    <p:set>
                                      <p:cBhvr>
                                        <p:cTn id="245" dur="1" fill="hold">
                                          <p:stCondLst>
                                            <p:cond delay="0"/>
                                          </p:stCondLst>
                                        </p:cTn>
                                        <p:tgtEl>
                                          <p:spTgt spid="16"/>
                                        </p:tgtEl>
                                        <p:attrNameLst>
                                          <p:attrName>style.visibility</p:attrName>
                                        </p:attrNameLst>
                                      </p:cBhvr>
                                      <p:to>
                                        <p:strVal val="visible"/>
                                      </p:to>
                                    </p:set>
                                    <p:animEffect transition="in" filter="wipe(right)">
                                      <p:cBhvr>
                                        <p:cTn id="246" dur="500"/>
                                        <p:tgtEl>
                                          <p:spTgt spid="16"/>
                                        </p:tgtEl>
                                      </p:cBhvr>
                                    </p:animEffect>
                                  </p:childTnLst>
                                </p:cTn>
                              </p:par>
                              <p:par>
                                <p:cTn id="247" presetID="22" presetClass="entr" presetSubtype="2" fill="hold" grpId="0" nodeType="withEffect">
                                  <p:stCondLst>
                                    <p:cond delay="0"/>
                                  </p:stCondLst>
                                  <p:childTnLst>
                                    <p:set>
                                      <p:cBhvr>
                                        <p:cTn id="248" dur="1" fill="hold">
                                          <p:stCondLst>
                                            <p:cond delay="0"/>
                                          </p:stCondLst>
                                        </p:cTn>
                                        <p:tgtEl>
                                          <p:spTgt spid="17"/>
                                        </p:tgtEl>
                                        <p:attrNameLst>
                                          <p:attrName>style.visibility</p:attrName>
                                        </p:attrNameLst>
                                      </p:cBhvr>
                                      <p:to>
                                        <p:strVal val="visible"/>
                                      </p:to>
                                    </p:set>
                                    <p:animEffect transition="in" filter="wipe(right)">
                                      <p:cBhvr>
                                        <p:cTn id="2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7" grpId="0"/>
      <p:bldP spid="38" grpId="0"/>
      <p:bldP spid="39" grpId="0"/>
      <p:bldP spid="40"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3"/>
          <p:cNvSpPr txBox="1">
            <a:spLocks/>
          </p:cNvSpPr>
          <p:nvPr/>
        </p:nvSpPr>
        <p:spPr>
          <a:xfrm>
            <a:off x="4936910" y="3085355"/>
            <a:ext cx="4542672" cy="775597"/>
          </a:xfrm>
          <a:prstGeom prst="rect">
            <a:avLst/>
          </a:prstGeom>
        </p:spPr>
        <p:txBody>
          <a:bodyPr wrap="square" lIns="0" tIns="0" rIns="0" bIns="0" anchor="t" anchorCtr="0">
            <a:spAutoFit/>
          </a:bodyPr>
          <a:lstStyle>
            <a:defPPr>
              <a:defRPr lang="zh-CN"/>
            </a:defPPr>
            <a:lvl1pPr indent="0" defTabSz="1219170" fontAlgn="ctr">
              <a:lnSpc>
                <a:spcPct val="120000"/>
              </a:lnSpc>
              <a:buNone/>
              <a:defRPr sz="1400" baseline="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solidFill>
                  <a:schemeClr val="bg2"/>
                </a:solidFill>
                <a:sym typeface="微软雅黑" pitchFamily="34" charset="-122"/>
              </a:rPr>
              <a:t>请点击录入本章节的概括性描述文字或者复制粘贴，请添加说明文字，图像描述及总结。在此录入本章节的综合描述说明</a:t>
            </a:r>
            <a:r>
              <a:rPr lang="zh-CN" altLang="en-US" dirty="0" smtClean="0">
                <a:solidFill>
                  <a:schemeClr val="bg2"/>
                </a:solidFill>
                <a:sym typeface="微软雅黑" pitchFamily="34" charset="-122"/>
              </a:rPr>
              <a:t>。</a:t>
            </a:r>
            <a:endParaRPr lang="en-US" altLang="zh-CN" dirty="0">
              <a:solidFill>
                <a:schemeClr val="bg2"/>
              </a:solidFill>
              <a:sym typeface="微软雅黑" pitchFamily="34" charset="-122"/>
            </a:endParaRPr>
          </a:p>
        </p:txBody>
      </p:sp>
      <p:sp>
        <p:nvSpPr>
          <p:cNvPr id="14" name="TextBox 18"/>
          <p:cNvSpPr>
            <a:spLocks noChangeArrowheads="1"/>
          </p:cNvSpPr>
          <p:nvPr/>
        </p:nvSpPr>
        <p:spPr bwMode="auto">
          <a:xfrm>
            <a:off x="4840657" y="2197028"/>
            <a:ext cx="274947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charset="0"/>
              <a:buNone/>
            </a:pPr>
            <a:r>
              <a:rPr lang="zh-CN" altLang="en-US" sz="5000" b="1" dirty="0" smtClean="0">
                <a:solidFill>
                  <a:schemeClr val="bg2"/>
                </a:solidFill>
                <a:effectLst/>
                <a:latin typeface="Impact" pitchFamily="34" charset="0"/>
                <a:ea typeface="微软雅黑" pitchFamily="34" charset="-122"/>
                <a:sym typeface="方正大黑简体" pitchFamily="65" charset="-122"/>
              </a:rPr>
              <a:t>添加主题</a:t>
            </a:r>
            <a:endParaRPr lang="zh-CN" altLang="en-US" sz="5000" b="1" dirty="0">
              <a:solidFill>
                <a:schemeClr val="bg2"/>
              </a:solidFill>
              <a:effectLst/>
              <a:latin typeface="Impact" pitchFamily="34" charset="0"/>
              <a:ea typeface="微软雅黑" pitchFamily="34" charset="-122"/>
              <a:sym typeface="方正大黑简体" pitchFamily="65" charset="-122"/>
            </a:endParaRPr>
          </a:p>
        </p:txBody>
      </p:sp>
      <p:sp>
        <p:nvSpPr>
          <p:cNvPr id="15" name="前言"/>
          <p:cNvSpPr>
            <a:spLocks noChangeArrowheads="1"/>
          </p:cNvSpPr>
          <p:nvPr/>
        </p:nvSpPr>
        <p:spPr bwMode="auto">
          <a:xfrm>
            <a:off x="7735193" y="2535583"/>
            <a:ext cx="1744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en-US" altLang="zh-CN" sz="2800" dirty="0">
                <a:solidFill>
                  <a:schemeClr val="bg2"/>
                </a:solidFill>
                <a:latin typeface="Impact" pitchFamily="34" charset="0"/>
              </a:rPr>
              <a:t>Add theme</a:t>
            </a:r>
            <a:endParaRPr lang="zh-CN" altLang="en-US" sz="2800" dirty="0">
              <a:solidFill>
                <a:schemeClr val="bg2"/>
              </a:solidFill>
              <a:latin typeface="Impact" pitchFamily="34" charset="0"/>
            </a:endParaRPr>
          </a:p>
        </p:txBody>
      </p:sp>
      <p:sp>
        <p:nvSpPr>
          <p:cNvPr id="16" name="标题层"/>
          <p:cNvSpPr txBox="1"/>
          <p:nvPr/>
        </p:nvSpPr>
        <p:spPr bwMode="auto">
          <a:xfrm>
            <a:off x="2694633" y="1988840"/>
            <a:ext cx="2242115" cy="1969758"/>
          </a:xfrm>
          <a:prstGeom prst="rect">
            <a:avLst/>
          </a:prstGeom>
          <a:noFill/>
          <a:effectLst/>
        </p:spPr>
        <p:txBody>
          <a:bodyPr wrap="square" lIns="121908" tIns="60954" rIns="121908" bIns="60954">
            <a:spAutoFit/>
          </a:bodyPr>
          <a:lstStyle/>
          <a:p>
            <a:pPr algn="ctr" defTabSz="1219078">
              <a:defRPr/>
            </a:pPr>
            <a:r>
              <a:rPr lang="en-US" altLang="zh-CN" sz="12000" kern="0" dirty="0" smtClean="0">
                <a:solidFill>
                  <a:schemeClr val="bg2"/>
                </a:solidFill>
                <a:latin typeface="Impact" pitchFamily="34" charset="0"/>
                <a:ea typeface="微软雅黑" pitchFamily="34" charset="-122"/>
                <a:cs typeface="Arial" panose="020B0604020202020204" pitchFamily="34" charset="0"/>
              </a:rPr>
              <a:t>02</a:t>
            </a:r>
            <a:endParaRPr lang="zh-CN" altLang="en-US" sz="12000" kern="0" dirty="0">
              <a:solidFill>
                <a:schemeClr val="bg2"/>
              </a:solidFill>
              <a:latin typeface="Impact" pitchFamily="34" charset="0"/>
              <a:ea typeface="微软雅黑" pitchFamily="34" charset="-122"/>
              <a:cs typeface="Arial" panose="020B0604020202020204" pitchFamily="34" charset="0"/>
            </a:endParaRPr>
          </a:p>
        </p:txBody>
      </p:sp>
    </p:spTree>
    <p:extLst>
      <p:ext uri="{BB962C8B-B14F-4D97-AF65-F5344CB8AC3E}">
        <p14:creationId xmlns:p14="http://schemas.microsoft.com/office/powerpoint/2010/main" val="24106196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5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400" fill="hold"/>
                                        <p:tgtEl>
                                          <p:spTgt spid="16"/>
                                        </p:tgtEl>
                                        <p:attrNameLst>
                                          <p:attrName>ppt_x</p:attrName>
                                        </p:attrNameLst>
                                      </p:cBhvr>
                                      <p:tavLst>
                                        <p:tav tm="0">
                                          <p:val>
                                            <p:strVal val="0-#ppt_w/2"/>
                                          </p:val>
                                        </p:tav>
                                        <p:tav tm="100000">
                                          <p:val>
                                            <p:strVal val="#ppt_x"/>
                                          </p:val>
                                        </p:tav>
                                      </p:tavLst>
                                    </p:anim>
                                    <p:anim calcmode="lin" valueType="num">
                                      <p:cBhvr additive="base">
                                        <p:cTn id="8" dur="4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900"/>
                            </p:stCondLst>
                            <p:childTnLst>
                              <p:par>
                                <p:cTn id="15" presetID="2" presetClass="entr" presetSubtype="2"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1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Bottom)">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65e937fce709552d3b5cabd492ef49df7b5e1f2"/>
</p:tagLst>
</file>

<file path=ppt/theme/theme1.xml><?xml version="1.0" encoding="utf-8"?>
<a:theme xmlns:a="http://schemas.openxmlformats.org/drawingml/2006/main" name="Office 主题">
  <a:themeElements>
    <a:clrScheme name="自定义 1248">
      <a:dk1>
        <a:sysClr val="windowText" lastClr="000000"/>
      </a:dk1>
      <a:lt1>
        <a:sysClr val="window" lastClr="FFFFFF"/>
      </a:lt1>
      <a:dk2>
        <a:srgbClr val="90B8A2"/>
      </a:dk2>
      <a:lt2>
        <a:srgbClr val="5F9678"/>
      </a:lt2>
      <a:accent1>
        <a:srgbClr val="5F9678"/>
      </a:accent1>
      <a:accent2>
        <a:srgbClr val="90B8A2"/>
      </a:accent2>
      <a:accent3>
        <a:srgbClr val="5F9678"/>
      </a:accent3>
      <a:accent4>
        <a:srgbClr val="90B8A2"/>
      </a:accent4>
      <a:accent5>
        <a:srgbClr val="5F9678"/>
      </a:accent5>
      <a:accent6>
        <a:srgbClr val="90B8A2"/>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TotalTime>
  <Words>3012</Words>
  <Application>Microsoft Office PowerPoint</Application>
  <PresentationFormat>自定义</PresentationFormat>
  <Paragraphs>445</Paragraphs>
  <Slides>37</Slides>
  <Notes>11</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dcterms:created xsi:type="dcterms:W3CDTF">2016-05-08T11:31:30Z</dcterms:created>
  <dcterms:modified xsi:type="dcterms:W3CDTF">2016-08-22T07:05:58Z</dcterms:modified>
</cp:coreProperties>
</file>