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277" r:id="rId2"/>
    <p:sldId id="278" r:id="rId3"/>
    <p:sldId id="279" r:id="rId4"/>
    <p:sldId id="293" r:id="rId5"/>
    <p:sldId id="283" r:id="rId6"/>
    <p:sldId id="296" r:id="rId7"/>
    <p:sldId id="286" r:id="rId8"/>
    <p:sldId id="285" r:id="rId9"/>
    <p:sldId id="280" r:id="rId10"/>
    <p:sldId id="305" r:id="rId11"/>
    <p:sldId id="294" r:id="rId12"/>
    <p:sldId id="287" r:id="rId13"/>
    <p:sldId id="289" r:id="rId14"/>
    <p:sldId id="299" r:id="rId15"/>
    <p:sldId id="281" r:id="rId16"/>
    <p:sldId id="298" r:id="rId17"/>
    <p:sldId id="304" r:id="rId18"/>
    <p:sldId id="306" r:id="rId19"/>
    <p:sldId id="288" r:id="rId20"/>
    <p:sldId id="310" r:id="rId21"/>
    <p:sldId id="282" r:id="rId22"/>
    <p:sldId id="284" r:id="rId23"/>
    <p:sldId id="291" r:id="rId24"/>
    <p:sldId id="297" r:id="rId25"/>
    <p:sldId id="307" r:id="rId26"/>
    <p:sldId id="276" r:id="rId27"/>
  </p:sldIdLst>
  <p:sldSz cx="12192000" cy="6858000"/>
  <p:notesSz cx="6858000" cy="9144000"/>
  <p:embeddedFontLst>
    <p:embeddedFont>
      <p:font typeface="等线 Light" panose="02010600030101010101" pitchFamily="2" charset="-122"/>
      <p:regular r:id="rId29"/>
    </p:embeddedFont>
    <p:embeddedFont>
      <p:font typeface="等线" panose="02010600030101010101" pitchFamily="2" charset="-122"/>
      <p:regular r:id="rId30"/>
      <p:bold r:id="rId31"/>
    </p:embeddedFont>
  </p:embeddedFontLst>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BE21"/>
    <a:srgbClr val="000000"/>
    <a:srgbClr val="E6E6E6"/>
    <a:srgbClr val="F39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90" autoAdjust="0"/>
    <p:restoredTop sz="94660"/>
  </p:normalViewPr>
  <p:slideViewPr>
    <p:cSldViewPr snapToGrid="0">
      <p:cViewPr>
        <p:scale>
          <a:sx n="66" d="100"/>
          <a:sy n="66" d="100"/>
        </p:scale>
        <p:origin x="1950" y="9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8536AA-CA63-4E67-8FA8-8988603D3C95}" type="datetimeFigureOut">
              <a:rPr lang="zh-CN" altLang="en-US" smtClean="0"/>
              <a:t>2017/6/1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80F0B9-F4CD-4D9F-B60C-AFC402222B2E}" type="slidenum">
              <a:rPr lang="zh-CN" altLang="en-US" smtClean="0"/>
              <a:t>‹#›</a:t>
            </a:fld>
            <a:endParaRPr lang="zh-CN" altLang="en-US"/>
          </a:p>
        </p:txBody>
      </p:sp>
    </p:spTree>
    <p:extLst>
      <p:ext uri="{BB962C8B-B14F-4D97-AF65-F5344CB8AC3E}">
        <p14:creationId xmlns:p14="http://schemas.microsoft.com/office/powerpoint/2010/main" val="2659858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a:t>
            </a:fld>
            <a:endParaRPr lang="zh-CN" altLang="en-US"/>
          </a:p>
        </p:txBody>
      </p:sp>
    </p:spTree>
    <p:extLst>
      <p:ext uri="{BB962C8B-B14F-4D97-AF65-F5344CB8AC3E}">
        <p14:creationId xmlns:p14="http://schemas.microsoft.com/office/powerpoint/2010/main" val="8960888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10</a:t>
            </a:fld>
            <a:endParaRPr lang="zh-CN" altLang="en-US"/>
          </a:p>
        </p:txBody>
      </p:sp>
    </p:spTree>
    <p:extLst>
      <p:ext uri="{BB962C8B-B14F-4D97-AF65-F5344CB8AC3E}">
        <p14:creationId xmlns:p14="http://schemas.microsoft.com/office/powerpoint/2010/main" val="42202811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11</a:t>
            </a:fld>
            <a:endParaRPr lang="zh-CN" altLang="en-US"/>
          </a:p>
        </p:txBody>
      </p:sp>
    </p:spTree>
    <p:extLst>
      <p:ext uri="{BB962C8B-B14F-4D97-AF65-F5344CB8AC3E}">
        <p14:creationId xmlns:p14="http://schemas.microsoft.com/office/powerpoint/2010/main" val="1765156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12</a:t>
            </a:fld>
            <a:endParaRPr lang="zh-CN" altLang="en-US"/>
          </a:p>
        </p:txBody>
      </p:sp>
    </p:spTree>
    <p:extLst>
      <p:ext uri="{BB962C8B-B14F-4D97-AF65-F5344CB8AC3E}">
        <p14:creationId xmlns:p14="http://schemas.microsoft.com/office/powerpoint/2010/main" val="35080995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13</a:t>
            </a:fld>
            <a:endParaRPr lang="zh-CN" altLang="en-US"/>
          </a:p>
        </p:txBody>
      </p:sp>
    </p:spTree>
    <p:extLst>
      <p:ext uri="{BB962C8B-B14F-4D97-AF65-F5344CB8AC3E}">
        <p14:creationId xmlns:p14="http://schemas.microsoft.com/office/powerpoint/2010/main" val="129256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14</a:t>
            </a:fld>
            <a:endParaRPr lang="zh-CN" altLang="en-US"/>
          </a:p>
        </p:txBody>
      </p:sp>
    </p:spTree>
    <p:extLst>
      <p:ext uri="{BB962C8B-B14F-4D97-AF65-F5344CB8AC3E}">
        <p14:creationId xmlns:p14="http://schemas.microsoft.com/office/powerpoint/2010/main" val="1469517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15</a:t>
            </a:fld>
            <a:endParaRPr lang="zh-CN" altLang="en-US"/>
          </a:p>
        </p:txBody>
      </p:sp>
    </p:spTree>
    <p:extLst>
      <p:ext uri="{BB962C8B-B14F-4D97-AF65-F5344CB8AC3E}">
        <p14:creationId xmlns:p14="http://schemas.microsoft.com/office/powerpoint/2010/main" val="3029267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16</a:t>
            </a:fld>
            <a:endParaRPr lang="zh-CN" altLang="en-US"/>
          </a:p>
        </p:txBody>
      </p:sp>
    </p:spTree>
    <p:extLst>
      <p:ext uri="{BB962C8B-B14F-4D97-AF65-F5344CB8AC3E}">
        <p14:creationId xmlns:p14="http://schemas.microsoft.com/office/powerpoint/2010/main" val="3704868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17</a:t>
            </a:fld>
            <a:endParaRPr lang="zh-CN" altLang="en-US"/>
          </a:p>
        </p:txBody>
      </p:sp>
    </p:spTree>
    <p:extLst>
      <p:ext uri="{BB962C8B-B14F-4D97-AF65-F5344CB8AC3E}">
        <p14:creationId xmlns:p14="http://schemas.microsoft.com/office/powerpoint/2010/main" val="129354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18</a:t>
            </a:fld>
            <a:endParaRPr lang="zh-CN" altLang="en-US"/>
          </a:p>
        </p:txBody>
      </p:sp>
    </p:spTree>
    <p:extLst>
      <p:ext uri="{BB962C8B-B14F-4D97-AF65-F5344CB8AC3E}">
        <p14:creationId xmlns:p14="http://schemas.microsoft.com/office/powerpoint/2010/main" val="2259245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19</a:t>
            </a:fld>
            <a:endParaRPr lang="zh-CN" altLang="en-US"/>
          </a:p>
        </p:txBody>
      </p:sp>
    </p:spTree>
    <p:extLst>
      <p:ext uri="{BB962C8B-B14F-4D97-AF65-F5344CB8AC3E}">
        <p14:creationId xmlns:p14="http://schemas.microsoft.com/office/powerpoint/2010/main" val="3477897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a:t>
            </a:fld>
            <a:endParaRPr lang="zh-CN" altLang="en-US"/>
          </a:p>
        </p:txBody>
      </p:sp>
    </p:spTree>
    <p:extLst>
      <p:ext uri="{BB962C8B-B14F-4D97-AF65-F5344CB8AC3E}">
        <p14:creationId xmlns:p14="http://schemas.microsoft.com/office/powerpoint/2010/main" val="68715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20</a:t>
            </a:fld>
            <a:endParaRPr lang="zh-CN" altLang="en-US"/>
          </a:p>
        </p:txBody>
      </p:sp>
    </p:spTree>
    <p:extLst>
      <p:ext uri="{BB962C8B-B14F-4D97-AF65-F5344CB8AC3E}">
        <p14:creationId xmlns:p14="http://schemas.microsoft.com/office/powerpoint/2010/main" val="6146638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21</a:t>
            </a:fld>
            <a:endParaRPr lang="zh-CN" altLang="en-US"/>
          </a:p>
        </p:txBody>
      </p:sp>
    </p:spTree>
    <p:extLst>
      <p:ext uri="{BB962C8B-B14F-4D97-AF65-F5344CB8AC3E}">
        <p14:creationId xmlns:p14="http://schemas.microsoft.com/office/powerpoint/2010/main" val="1483061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22</a:t>
            </a:fld>
            <a:endParaRPr lang="zh-CN" altLang="en-US"/>
          </a:p>
        </p:txBody>
      </p:sp>
    </p:spTree>
    <p:extLst>
      <p:ext uri="{BB962C8B-B14F-4D97-AF65-F5344CB8AC3E}">
        <p14:creationId xmlns:p14="http://schemas.microsoft.com/office/powerpoint/2010/main" val="9782423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23</a:t>
            </a:fld>
            <a:endParaRPr lang="zh-CN" altLang="en-US"/>
          </a:p>
        </p:txBody>
      </p:sp>
    </p:spTree>
    <p:extLst>
      <p:ext uri="{BB962C8B-B14F-4D97-AF65-F5344CB8AC3E}">
        <p14:creationId xmlns:p14="http://schemas.microsoft.com/office/powerpoint/2010/main" val="26477194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24</a:t>
            </a:fld>
            <a:endParaRPr lang="zh-CN" altLang="en-US"/>
          </a:p>
        </p:txBody>
      </p:sp>
    </p:spTree>
    <p:extLst>
      <p:ext uri="{BB962C8B-B14F-4D97-AF65-F5344CB8AC3E}">
        <p14:creationId xmlns:p14="http://schemas.microsoft.com/office/powerpoint/2010/main" val="2775229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25</a:t>
            </a:fld>
            <a:endParaRPr lang="zh-CN" altLang="en-US"/>
          </a:p>
        </p:txBody>
      </p:sp>
    </p:spTree>
    <p:extLst>
      <p:ext uri="{BB962C8B-B14F-4D97-AF65-F5344CB8AC3E}">
        <p14:creationId xmlns:p14="http://schemas.microsoft.com/office/powerpoint/2010/main" val="10986949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26</a:t>
            </a:fld>
            <a:endParaRPr lang="zh-CN" altLang="en-US"/>
          </a:p>
        </p:txBody>
      </p:sp>
    </p:spTree>
    <p:extLst>
      <p:ext uri="{BB962C8B-B14F-4D97-AF65-F5344CB8AC3E}">
        <p14:creationId xmlns:p14="http://schemas.microsoft.com/office/powerpoint/2010/main" val="570298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3</a:t>
            </a:fld>
            <a:endParaRPr lang="zh-CN" altLang="en-US"/>
          </a:p>
        </p:txBody>
      </p:sp>
    </p:spTree>
    <p:extLst>
      <p:ext uri="{BB962C8B-B14F-4D97-AF65-F5344CB8AC3E}">
        <p14:creationId xmlns:p14="http://schemas.microsoft.com/office/powerpoint/2010/main" val="4024626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4</a:t>
            </a:fld>
            <a:endParaRPr lang="zh-CN" altLang="en-US"/>
          </a:p>
        </p:txBody>
      </p:sp>
    </p:spTree>
    <p:extLst>
      <p:ext uri="{BB962C8B-B14F-4D97-AF65-F5344CB8AC3E}">
        <p14:creationId xmlns:p14="http://schemas.microsoft.com/office/powerpoint/2010/main" val="3236635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5</a:t>
            </a:fld>
            <a:endParaRPr lang="zh-CN" altLang="en-US"/>
          </a:p>
        </p:txBody>
      </p:sp>
    </p:spTree>
    <p:extLst>
      <p:ext uri="{BB962C8B-B14F-4D97-AF65-F5344CB8AC3E}">
        <p14:creationId xmlns:p14="http://schemas.microsoft.com/office/powerpoint/2010/main" val="776450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6</a:t>
            </a:fld>
            <a:endParaRPr lang="zh-CN" altLang="en-US"/>
          </a:p>
        </p:txBody>
      </p:sp>
    </p:spTree>
    <p:extLst>
      <p:ext uri="{BB962C8B-B14F-4D97-AF65-F5344CB8AC3E}">
        <p14:creationId xmlns:p14="http://schemas.microsoft.com/office/powerpoint/2010/main" val="3070184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7</a:t>
            </a:fld>
            <a:endParaRPr lang="zh-CN" altLang="en-US"/>
          </a:p>
        </p:txBody>
      </p:sp>
    </p:spTree>
    <p:extLst>
      <p:ext uri="{BB962C8B-B14F-4D97-AF65-F5344CB8AC3E}">
        <p14:creationId xmlns:p14="http://schemas.microsoft.com/office/powerpoint/2010/main" val="2514693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8</a:t>
            </a:fld>
            <a:endParaRPr lang="zh-CN" altLang="en-US"/>
          </a:p>
        </p:txBody>
      </p:sp>
    </p:spTree>
    <p:extLst>
      <p:ext uri="{BB962C8B-B14F-4D97-AF65-F5344CB8AC3E}">
        <p14:creationId xmlns:p14="http://schemas.microsoft.com/office/powerpoint/2010/main" val="1592797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80F0B9-F4CD-4D9F-B60C-AFC402222B2E}" type="slidenum">
              <a:rPr lang="zh-CN" altLang="en-US" smtClean="0"/>
              <a:t>9</a:t>
            </a:fld>
            <a:endParaRPr lang="zh-CN" altLang="en-US"/>
          </a:p>
        </p:txBody>
      </p:sp>
    </p:spTree>
    <p:extLst>
      <p:ext uri="{BB962C8B-B14F-4D97-AF65-F5344CB8AC3E}">
        <p14:creationId xmlns:p14="http://schemas.microsoft.com/office/powerpoint/2010/main" val="4022401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460346-4F4F-427E-AF95-94968F557A1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235BA2C-FD4F-45D2-934B-33588435FF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89B0B376-B470-45FA-91FC-20E5E9CE1C5A}"/>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5" name="页脚占位符 4">
            <a:extLst>
              <a:ext uri="{FF2B5EF4-FFF2-40B4-BE49-F238E27FC236}">
                <a16:creationId xmlns:a16="http://schemas.microsoft.com/office/drawing/2014/main" id="{5741935F-DFCF-4213-A50D-84B2734746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8DAE8B9-D36D-4442-9171-1C49251E7102}"/>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737098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A17E5D-D150-428E-A140-0F25356B51B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7CFBD46-AA97-40DE-8C92-44F4DA50A3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069CEDF0-A57F-4C46-B79F-7E4F7614BA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DEC7EA1-EB37-4E0F-86A4-B44329E29D9E}"/>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6" name="页脚占位符 5">
            <a:extLst>
              <a:ext uri="{FF2B5EF4-FFF2-40B4-BE49-F238E27FC236}">
                <a16:creationId xmlns:a16="http://schemas.microsoft.com/office/drawing/2014/main" id="{F01576BD-9B4F-43FD-BDC6-AEE81CDCCD0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F290019-EBDE-44F1-AE9B-4826E8312556}"/>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1925783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5949C1-3209-445C-8EF0-F2413FB59AE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F10B4371-93A7-4CAD-A348-77FCCBB1449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8BD90B8-7482-4063-960F-79A55CED4D3F}"/>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5" name="页脚占位符 4">
            <a:extLst>
              <a:ext uri="{FF2B5EF4-FFF2-40B4-BE49-F238E27FC236}">
                <a16:creationId xmlns:a16="http://schemas.microsoft.com/office/drawing/2014/main" id="{58CC9E3E-2ECB-47C5-806C-4E28D74CA4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6EB43B-6436-4F32-9BDF-5643D1F9D81F}"/>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894368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3FDD97B-DB46-4D0D-9613-A1B53395FC1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67A37CF-4ED2-4515-88E3-4BDC8F4084B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4159E4-E97F-46A6-9652-0E1DFAEA0B51}"/>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5" name="页脚占位符 4">
            <a:extLst>
              <a:ext uri="{FF2B5EF4-FFF2-40B4-BE49-F238E27FC236}">
                <a16:creationId xmlns:a16="http://schemas.microsoft.com/office/drawing/2014/main" id="{5E216CEB-D391-4969-8DB8-189A54EECC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ED64E0-CD34-415C-BDDB-72B8B47028A8}"/>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4284937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DB6F1A-73F8-4407-A4C8-104691D0C64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48A6CC-A0E3-46A1-AA1D-6C7531ACD96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8968781-BB92-410B-B0C7-A70FA2B388F5}"/>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5" name="页脚占位符 4">
            <a:extLst>
              <a:ext uri="{FF2B5EF4-FFF2-40B4-BE49-F238E27FC236}">
                <a16:creationId xmlns:a16="http://schemas.microsoft.com/office/drawing/2014/main" id="{8068A155-15B2-4D48-A45D-8742BCC876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1887DDB-2475-4288-8265-36981EAD9E1E}"/>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851687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CC5BE1-B226-45F4-923E-9D7B93AC422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6D31431-055E-42F2-8B01-FE17D27891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579F571-63A0-4AF4-BDB1-59BCBEF28C97}"/>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5" name="页脚占位符 4">
            <a:extLst>
              <a:ext uri="{FF2B5EF4-FFF2-40B4-BE49-F238E27FC236}">
                <a16:creationId xmlns:a16="http://schemas.microsoft.com/office/drawing/2014/main" id="{BB7A6639-2F04-4994-BC18-F3A3C0E052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53DD76-4597-4AB2-A068-90E7503D235A}"/>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4235716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3F688D-B555-48A2-995E-60181F6F3E0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659B76-CF52-4306-AF93-644B7FC9E47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6397E77-B2A1-436A-A1C8-1CC6DB5D466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1649033-2EAB-439E-872E-C6553D62CB50}"/>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6" name="页脚占位符 5">
            <a:extLst>
              <a:ext uri="{FF2B5EF4-FFF2-40B4-BE49-F238E27FC236}">
                <a16:creationId xmlns:a16="http://schemas.microsoft.com/office/drawing/2014/main" id="{2EB297A6-69B1-477C-BA44-757690613D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BAB7409-CE79-43B2-B576-17BD3B78EAC1}"/>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2107778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E6528-291B-4FB3-B898-27862C96353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CD8B25A-AD1E-4460-AC6D-78E3161304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8D29224-8DA0-4D7B-AF49-C5665C5F453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47D0044-C03E-43CA-8395-353E20D083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E903B99-238F-42F5-BFD8-ACEC176FBBA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F640F8B-3ED3-47B8-AFBC-089FF52DBF4B}"/>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8" name="页脚占位符 7">
            <a:extLst>
              <a:ext uri="{FF2B5EF4-FFF2-40B4-BE49-F238E27FC236}">
                <a16:creationId xmlns:a16="http://schemas.microsoft.com/office/drawing/2014/main" id="{A001BDFA-337C-4D2B-AB2E-BD398DC7892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9ED2B96-693D-4630-808C-830FA2C5506E}"/>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3533911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2F11E8-0CE9-45B5-BBE6-F7AEB4B8EBA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D84E0A6-F2CB-413E-A44D-1FB31F5D76F0}"/>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4" name="页脚占位符 3">
            <a:extLst>
              <a:ext uri="{FF2B5EF4-FFF2-40B4-BE49-F238E27FC236}">
                <a16:creationId xmlns:a16="http://schemas.microsoft.com/office/drawing/2014/main" id="{09B0007E-7502-4731-8F52-605AB33F261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3306346-C544-48EE-BCE0-2915D13D9E24}"/>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1786293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9709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KSO_Shape">
            <a:extLst>
              <a:ext uri="{FF2B5EF4-FFF2-40B4-BE49-F238E27FC236}">
                <a16:creationId xmlns:a16="http://schemas.microsoft.com/office/drawing/2014/main" id="{D0F39C9B-6D75-40E0-900D-EE4C6DF3CEF7}"/>
              </a:ext>
            </a:extLst>
          </p:cNvPr>
          <p:cNvSpPr/>
          <p:nvPr userDrawn="1"/>
        </p:nvSpPr>
        <p:spPr>
          <a:xfrm>
            <a:off x="160534" y="246847"/>
            <a:ext cx="846334" cy="472343"/>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文本占位符 3">
            <a:extLst>
              <a:ext uri="{FF2B5EF4-FFF2-40B4-BE49-F238E27FC236}">
                <a16:creationId xmlns:a16="http://schemas.microsoft.com/office/drawing/2014/main" id="{9304751A-59FB-4089-8CC4-3ACCDCEAC98B}"/>
              </a:ext>
            </a:extLst>
          </p:cNvPr>
          <p:cNvSpPr>
            <a:spLocks noGrp="1"/>
          </p:cNvSpPr>
          <p:nvPr>
            <p:ph type="body" sz="quarter" idx="10"/>
          </p:nvPr>
        </p:nvSpPr>
        <p:spPr>
          <a:xfrm>
            <a:off x="1006868" y="267395"/>
            <a:ext cx="3739792" cy="472343"/>
          </a:xfrm>
        </p:spPr>
        <p:txBody>
          <a:bodyPr>
            <a:normAutofit/>
          </a:bodyPr>
          <a:lstStyle>
            <a:lvl1pPr marL="0" indent="0">
              <a:buNone/>
              <a:defRPr sz="2600">
                <a:solidFill>
                  <a:schemeClr val="tx1">
                    <a:lumMod val="75000"/>
                    <a:lumOff val="25000"/>
                  </a:schemeClr>
                </a:solidFill>
              </a:defRPr>
            </a:lvl1pPr>
            <a:lvl2pPr marL="457200" indent="0">
              <a:buNone/>
              <a:defRPr/>
            </a:lvl2pPr>
          </a:lstStyle>
          <a:p>
            <a:pPr lvl="0"/>
            <a:r>
              <a:rPr lang="zh-CN" altLang="en-US" dirty="0"/>
              <a:t>编辑母版文本样式</a:t>
            </a:r>
          </a:p>
        </p:txBody>
      </p:sp>
    </p:spTree>
    <p:extLst>
      <p:ext uri="{BB962C8B-B14F-4D97-AF65-F5344CB8AC3E}">
        <p14:creationId xmlns:p14="http://schemas.microsoft.com/office/powerpoint/2010/main" val="145929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2" presetClass="entr" presetSubtype="1"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E6466E-6A66-4EC1-B13D-8A432B5EBBC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69B09C9-1279-446F-8499-760CF77A46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95B8C0C9-3BD4-4C79-B64B-04F30F31B2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B048FE0-0F59-4DBC-8BDC-8B4FF51E5CA8}"/>
              </a:ext>
            </a:extLst>
          </p:cNvPr>
          <p:cNvSpPr>
            <a:spLocks noGrp="1"/>
          </p:cNvSpPr>
          <p:nvPr>
            <p:ph type="dt" sz="half" idx="10"/>
          </p:nvPr>
        </p:nvSpPr>
        <p:spPr/>
        <p:txBody>
          <a:bodyPr/>
          <a:lstStyle/>
          <a:p>
            <a:fld id="{614CD5F3-FFD9-42EE-B0ED-7ECDA2AF5DCC}" type="datetimeFigureOut">
              <a:rPr lang="zh-CN" altLang="en-US" smtClean="0"/>
              <a:t>2017/6/1</a:t>
            </a:fld>
            <a:endParaRPr lang="zh-CN" altLang="en-US"/>
          </a:p>
        </p:txBody>
      </p:sp>
      <p:sp>
        <p:nvSpPr>
          <p:cNvPr id="6" name="页脚占位符 5">
            <a:extLst>
              <a:ext uri="{FF2B5EF4-FFF2-40B4-BE49-F238E27FC236}">
                <a16:creationId xmlns:a16="http://schemas.microsoft.com/office/drawing/2014/main" id="{F8FDA14F-FBD2-4B19-8CE2-EAAB7646A4E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C866B60-7F86-4195-85CD-DDA9D7F31458}"/>
              </a:ext>
            </a:extLst>
          </p:cNvPr>
          <p:cNvSpPr>
            <a:spLocks noGrp="1"/>
          </p:cNvSpPr>
          <p:nvPr>
            <p:ph type="sldNum" sz="quarter" idx="12"/>
          </p:nvPr>
        </p:nvSpPr>
        <p:spPr/>
        <p:txBody>
          <a:body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3274613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2EFAC80-344C-4ED8-BFED-170AB8A672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170A333-00C7-4966-B3B7-AD1CFDBA8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C81A7E2-8E15-47CD-A8E5-827226E8EB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4CD5F3-FFD9-42EE-B0ED-7ECDA2AF5DCC}" type="datetimeFigureOut">
              <a:rPr lang="zh-CN" altLang="en-US" smtClean="0"/>
              <a:t>2017/6/1</a:t>
            </a:fld>
            <a:endParaRPr lang="zh-CN" altLang="en-US"/>
          </a:p>
        </p:txBody>
      </p:sp>
      <p:sp>
        <p:nvSpPr>
          <p:cNvPr id="5" name="页脚占位符 4">
            <a:extLst>
              <a:ext uri="{FF2B5EF4-FFF2-40B4-BE49-F238E27FC236}">
                <a16:creationId xmlns:a16="http://schemas.microsoft.com/office/drawing/2014/main" id="{3CEB2EA7-C4CF-4CBE-B87B-1D67153CEB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78EF4D5-F3B6-435D-9802-36A9DDD4C5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0F397B-A230-410D-A045-6790B1B05A15}" type="slidenum">
              <a:rPr lang="zh-CN" altLang="en-US" smtClean="0"/>
              <a:t>‹#›</a:t>
            </a:fld>
            <a:endParaRPr lang="zh-CN" altLang="en-US"/>
          </a:p>
        </p:txBody>
      </p:sp>
    </p:spTree>
    <p:extLst>
      <p:ext uri="{BB962C8B-B14F-4D97-AF65-F5344CB8AC3E}">
        <p14:creationId xmlns:p14="http://schemas.microsoft.com/office/powerpoint/2010/main" val="4502085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33.jpg"/><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8.jpg"/><Relationship Id="rId5" Type="http://schemas.openxmlformats.org/officeDocument/2006/relationships/image" Target="../media/image7.jp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2.jpg"/><Relationship Id="rId5" Type="http://schemas.openxmlformats.org/officeDocument/2006/relationships/image" Target="../media/image11.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44E07844-662F-482C-887C-3E6C23B90CBF}"/>
              </a:ext>
            </a:extLst>
          </p:cNvPr>
          <p:cNvSpPr txBox="1"/>
          <p:nvPr/>
        </p:nvSpPr>
        <p:spPr>
          <a:xfrm>
            <a:off x="3280372" y="1901354"/>
            <a:ext cx="5529078" cy="923330"/>
          </a:xfrm>
          <a:prstGeom prst="rect">
            <a:avLst/>
          </a:prstGeom>
          <a:noFill/>
        </p:spPr>
        <p:txBody>
          <a:bodyPr wrap="none" rtlCol="0">
            <a:spAutoFit/>
          </a:bodyPr>
          <a:lstStyle/>
          <a:p>
            <a:r>
              <a:rPr lang="zh-CN" altLang="en-US" sz="5400" b="1" dirty="0">
                <a:solidFill>
                  <a:schemeClr val="tx1">
                    <a:lumMod val="85000"/>
                    <a:lumOff val="15000"/>
                  </a:schemeClr>
                </a:solidFill>
              </a:rPr>
              <a:t>室内设计</a:t>
            </a:r>
            <a:r>
              <a:rPr lang="en-US" altLang="zh-CN" sz="5400" b="1" dirty="0">
                <a:solidFill>
                  <a:schemeClr val="tx1">
                    <a:lumMod val="85000"/>
                    <a:lumOff val="15000"/>
                  </a:schemeClr>
                </a:solidFill>
              </a:rPr>
              <a:t>PPT</a:t>
            </a:r>
            <a:r>
              <a:rPr lang="zh-CN" altLang="en-US" sz="5400" b="1" dirty="0">
                <a:solidFill>
                  <a:schemeClr val="tx1">
                    <a:lumMod val="85000"/>
                    <a:lumOff val="15000"/>
                  </a:schemeClr>
                </a:solidFill>
              </a:rPr>
              <a:t>模板</a:t>
            </a:r>
          </a:p>
        </p:txBody>
      </p:sp>
      <p:sp>
        <p:nvSpPr>
          <p:cNvPr id="7" name="文本框 6">
            <a:extLst>
              <a:ext uri="{FF2B5EF4-FFF2-40B4-BE49-F238E27FC236}">
                <a16:creationId xmlns:a16="http://schemas.microsoft.com/office/drawing/2014/main" id="{FD4DB227-91DD-4543-A572-57D58E63C6B1}"/>
              </a:ext>
            </a:extLst>
          </p:cNvPr>
          <p:cNvSpPr txBox="1"/>
          <p:nvPr/>
        </p:nvSpPr>
        <p:spPr>
          <a:xfrm>
            <a:off x="4399449" y="3133254"/>
            <a:ext cx="3679212" cy="523220"/>
          </a:xfrm>
          <a:prstGeom prst="rect">
            <a:avLst/>
          </a:prstGeom>
          <a:noFill/>
        </p:spPr>
        <p:txBody>
          <a:bodyPr wrap="none" rtlCol="0">
            <a:spAutoFit/>
          </a:bodyPr>
          <a:lstStyle/>
          <a:p>
            <a:r>
              <a:rPr lang="zh-CN" altLang="en-US" sz="2800" dirty="0">
                <a:solidFill>
                  <a:schemeClr val="bg1">
                    <a:lumMod val="50000"/>
                  </a:schemeClr>
                </a:solidFill>
              </a:rPr>
              <a:t>简约至上  </a:t>
            </a:r>
            <a:r>
              <a:rPr lang="zh-CN" altLang="en-US" sz="1400" dirty="0">
                <a:solidFill>
                  <a:schemeClr val="bg1">
                    <a:lumMod val="65000"/>
                  </a:schemeClr>
                </a:solidFill>
              </a:rPr>
              <a:t>●</a:t>
            </a:r>
            <a:r>
              <a:rPr lang="zh-CN" altLang="en-US" sz="2800" dirty="0"/>
              <a:t>  </a:t>
            </a:r>
            <a:r>
              <a:rPr lang="zh-CN" altLang="en-US" sz="2800" dirty="0">
                <a:solidFill>
                  <a:schemeClr val="bg1">
                    <a:lumMod val="50000"/>
                  </a:schemeClr>
                </a:solidFill>
              </a:rPr>
              <a:t>怡情怡心</a:t>
            </a:r>
          </a:p>
        </p:txBody>
      </p:sp>
      <p:pic>
        <p:nvPicPr>
          <p:cNvPr id="3" name="西村由紀江 - Lover's Moon(1)">
            <a:hlinkClick r:id="" action="ppaction://media"/>
            <a:extLst>
              <a:ext uri="{FF2B5EF4-FFF2-40B4-BE49-F238E27FC236}">
                <a16:creationId xmlns:a16="http://schemas.microsoft.com/office/drawing/2014/main" id="{A1FC7AB7-F6C2-417E-A92D-A6C38CF8604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5200" y="-1511300"/>
            <a:ext cx="609600" cy="609600"/>
          </a:xfrm>
          <a:prstGeom prst="rect">
            <a:avLst/>
          </a:prstGeom>
        </p:spPr>
      </p:pic>
    </p:spTree>
    <p:extLst>
      <p:ext uri="{BB962C8B-B14F-4D97-AF65-F5344CB8AC3E}">
        <p14:creationId xmlns:p14="http://schemas.microsoft.com/office/powerpoint/2010/main" val="2865472539"/>
      </p:ext>
    </p:extLst>
  </p:cSld>
  <p:clrMapOvr>
    <a:masterClrMapping/>
  </p:clrMapOvr>
  <mc:AlternateContent xmlns:mc="http://schemas.openxmlformats.org/markup-compatibility/2006">
    <mc:Choice xmlns:p14="http://schemas.microsoft.com/office/powerpoint/2010/main" Requires="p14">
      <p:transition spd="slow" p14:dur="3000">
        <p14:shred pattern="recta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grpId="0" nodeType="click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strVal val="#ppt_w+.3"/>
                                          </p:val>
                                        </p:tav>
                                        <p:tav tm="100000">
                                          <p:val>
                                            <p:strVal val="#ppt_w"/>
                                          </p:val>
                                        </p:tav>
                                      </p:tavLst>
                                    </p:anim>
                                    <p:anim calcmode="lin" valueType="num">
                                      <p:cBhvr>
                                        <p:cTn id="12" dur="1000" fill="hold"/>
                                        <p:tgtEl>
                                          <p:spTgt spid="6"/>
                                        </p:tgtEl>
                                        <p:attrNameLst>
                                          <p:attrName>ppt_h</p:attrName>
                                        </p:attrNameLst>
                                      </p:cBhvr>
                                      <p:tavLst>
                                        <p:tav tm="0">
                                          <p:val>
                                            <p:strVal val="#ppt_h"/>
                                          </p:val>
                                        </p:tav>
                                        <p:tav tm="100000">
                                          <p:val>
                                            <p:strVal val="#ppt_h"/>
                                          </p:val>
                                        </p:tav>
                                      </p:tavLst>
                                    </p:anim>
                                    <p:animEffect transition="in" filter="fade">
                                      <p:cBhvr>
                                        <p:cTn id="13" dur="1000"/>
                                        <p:tgtEl>
                                          <p:spTgt spid="6"/>
                                        </p:tgtEl>
                                      </p:cBhvr>
                                    </p:animEffect>
                                  </p:childTnLst>
                                </p:cTn>
                              </p:par>
                              <p:par>
                                <p:cTn id="14" presetID="43" presetClass="entr" presetSubtype="0" fill="hold" grpId="0" nodeType="withEffect">
                                  <p:stCondLst>
                                    <p:cond delay="500"/>
                                  </p:stCondLst>
                                  <p:iterate type="wd">
                                    <p:tmPct val="10000"/>
                                  </p:iterate>
                                  <p:childTnLst>
                                    <p:set>
                                      <p:cBhvr>
                                        <p:cTn id="15" dur="1" fill="hold">
                                          <p:stCondLst>
                                            <p:cond delay="0"/>
                                          </p:stCondLst>
                                        </p:cTn>
                                        <p:tgtEl>
                                          <p:spTgt spid="7"/>
                                        </p:tgtEl>
                                        <p:attrNameLst>
                                          <p:attrName>style.visibility</p:attrName>
                                        </p:attrNameLst>
                                      </p:cBhvr>
                                      <p:to>
                                        <p:strVal val="visible"/>
                                      </p:to>
                                    </p:set>
                                    <p:animEffect transition="in" filter="fade">
                                      <p:cBhvr>
                                        <p:cTn id="16" dur="100"/>
                                        <p:tgtEl>
                                          <p:spTgt spid="7"/>
                                        </p:tgtEl>
                                      </p:cBhvr>
                                    </p:animEffect>
                                    <p:anim calcmode="lin" valueType="num">
                                      <p:cBhvr>
                                        <p:cTn id="17" dur="400" fill="hold"/>
                                        <p:tgtEl>
                                          <p:spTgt spid="7"/>
                                        </p:tgtEl>
                                        <p:attrNameLst>
                                          <p:attrName>ppt_x</p:attrName>
                                        </p:attrNameLst>
                                      </p:cBhvr>
                                      <p:tavLst>
                                        <p:tav tm="0">
                                          <p:val>
                                            <p:strVal val="#ppt_x"/>
                                          </p:val>
                                        </p:tav>
                                        <p:tav tm="100000">
                                          <p:val>
                                            <p:strVal val="#ppt_x"/>
                                          </p:val>
                                        </p:tav>
                                      </p:tavLst>
                                    </p:anim>
                                    <p:anim calcmode="lin" valueType="num">
                                      <p:cBhvr>
                                        <p:cTn id="18" dur="400" fill="hold"/>
                                        <p:tgtEl>
                                          <p:spTgt spid="7"/>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21" repeatCount="indefinite" fill="hold" display="0">
                  <p:stCondLst>
                    <p:cond delay="indefinite"/>
                  </p:stCondLst>
                  <p:endCondLst>
                    <p:cond evt="onStopAudio" delay="0">
                      <p:tgtEl>
                        <p:sldTgt/>
                      </p:tgtEl>
                    </p:cond>
                  </p:endCondLst>
                </p:cTn>
                <p:tgtEl>
                  <p:spTgt spid="3"/>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sp>
        <p:nvSpPr>
          <p:cNvPr id="22" name="Rectangle 2">
            <a:extLst>
              <a:ext uri="{FF2B5EF4-FFF2-40B4-BE49-F238E27FC236}">
                <a16:creationId xmlns:a16="http://schemas.microsoft.com/office/drawing/2014/main" id="{F8BFF360-63F8-4380-87FC-531476835517}"/>
              </a:ext>
            </a:extLst>
          </p:cNvPr>
          <p:cNvSpPr/>
          <p:nvPr/>
        </p:nvSpPr>
        <p:spPr bwMode="auto">
          <a:xfrm>
            <a:off x="0" y="1637067"/>
            <a:ext cx="7429500" cy="1882774"/>
          </a:xfrm>
          <a:prstGeom prst="rect">
            <a:avLst/>
          </a:prstGeom>
          <a:solidFill>
            <a:srgbClr val="F6BE21"/>
          </a:solidFill>
          <a:ln w="25400" cap="flat" cmpd="sng" algn="ctr">
            <a:noFill/>
            <a:prstDash val="solid"/>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endParaRPr lang="en-US" sz="7466" dirty="0">
              <a:solidFill>
                <a:srgbClr val="000000"/>
              </a:solidFill>
              <a:latin typeface="Gill Sans" charset="0"/>
              <a:ea typeface="ヒラギノ角ゴ ProN W3" charset="0"/>
              <a:cs typeface="ヒラギノ角ゴ ProN W3" charset="0"/>
              <a:sym typeface="Gill Sans" charset="0"/>
            </a:endParaRPr>
          </a:p>
        </p:txBody>
      </p:sp>
      <p:sp>
        <p:nvSpPr>
          <p:cNvPr id="38" name="文本框 37">
            <a:extLst>
              <a:ext uri="{FF2B5EF4-FFF2-40B4-BE49-F238E27FC236}">
                <a16:creationId xmlns:a16="http://schemas.microsoft.com/office/drawing/2014/main" id="{9823DD79-26DE-434E-A722-4031CD1E8796}"/>
              </a:ext>
            </a:extLst>
          </p:cNvPr>
          <p:cNvSpPr txBox="1"/>
          <p:nvPr/>
        </p:nvSpPr>
        <p:spPr>
          <a:xfrm>
            <a:off x="2989168" y="2249914"/>
            <a:ext cx="3877985" cy="830997"/>
          </a:xfrm>
          <a:prstGeom prst="rect">
            <a:avLst/>
          </a:prstGeom>
          <a:noFill/>
        </p:spPr>
        <p:txBody>
          <a:bodyPr wrap="none" rtlCol="0">
            <a:spAutoFit/>
          </a:bodyPr>
          <a:lstStyle/>
          <a:p>
            <a:r>
              <a:rPr lang="zh-CN" altLang="en-US" sz="4800" dirty="0">
                <a:solidFill>
                  <a:schemeClr val="bg1"/>
                </a:solidFill>
              </a:rPr>
              <a:t>添加文本标题</a:t>
            </a:r>
          </a:p>
        </p:txBody>
      </p:sp>
      <p:sp>
        <p:nvSpPr>
          <p:cNvPr id="3" name="椭圆 2">
            <a:extLst>
              <a:ext uri="{FF2B5EF4-FFF2-40B4-BE49-F238E27FC236}">
                <a16:creationId xmlns:a16="http://schemas.microsoft.com/office/drawing/2014/main" id="{38AA8759-1B60-45DE-9940-2A934B1A49B1}"/>
              </a:ext>
            </a:extLst>
          </p:cNvPr>
          <p:cNvSpPr/>
          <p:nvPr/>
        </p:nvSpPr>
        <p:spPr>
          <a:xfrm>
            <a:off x="2455768" y="3946563"/>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01</a:t>
            </a:r>
            <a:endParaRPr lang="zh-CN" altLang="en-US" sz="2000" dirty="0"/>
          </a:p>
        </p:txBody>
      </p:sp>
      <p:sp>
        <p:nvSpPr>
          <p:cNvPr id="14" name="Rectangle 43">
            <a:extLst>
              <a:ext uri="{FF2B5EF4-FFF2-40B4-BE49-F238E27FC236}">
                <a16:creationId xmlns:a16="http://schemas.microsoft.com/office/drawing/2014/main" id="{0D13BC23-5C6C-46B8-8672-1F8999B5761C}"/>
              </a:ext>
            </a:extLst>
          </p:cNvPr>
          <p:cNvSpPr>
            <a:spLocks/>
          </p:cNvSpPr>
          <p:nvPr/>
        </p:nvSpPr>
        <p:spPr bwMode="auto">
          <a:xfrm>
            <a:off x="3435368" y="3958770"/>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
        <p:nvSpPr>
          <p:cNvPr id="15" name="椭圆 14">
            <a:extLst>
              <a:ext uri="{FF2B5EF4-FFF2-40B4-BE49-F238E27FC236}">
                <a16:creationId xmlns:a16="http://schemas.microsoft.com/office/drawing/2014/main" id="{C84259A9-A789-4598-8964-995954B88F0C}"/>
              </a:ext>
            </a:extLst>
          </p:cNvPr>
          <p:cNvSpPr/>
          <p:nvPr/>
        </p:nvSpPr>
        <p:spPr>
          <a:xfrm>
            <a:off x="6896100" y="3946563"/>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02</a:t>
            </a:r>
            <a:endParaRPr lang="zh-CN" altLang="en-US" sz="2000" dirty="0"/>
          </a:p>
        </p:txBody>
      </p:sp>
      <p:sp>
        <p:nvSpPr>
          <p:cNvPr id="16" name="Rectangle 43">
            <a:extLst>
              <a:ext uri="{FF2B5EF4-FFF2-40B4-BE49-F238E27FC236}">
                <a16:creationId xmlns:a16="http://schemas.microsoft.com/office/drawing/2014/main" id="{E3FB3BA3-2174-4496-B0A3-22BB8F7CB3E0}"/>
              </a:ext>
            </a:extLst>
          </p:cNvPr>
          <p:cNvSpPr>
            <a:spLocks/>
          </p:cNvSpPr>
          <p:nvPr/>
        </p:nvSpPr>
        <p:spPr bwMode="auto">
          <a:xfrm>
            <a:off x="7875700" y="3958770"/>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
        <p:nvSpPr>
          <p:cNvPr id="17" name="椭圆 16">
            <a:extLst>
              <a:ext uri="{FF2B5EF4-FFF2-40B4-BE49-F238E27FC236}">
                <a16:creationId xmlns:a16="http://schemas.microsoft.com/office/drawing/2014/main" id="{6A55E396-BFA5-42FA-91E7-EB08ED7A4FC4}"/>
              </a:ext>
            </a:extLst>
          </p:cNvPr>
          <p:cNvSpPr/>
          <p:nvPr/>
        </p:nvSpPr>
        <p:spPr>
          <a:xfrm>
            <a:off x="2455768" y="5165763"/>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03</a:t>
            </a:r>
            <a:endParaRPr lang="zh-CN" altLang="en-US" sz="2000" dirty="0"/>
          </a:p>
        </p:txBody>
      </p:sp>
      <p:sp>
        <p:nvSpPr>
          <p:cNvPr id="18" name="Rectangle 43">
            <a:extLst>
              <a:ext uri="{FF2B5EF4-FFF2-40B4-BE49-F238E27FC236}">
                <a16:creationId xmlns:a16="http://schemas.microsoft.com/office/drawing/2014/main" id="{1A6213C0-8548-403B-B7D8-A0E3849F7F5D}"/>
              </a:ext>
            </a:extLst>
          </p:cNvPr>
          <p:cNvSpPr>
            <a:spLocks/>
          </p:cNvSpPr>
          <p:nvPr/>
        </p:nvSpPr>
        <p:spPr bwMode="auto">
          <a:xfrm>
            <a:off x="3435368" y="5177970"/>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
        <p:nvSpPr>
          <p:cNvPr id="19" name="椭圆 18">
            <a:extLst>
              <a:ext uri="{FF2B5EF4-FFF2-40B4-BE49-F238E27FC236}">
                <a16:creationId xmlns:a16="http://schemas.microsoft.com/office/drawing/2014/main" id="{45BFF231-C133-40AC-8670-722785CA906C}"/>
              </a:ext>
            </a:extLst>
          </p:cNvPr>
          <p:cNvSpPr/>
          <p:nvPr/>
        </p:nvSpPr>
        <p:spPr>
          <a:xfrm>
            <a:off x="6896100" y="5165763"/>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04</a:t>
            </a:r>
            <a:endParaRPr lang="zh-CN" altLang="en-US" sz="2000" dirty="0"/>
          </a:p>
        </p:txBody>
      </p:sp>
      <p:sp>
        <p:nvSpPr>
          <p:cNvPr id="20" name="Rectangle 43">
            <a:extLst>
              <a:ext uri="{FF2B5EF4-FFF2-40B4-BE49-F238E27FC236}">
                <a16:creationId xmlns:a16="http://schemas.microsoft.com/office/drawing/2014/main" id="{DD82F2EA-559C-4014-84EA-062CCE137C30}"/>
              </a:ext>
            </a:extLst>
          </p:cNvPr>
          <p:cNvSpPr>
            <a:spLocks/>
          </p:cNvSpPr>
          <p:nvPr/>
        </p:nvSpPr>
        <p:spPr bwMode="auto">
          <a:xfrm>
            <a:off x="7875700" y="5177970"/>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Tree>
    <p:extLst>
      <p:ext uri="{BB962C8B-B14F-4D97-AF65-F5344CB8AC3E}">
        <p14:creationId xmlns:p14="http://schemas.microsoft.com/office/powerpoint/2010/main" val="39129067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childTnLst>
                                </p:cTn>
                              </p:par>
                              <p:par>
                                <p:cTn id="29" presetID="2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8" grpId="0"/>
      <p:bldP spid="3" grpId="0" animBg="1"/>
      <p:bldP spid="14" grpId="0"/>
      <p:bldP spid="15" grpId="0" animBg="1"/>
      <p:bldP spid="16" grpId="0"/>
      <p:bldP spid="17" grpId="0" animBg="1"/>
      <p:bldP spid="18" grpId="0"/>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7FB5FF-7017-4510-A992-1F1B59A61255}"/>
              </a:ext>
            </a:extLst>
          </p:cNvPr>
          <p:cNvPicPr>
            <a:picLocks noChangeAspect="1"/>
          </p:cNvPicPr>
          <p:nvPr/>
        </p:nvPicPr>
        <p:blipFill rotWithShape="1">
          <a:blip r:embed="rId3">
            <a:extLst>
              <a:ext uri="{28A0092B-C50C-407E-A947-70E740481C1C}">
                <a14:useLocalDpi xmlns:a14="http://schemas.microsoft.com/office/drawing/2010/main" val="0"/>
              </a:ext>
            </a:extLst>
          </a:blip>
          <a:srcRect t="23013" b="9449"/>
          <a:stretch/>
        </p:blipFill>
        <p:spPr>
          <a:xfrm>
            <a:off x="0" y="0"/>
            <a:ext cx="12192000" cy="6858000"/>
          </a:xfrm>
          <a:prstGeom prst="rect">
            <a:avLst/>
          </a:prstGeom>
        </p:spPr>
      </p:pic>
      <p:sp>
        <p:nvSpPr>
          <p:cNvPr id="4" name="矩形 3">
            <a:extLst>
              <a:ext uri="{FF2B5EF4-FFF2-40B4-BE49-F238E27FC236}">
                <a16:creationId xmlns:a16="http://schemas.microsoft.com/office/drawing/2014/main" id="{68142BD9-85D6-44A4-A4F0-6B383B0C387C}"/>
              </a:ext>
            </a:extLst>
          </p:cNvPr>
          <p:cNvSpPr/>
          <p:nvPr/>
        </p:nvSpPr>
        <p:spPr>
          <a:xfrm>
            <a:off x="0" y="0"/>
            <a:ext cx="6404838" cy="6858000"/>
          </a:xfrm>
          <a:prstGeom prst="rect">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DECD317D-E25D-46CB-8877-39F1C66D7A78}"/>
              </a:ext>
            </a:extLst>
          </p:cNvPr>
          <p:cNvSpPr txBox="1"/>
          <p:nvPr/>
        </p:nvSpPr>
        <p:spPr>
          <a:xfrm>
            <a:off x="1955924" y="1032185"/>
            <a:ext cx="2492990" cy="646331"/>
          </a:xfrm>
          <a:prstGeom prst="rect">
            <a:avLst/>
          </a:prstGeom>
          <a:noFill/>
        </p:spPr>
        <p:txBody>
          <a:bodyPr wrap="none" rtlCol="0">
            <a:spAutoFit/>
          </a:bodyPr>
          <a:lstStyle/>
          <a:p>
            <a:r>
              <a:rPr lang="zh-CN" altLang="en-US" sz="3600" dirty="0">
                <a:solidFill>
                  <a:schemeClr val="bg1"/>
                </a:solidFill>
              </a:rPr>
              <a:t>简约时尚风</a:t>
            </a:r>
          </a:p>
        </p:txBody>
      </p:sp>
      <p:sp>
        <p:nvSpPr>
          <p:cNvPr id="7" name="文本框 6">
            <a:extLst>
              <a:ext uri="{FF2B5EF4-FFF2-40B4-BE49-F238E27FC236}">
                <a16:creationId xmlns:a16="http://schemas.microsoft.com/office/drawing/2014/main" id="{14872148-485A-4CAA-A2C1-71FE2E7CB2F7}"/>
              </a:ext>
            </a:extLst>
          </p:cNvPr>
          <p:cNvSpPr txBox="1"/>
          <p:nvPr/>
        </p:nvSpPr>
        <p:spPr>
          <a:xfrm>
            <a:off x="940510" y="3665860"/>
            <a:ext cx="4022257" cy="2052870"/>
          </a:xfrm>
          <a:prstGeom prst="rect">
            <a:avLst/>
          </a:prstGeom>
          <a:noFill/>
        </p:spPr>
        <p:txBody>
          <a:bodyPr wrap="square" rtlCol="0">
            <a:spAutoFit/>
          </a:bodyPr>
          <a:lstStyle/>
          <a:p>
            <a:pPr>
              <a:lnSpc>
                <a:spcPct val="130000"/>
              </a:lnSpc>
            </a:pPr>
            <a:r>
              <a:rPr lang="en-US" altLang="zh-CN" sz="1400" dirty="0">
                <a:solidFill>
                  <a:schemeClr val="tx1">
                    <a:lumMod val="95000"/>
                    <a:lumOff val="5000"/>
                  </a:schemeClr>
                </a:solidFill>
              </a:rPr>
              <a:t>Interior design is based on the structure of the use of nature, environment and the corresponding standards, using the material technical means and building design principle,</a:t>
            </a:r>
          </a:p>
          <a:p>
            <a:pPr>
              <a:lnSpc>
                <a:spcPct val="130000"/>
              </a:lnSpc>
            </a:pPr>
            <a:r>
              <a:rPr lang="en-US" altLang="zh-CN" sz="1400" dirty="0">
                <a:solidFill>
                  <a:schemeClr val="tx1">
                    <a:lumMod val="95000"/>
                    <a:lumOff val="5000"/>
                  </a:schemeClr>
                </a:solidFill>
              </a:rPr>
              <a:t> create function reasonable, comfortable beautiful, satisfy people material and spiritual life need of the indoor environment. </a:t>
            </a:r>
          </a:p>
        </p:txBody>
      </p:sp>
      <p:sp>
        <p:nvSpPr>
          <p:cNvPr id="12" name="KSO_Shape">
            <a:extLst>
              <a:ext uri="{FF2B5EF4-FFF2-40B4-BE49-F238E27FC236}">
                <a16:creationId xmlns:a16="http://schemas.microsoft.com/office/drawing/2014/main" id="{08516083-3871-4152-B89A-CD0D1BECE60C}"/>
              </a:ext>
            </a:extLst>
          </p:cNvPr>
          <p:cNvSpPr/>
          <p:nvPr/>
        </p:nvSpPr>
        <p:spPr>
          <a:xfrm>
            <a:off x="495067" y="280034"/>
            <a:ext cx="1905000" cy="1905000"/>
          </a:xfrm>
          <a:custGeom>
            <a:avLst/>
            <a:gdLst>
              <a:gd name="connsiteX0" fmla="*/ 386329 w 1380180"/>
              <a:gd name="connsiteY0" fmla="*/ 0 h 1380181"/>
              <a:gd name="connsiteX1" fmla="*/ 432048 w 1380180"/>
              <a:gd name="connsiteY1" fmla="*/ 0 h 1380181"/>
              <a:gd name="connsiteX2" fmla="*/ 432048 w 1380180"/>
              <a:gd name="connsiteY2" fmla="*/ 386329 h 1380181"/>
              <a:gd name="connsiteX3" fmla="*/ 1380180 w 1380180"/>
              <a:gd name="connsiteY3" fmla="*/ 386329 h 1380181"/>
              <a:gd name="connsiteX4" fmla="*/ 1380180 w 1380180"/>
              <a:gd name="connsiteY4" fmla="*/ 432048 h 1380181"/>
              <a:gd name="connsiteX5" fmla="*/ 432048 w 1380180"/>
              <a:gd name="connsiteY5" fmla="*/ 432048 h 1380181"/>
              <a:gd name="connsiteX6" fmla="*/ 432048 w 1380180"/>
              <a:gd name="connsiteY6" fmla="*/ 1380181 h 1380181"/>
              <a:gd name="connsiteX7" fmla="*/ 386329 w 1380180"/>
              <a:gd name="connsiteY7" fmla="*/ 1380181 h 1380181"/>
              <a:gd name="connsiteX8" fmla="*/ 386329 w 1380180"/>
              <a:gd name="connsiteY8" fmla="*/ 432048 h 1380181"/>
              <a:gd name="connsiteX9" fmla="*/ 0 w 1380180"/>
              <a:gd name="connsiteY9" fmla="*/ 432048 h 1380181"/>
              <a:gd name="connsiteX10" fmla="*/ 0 w 1380180"/>
              <a:gd name="connsiteY10" fmla="*/ 386329 h 1380181"/>
              <a:gd name="connsiteX11" fmla="*/ 386329 w 1380180"/>
              <a:gd name="connsiteY11" fmla="*/ 386329 h 138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180" h="1380181">
                <a:moveTo>
                  <a:pt x="386329" y="0"/>
                </a:moveTo>
                <a:lnTo>
                  <a:pt x="432048" y="0"/>
                </a:lnTo>
                <a:lnTo>
                  <a:pt x="432048" y="386329"/>
                </a:lnTo>
                <a:lnTo>
                  <a:pt x="1380180" y="386329"/>
                </a:lnTo>
                <a:lnTo>
                  <a:pt x="1380180" y="432048"/>
                </a:lnTo>
                <a:lnTo>
                  <a:pt x="432048" y="432048"/>
                </a:lnTo>
                <a:lnTo>
                  <a:pt x="432048" y="1380181"/>
                </a:lnTo>
                <a:lnTo>
                  <a:pt x="386329" y="1380181"/>
                </a:lnTo>
                <a:lnTo>
                  <a:pt x="386329" y="432048"/>
                </a:lnTo>
                <a:lnTo>
                  <a:pt x="0" y="432048"/>
                </a:lnTo>
                <a:lnTo>
                  <a:pt x="0" y="386329"/>
                </a:lnTo>
                <a:lnTo>
                  <a:pt x="386329" y="386329"/>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KSO_Shape">
            <a:extLst>
              <a:ext uri="{FF2B5EF4-FFF2-40B4-BE49-F238E27FC236}">
                <a16:creationId xmlns:a16="http://schemas.microsoft.com/office/drawing/2014/main" id="{0C273B23-8D05-4768-A035-6AEBCB42E67F}"/>
              </a:ext>
            </a:extLst>
          </p:cNvPr>
          <p:cNvSpPr/>
          <p:nvPr/>
        </p:nvSpPr>
        <p:spPr>
          <a:xfrm rot="10800000">
            <a:off x="4268374" y="4766230"/>
            <a:ext cx="1905000" cy="1905000"/>
          </a:xfrm>
          <a:custGeom>
            <a:avLst/>
            <a:gdLst>
              <a:gd name="connsiteX0" fmla="*/ 386329 w 1380180"/>
              <a:gd name="connsiteY0" fmla="*/ 0 h 1380181"/>
              <a:gd name="connsiteX1" fmla="*/ 432048 w 1380180"/>
              <a:gd name="connsiteY1" fmla="*/ 0 h 1380181"/>
              <a:gd name="connsiteX2" fmla="*/ 432048 w 1380180"/>
              <a:gd name="connsiteY2" fmla="*/ 386329 h 1380181"/>
              <a:gd name="connsiteX3" fmla="*/ 1380180 w 1380180"/>
              <a:gd name="connsiteY3" fmla="*/ 386329 h 1380181"/>
              <a:gd name="connsiteX4" fmla="*/ 1380180 w 1380180"/>
              <a:gd name="connsiteY4" fmla="*/ 432048 h 1380181"/>
              <a:gd name="connsiteX5" fmla="*/ 432048 w 1380180"/>
              <a:gd name="connsiteY5" fmla="*/ 432048 h 1380181"/>
              <a:gd name="connsiteX6" fmla="*/ 432048 w 1380180"/>
              <a:gd name="connsiteY6" fmla="*/ 1380181 h 1380181"/>
              <a:gd name="connsiteX7" fmla="*/ 386329 w 1380180"/>
              <a:gd name="connsiteY7" fmla="*/ 1380181 h 1380181"/>
              <a:gd name="connsiteX8" fmla="*/ 386329 w 1380180"/>
              <a:gd name="connsiteY8" fmla="*/ 432048 h 1380181"/>
              <a:gd name="connsiteX9" fmla="*/ 0 w 1380180"/>
              <a:gd name="connsiteY9" fmla="*/ 432048 h 1380181"/>
              <a:gd name="connsiteX10" fmla="*/ 0 w 1380180"/>
              <a:gd name="connsiteY10" fmla="*/ 386329 h 1380181"/>
              <a:gd name="connsiteX11" fmla="*/ 386329 w 1380180"/>
              <a:gd name="connsiteY11" fmla="*/ 386329 h 1380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0180" h="1380181">
                <a:moveTo>
                  <a:pt x="386329" y="0"/>
                </a:moveTo>
                <a:lnTo>
                  <a:pt x="432048" y="0"/>
                </a:lnTo>
                <a:lnTo>
                  <a:pt x="432048" y="386329"/>
                </a:lnTo>
                <a:lnTo>
                  <a:pt x="1380180" y="386329"/>
                </a:lnTo>
                <a:lnTo>
                  <a:pt x="1380180" y="432048"/>
                </a:lnTo>
                <a:lnTo>
                  <a:pt x="432048" y="432048"/>
                </a:lnTo>
                <a:lnTo>
                  <a:pt x="432048" y="1380181"/>
                </a:lnTo>
                <a:lnTo>
                  <a:pt x="386329" y="1380181"/>
                </a:lnTo>
                <a:lnTo>
                  <a:pt x="386329" y="432048"/>
                </a:lnTo>
                <a:lnTo>
                  <a:pt x="0" y="432048"/>
                </a:lnTo>
                <a:lnTo>
                  <a:pt x="0" y="386329"/>
                </a:lnTo>
                <a:lnTo>
                  <a:pt x="386329" y="38632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15" name="组合 14">
            <a:extLst>
              <a:ext uri="{FF2B5EF4-FFF2-40B4-BE49-F238E27FC236}">
                <a16:creationId xmlns:a16="http://schemas.microsoft.com/office/drawing/2014/main" id="{BD6986D2-BC7B-4907-97CC-902CF3EB0B87}"/>
              </a:ext>
            </a:extLst>
          </p:cNvPr>
          <p:cNvGrpSpPr/>
          <p:nvPr/>
        </p:nvGrpSpPr>
        <p:grpSpPr>
          <a:xfrm>
            <a:off x="2605087" y="2238264"/>
            <a:ext cx="1194663" cy="1190736"/>
            <a:chOff x="2605087" y="2238264"/>
            <a:chExt cx="1194663" cy="1190736"/>
          </a:xfrm>
        </p:grpSpPr>
        <p:sp>
          <p:nvSpPr>
            <p:cNvPr id="10" name="文本框 9">
              <a:extLst>
                <a:ext uri="{FF2B5EF4-FFF2-40B4-BE49-F238E27FC236}">
                  <a16:creationId xmlns:a16="http://schemas.microsoft.com/office/drawing/2014/main" id="{88FD6AD9-1766-43E8-94D7-FF08E5D525B9}"/>
                </a:ext>
              </a:extLst>
            </p:cNvPr>
            <p:cNvSpPr txBox="1"/>
            <p:nvPr/>
          </p:nvSpPr>
          <p:spPr>
            <a:xfrm>
              <a:off x="2920930" y="2631350"/>
              <a:ext cx="562975" cy="523220"/>
            </a:xfrm>
            <a:prstGeom prst="rect">
              <a:avLst/>
            </a:prstGeom>
            <a:noFill/>
          </p:spPr>
          <p:txBody>
            <a:bodyPr wrap="none" rtlCol="0">
              <a:spAutoFit/>
            </a:bodyPr>
            <a:lstStyle/>
            <a:p>
              <a:r>
                <a:rPr lang="en-US" altLang="zh-CN" sz="2800" dirty="0">
                  <a:solidFill>
                    <a:schemeClr val="bg1"/>
                  </a:solidFill>
                </a:rPr>
                <a:t>02</a:t>
              </a:r>
              <a:endParaRPr lang="zh-CN" altLang="en-US" sz="2800" dirty="0">
                <a:solidFill>
                  <a:schemeClr val="bg1"/>
                </a:solidFill>
              </a:endParaRPr>
            </a:p>
          </p:txBody>
        </p:sp>
        <p:sp>
          <p:nvSpPr>
            <p:cNvPr id="14" name="KSO_Shape">
              <a:extLst>
                <a:ext uri="{FF2B5EF4-FFF2-40B4-BE49-F238E27FC236}">
                  <a16:creationId xmlns:a16="http://schemas.microsoft.com/office/drawing/2014/main" id="{D9E40CA7-DFFC-467E-998F-B66F7ED4EF06}"/>
                </a:ext>
              </a:extLst>
            </p:cNvPr>
            <p:cNvSpPr/>
            <p:nvPr/>
          </p:nvSpPr>
          <p:spPr>
            <a:xfrm>
              <a:off x="2605087" y="2238264"/>
              <a:ext cx="1194663" cy="1190736"/>
            </a:xfrm>
            <a:custGeom>
              <a:avLst/>
              <a:gdLst>
                <a:gd name="connsiteX0" fmla="*/ 84274 w 494050"/>
                <a:gd name="connsiteY0" fmla="*/ 98107 h 531069"/>
                <a:gd name="connsiteX1" fmla="*/ 84423 w 494050"/>
                <a:gd name="connsiteY1" fmla="*/ 98165 h 531069"/>
                <a:gd name="connsiteX2" fmla="*/ 83683 w 494050"/>
                <a:gd name="connsiteY2" fmla="*/ 98867 h 531069"/>
                <a:gd name="connsiteX3" fmla="*/ 423146 w 494050"/>
                <a:gd name="connsiteY3" fmla="*/ 0 h 531069"/>
                <a:gd name="connsiteX4" fmla="*/ 395440 w 494050"/>
                <a:gd name="connsiteY4" fmla="*/ 62229 h 531069"/>
                <a:gd name="connsiteX5" fmla="*/ 406255 w 494050"/>
                <a:gd name="connsiteY5" fmla="*/ 71591 h 531069"/>
                <a:gd name="connsiteX6" fmla="*/ 494044 w 494050"/>
                <a:gd name="connsiteY6" fmla="*/ 276386 h 531069"/>
                <a:gd name="connsiteX7" fmla="*/ 493844 w 494050"/>
                <a:gd name="connsiteY7" fmla="*/ 291720 h 531069"/>
                <a:gd name="connsiteX8" fmla="*/ 489376 w 494050"/>
                <a:gd name="connsiteY8" fmla="*/ 331393 h 531069"/>
                <a:gd name="connsiteX9" fmla="*/ 274337 w 494050"/>
                <a:gd name="connsiteY9" fmla="*/ 529541 h 531069"/>
                <a:gd name="connsiteX10" fmla="*/ 20946 w 494050"/>
                <a:gd name="connsiteY10" fmla="*/ 383604 h 531069"/>
                <a:gd name="connsiteX11" fmla="*/ 69840 w 494050"/>
                <a:gd name="connsiteY11" fmla="*/ 111994 h 531069"/>
                <a:gd name="connsiteX12" fmla="*/ 83683 w 494050"/>
                <a:gd name="connsiteY12" fmla="*/ 98867 h 531069"/>
                <a:gd name="connsiteX13" fmla="*/ 82441 w 494050"/>
                <a:gd name="connsiteY13" fmla="*/ 100464 h 531069"/>
                <a:gd name="connsiteX14" fmla="*/ 46275 w 494050"/>
                <a:gd name="connsiteY14" fmla="*/ 342257 h 531069"/>
                <a:gd name="connsiteX15" fmla="*/ 231312 w 494050"/>
                <a:gd name="connsiteY15" fmla="*/ 478390 h 531069"/>
                <a:gd name="connsiteX16" fmla="*/ 425060 w 494050"/>
                <a:gd name="connsiteY16" fmla="*/ 284642 h 531069"/>
                <a:gd name="connsiteX17" fmla="*/ 362655 w 494050"/>
                <a:gd name="connsiteY17" fmla="*/ 142208 h 531069"/>
                <a:gd name="connsiteX18" fmla="*/ 360587 w 494050"/>
                <a:gd name="connsiteY18" fmla="*/ 140509 h 531069"/>
                <a:gd name="connsiteX19" fmla="*/ 336426 w 494050"/>
                <a:gd name="connsiteY19" fmla="*/ 194776 h 531069"/>
                <a:gd name="connsiteX20" fmla="*/ 214880 w 494050"/>
                <a:gd name="connsiteY20" fmla="*/ 23967 h 531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94050" h="531069">
                  <a:moveTo>
                    <a:pt x="84274" y="98107"/>
                  </a:moveTo>
                  <a:cubicBezTo>
                    <a:pt x="84621" y="97719"/>
                    <a:pt x="84687" y="97734"/>
                    <a:pt x="84423" y="98165"/>
                  </a:cubicBezTo>
                  <a:lnTo>
                    <a:pt x="83683" y="98867"/>
                  </a:lnTo>
                  <a:close/>
                  <a:moveTo>
                    <a:pt x="423146" y="0"/>
                  </a:moveTo>
                  <a:lnTo>
                    <a:pt x="395440" y="62229"/>
                  </a:lnTo>
                  <a:lnTo>
                    <a:pt x="406255" y="71591"/>
                  </a:lnTo>
                  <a:cubicBezTo>
                    <a:pt x="473633" y="133566"/>
                    <a:pt x="493625" y="204832"/>
                    <a:pt x="494044" y="276386"/>
                  </a:cubicBezTo>
                  <a:cubicBezTo>
                    <a:pt x="494073" y="281497"/>
                    <a:pt x="494003" y="286610"/>
                    <a:pt x="493844" y="291720"/>
                  </a:cubicBezTo>
                  <a:cubicBezTo>
                    <a:pt x="493432" y="304888"/>
                    <a:pt x="491960" y="318150"/>
                    <a:pt x="489376" y="331393"/>
                  </a:cubicBezTo>
                  <a:cubicBezTo>
                    <a:pt x="468702" y="437339"/>
                    <a:pt x="381617" y="517584"/>
                    <a:pt x="274337" y="529541"/>
                  </a:cubicBezTo>
                  <a:cubicBezTo>
                    <a:pt x="167057" y="541499"/>
                    <a:pt x="64440" y="482398"/>
                    <a:pt x="20946" y="383604"/>
                  </a:cubicBezTo>
                  <a:cubicBezTo>
                    <a:pt x="-19829" y="290984"/>
                    <a:pt x="215" y="183599"/>
                    <a:pt x="69840" y="111994"/>
                  </a:cubicBezTo>
                  <a:lnTo>
                    <a:pt x="83683" y="98867"/>
                  </a:lnTo>
                  <a:lnTo>
                    <a:pt x="82441" y="100464"/>
                  </a:lnTo>
                  <a:cubicBezTo>
                    <a:pt x="70421" y="116975"/>
                    <a:pt x="13101" y="209765"/>
                    <a:pt x="46275" y="342257"/>
                  </a:cubicBezTo>
                  <a:cubicBezTo>
                    <a:pt x="70805" y="421126"/>
                    <a:pt x="144371" y="478390"/>
                    <a:pt x="231312" y="478390"/>
                  </a:cubicBezTo>
                  <a:cubicBezTo>
                    <a:pt x="338316" y="478390"/>
                    <a:pt x="425060" y="391646"/>
                    <a:pt x="425060" y="284642"/>
                  </a:cubicBezTo>
                  <a:cubicBezTo>
                    <a:pt x="425060" y="228319"/>
                    <a:pt x="401027" y="177609"/>
                    <a:pt x="362655" y="142208"/>
                  </a:cubicBezTo>
                  <a:lnTo>
                    <a:pt x="360587" y="140509"/>
                  </a:lnTo>
                  <a:lnTo>
                    <a:pt x="336426" y="194776"/>
                  </a:lnTo>
                  <a:lnTo>
                    <a:pt x="214880" y="2396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Tree>
    <p:extLst>
      <p:ext uri="{BB962C8B-B14F-4D97-AF65-F5344CB8AC3E}">
        <p14:creationId xmlns:p14="http://schemas.microsoft.com/office/powerpoint/2010/main" val="193933702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7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9" fill="hold" grpId="0" nodeType="withEffect">
                                  <p:stCondLst>
                                    <p:cond delay="10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pic>
        <p:nvPicPr>
          <p:cNvPr id="3" name="图片 2">
            <a:extLst>
              <a:ext uri="{FF2B5EF4-FFF2-40B4-BE49-F238E27FC236}">
                <a16:creationId xmlns:a16="http://schemas.microsoft.com/office/drawing/2014/main" id="{28CB94C4-25E3-4949-AFBD-98ECC3A1FC93}"/>
              </a:ext>
            </a:extLst>
          </p:cNvPr>
          <p:cNvPicPr>
            <a:picLocks noChangeAspect="1"/>
          </p:cNvPicPr>
          <p:nvPr/>
        </p:nvPicPr>
        <p:blipFill>
          <a:blip r:embed="rId3">
            <a:extLst>
              <a:ext uri="{28A0092B-C50C-407E-A947-70E740481C1C}">
                <a14:useLocalDpi xmlns:a14="http://schemas.microsoft.com/office/drawing/2010/main" val="0"/>
              </a:ext>
            </a:extLst>
          </a:blip>
          <a:srcRect r="5323" b="60582"/>
          <a:stretch>
            <a:fillRect/>
          </a:stretch>
        </p:blipFill>
        <p:spPr>
          <a:xfrm>
            <a:off x="1282700" y="1755140"/>
            <a:ext cx="3162300" cy="1974882"/>
          </a:xfrm>
          <a:custGeom>
            <a:avLst/>
            <a:gdLst>
              <a:gd name="connsiteX0" fmla="*/ 0 w 3162300"/>
              <a:gd name="connsiteY0" fmla="*/ 0 h 1974882"/>
              <a:gd name="connsiteX1" fmla="*/ 3162300 w 3162300"/>
              <a:gd name="connsiteY1" fmla="*/ 0 h 1974882"/>
              <a:gd name="connsiteX2" fmla="*/ 3162300 w 3162300"/>
              <a:gd name="connsiteY2" fmla="*/ 1974882 h 1974882"/>
              <a:gd name="connsiteX3" fmla="*/ 0 w 3162300"/>
              <a:gd name="connsiteY3" fmla="*/ 1974882 h 1974882"/>
            </a:gdLst>
            <a:ahLst/>
            <a:cxnLst>
              <a:cxn ang="0">
                <a:pos x="connsiteX0" y="connsiteY0"/>
              </a:cxn>
              <a:cxn ang="0">
                <a:pos x="connsiteX1" y="connsiteY1"/>
              </a:cxn>
              <a:cxn ang="0">
                <a:pos x="connsiteX2" y="connsiteY2"/>
              </a:cxn>
              <a:cxn ang="0">
                <a:pos x="connsiteX3" y="connsiteY3"/>
              </a:cxn>
            </a:cxnLst>
            <a:rect l="l" t="t" r="r" b="b"/>
            <a:pathLst>
              <a:path w="3162300" h="1974882">
                <a:moveTo>
                  <a:pt x="0" y="0"/>
                </a:moveTo>
                <a:lnTo>
                  <a:pt x="3162300" y="0"/>
                </a:lnTo>
                <a:lnTo>
                  <a:pt x="3162300" y="1974882"/>
                </a:lnTo>
                <a:lnTo>
                  <a:pt x="0" y="1974882"/>
                </a:lnTo>
                <a:close/>
              </a:path>
            </a:pathLst>
          </a:custGeom>
          <a:ln w="76200">
            <a:solidFill>
              <a:schemeClr val="bg1"/>
            </a:solidFill>
          </a:ln>
        </p:spPr>
      </p:pic>
      <p:pic>
        <p:nvPicPr>
          <p:cNvPr id="8" name="图片 7">
            <a:extLst>
              <a:ext uri="{FF2B5EF4-FFF2-40B4-BE49-F238E27FC236}">
                <a16:creationId xmlns:a16="http://schemas.microsoft.com/office/drawing/2014/main" id="{6D2573A6-90BB-485C-99A8-550EA61804D2}"/>
              </a:ext>
            </a:extLst>
          </p:cNvPr>
          <p:cNvPicPr>
            <a:picLocks noChangeAspect="1"/>
          </p:cNvPicPr>
          <p:nvPr/>
        </p:nvPicPr>
        <p:blipFill rotWithShape="1">
          <a:blip r:embed="rId3">
            <a:extLst>
              <a:ext uri="{28A0092B-C50C-407E-A947-70E740481C1C}">
                <a14:useLocalDpi xmlns:a14="http://schemas.microsoft.com/office/drawing/2010/main" val="0"/>
              </a:ext>
            </a:extLst>
          </a:blip>
          <a:srcRect l="8745" t="39418" r="-3423" b="21164"/>
          <a:stretch/>
        </p:blipFill>
        <p:spPr>
          <a:xfrm>
            <a:off x="7607300" y="3714782"/>
            <a:ext cx="3162300" cy="1974882"/>
          </a:xfrm>
          <a:custGeom>
            <a:avLst/>
            <a:gdLst>
              <a:gd name="connsiteX0" fmla="*/ 0 w 3162300"/>
              <a:gd name="connsiteY0" fmla="*/ 0 h 1974882"/>
              <a:gd name="connsiteX1" fmla="*/ 3162300 w 3162300"/>
              <a:gd name="connsiteY1" fmla="*/ 0 h 1974882"/>
              <a:gd name="connsiteX2" fmla="*/ 3162300 w 3162300"/>
              <a:gd name="connsiteY2" fmla="*/ 1974882 h 1974882"/>
              <a:gd name="connsiteX3" fmla="*/ 0 w 3162300"/>
              <a:gd name="connsiteY3" fmla="*/ 1974882 h 1974882"/>
            </a:gdLst>
            <a:ahLst/>
            <a:cxnLst>
              <a:cxn ang="0">
                <a:pos x="connsiteX0" y="connsiteY0"/>
              </a:cxn>
              <a:cxn ang="0">
                <a:pos x="connsiteX1" y="connsiteY1"/>
              </a:cxn>
              <a:cxn ang="0">
                <a:pos x="connsiteX2" y="connsiteY2"/>
              </a:cxn>
              <a:cxn ang="0">
                <a:pos x="connsiteX3" y="connsiteY3"/>
              </a:cxn>
            </a:cxnLst>
            <a:rect l="l" t="t" r="r" b="b"/>
            <a:pathLst>
              <a:path w="3162300" h="1974882">
                <a:moveTo>
                  <a:pt x="0" y="0"/>
                </a:moveTo>
                <a:lnTo>
                  <a:pt x="3162300" y="0"/>
                </a:lnTo>
                <a:lnTo>
                  <a:pt x="3162300" y="1974882"/>
                </a:lnTo>
                <a:lnTo>
                  <a:pt x="0" y="1974882"/>
                </a:lnTo>
                <a:close/>
              </a:path>
            </a:pathLst>
          </a:custGeom>
          <a:ln w="57150">
            <a:solidFill>
              <a:schemeClr val="bg1"/>
            </a:solidFill>
          </a:ln>
        </p:spPr>
      </p:pic>
      <p:pic>
        <p:nvPicPr>
          <p:cNvPr id="11" name="图片 10">
            <a:extLst>
              <a:ext uri="{FF2B5EF4-FFF2-40B4-BE49-F238E27FC236}">
                <a16:creationId xmlns:a16="http://schemas.microsoft.com/office/drawing/2014/main" id="{DA4B7C94-37A0-414C-86FD-D68BDD0D1A2F}"/>
              </a:ext>
            </a:extLst>
          </p:cNvPr>
          <p:cNvPicPr>
            <a:picLocks noChangeAspect="1"/>
          </p:cNvPicPr>
          <p:nvPr/>
        </p:nvPicPr>
        <p:blipFill>
          <a:blip r:embed="rId4">
            <a:extLst>
              <a:ext uri="{28A0092B-C50C-407E-A947-70E740481C1C}">
                <a14:useLocalDpi xmlns:a14="http://schemas.microsoft.com/office/drawing/2010/main" val="0"/>
              </a:ext>
            </a:extLst>
          </a:blip>
          <a:srcRect t="50000" r="30895" b="21203"/>
          <a:stretch>
            <a:fillRect/>
          </a:stretch>
        </p:blipFill>
        <p:spPr>
          <a:xfrm>
            <a:off x="7607300" y="1739900"/>
            <a:ext cx="3131359" cy="1974882"/>
          </a:xfrm>
          <a:custGeom>
            <a:avLst/>
            <a:gdLst>
              <a:gd name="connsiteX0" fmla="*/ 0 w 3162300"/>
              <a:gd name="connsiteY0" fmla="*/ 0 h 1974882"/>
              <a:gd name="connsiteX1" fmla="*/ 3162300 w 3162300"/>
              <a:gd name="connsiteY1" fmla="*/ 0 h 1974882"/>
              <a:gd name="connsiteX2" fmla="*/ 3162300 w 3162300"/>
              <a:gd name="connsiteY2" fmla="*/ 1974882 h 1974882"/>
              <a:gd name="connsiteX3" fmla="*/ 0 w 3162300"/>
              <a:gd name="connsiteY3" fmla="*/ 1974882 h 1974882"/>
            </a:gdLst>
            <a:ahLst/>
            <a:cxnLst>
              <a:cxn ang="0">
                <a:pos x="connsiteX0" y="connsiteY0"/>
              </a:cxn>
              <a:cxn ang="0">
                <a:pos x="connsiteX1" y="connsiteY1"/>
              </a:cxn>
              <a:cxn ang="0">
                <a:pos x="connsiteX2" y="connsiteY2"/>
              </a:cxn>
              <a:cxn ang="0">
                <a:pos x="connsiteX3" y="connsiteY3"/>
              </a:cxn>
            </a:cxnLst>
            <a:rect l="l" t="t" r="r" b="b"/>
            <a:pathLst>
              <a:path w="3162300" h="1974882">
                <a:moveTo>
                  <a:pt x="0" y="0"/>
                </a:moveTo>
                <a:lnTo>
                  <a:pt x="3162300" y="0"/>
                </a:lnTo>
                <a:lnTo>
                  <a:pt x="3162300" y="1974882"/>
                </a:lnTo>
                <a:lnTo>
                  <a:pt x="0" y="1974882"/>
                </a:lnTo>
                <a:close/>
              </a:path>
            </a:pathLst>
          </a:custGeom>
          <a:ln w="57150">
            <a:solidFill>
              <a:schemeClr val="bg1"/>
            </a:solidFill>
          </a:ln>
        </p:spPr>
      </p:pic>
      <p:pic>
        <p:nvPicPr>
          <p:cNvPr id="14" name="图片 13">
            <a:extLst>
              <a:ext uri="{FF2B5EF4-FFF2-40B4-BE49-F238E27FC236}">
                <a16:creationId xmlns:a16="http://schemas.microsoft.com/office/drawing/2014/main" id="{E5EAFDDA-EDE4-4854-8728-FF000C49D02D}"/>
              </a:ext>
            </a:extLst>
          </p:cNvPr>
          <p:cNvPicPr>
            <a:picLocks noChangeAspect="1"/>
          </p:cNvPicPr>
          <p:nvPr/>
        </p:nvPicPr>
        <p:blipFill rotWithShape="1">
          <a:blip r:embed="rId5">
            <a:extLst>
              <a:ext uri="{28A0092B-C50C-407E-A947-70E740481C1C}">
                <a14:useLocalDpi xmlns:a14="http://schemas.microsoft.com/office/drawing/2010/main" val="0"/>
              </a:ext>
            </a:extLst>
          </a:blip>
          <a:srcRect l="13704" t="1665" r="24815" b="43773"/>
          <a:stretch/>
        </p:blipFill>
        <p:spPr>
          <a:xfrm>
            <a:off x="1263650" y="3780843"/>
            <a:ext cx="3162300" cy="1921542"/>
          </a:xfrm>
          <a:custGeom>
            <a:avLst/>
            <a:gdLst>
              <a:gd name="connsiteX0" fmla="*/ 0 w 3162300"/>
              <a:gd name="connsiteY0" fmla="*/ 0 h 1974882"/>
              <a:gd name="connsiteX1" fmla="*/ 3162300 w 3162300"/>
              <a:gd name="connsiteY1" fmla="*/ 0 h 1974882"/>
              <a:gd name="connsiteX2" fmla="*/ 3162300 w 3162300"/>
              <a:gd name="connsiteY2" fmla="*/ 1974882 h 1974882"/>
              <a:gd name="connsiteX3" fmla="*/ 0 w 3162300"/>
              <a:gd name="connsiteY3" fmla="*/ 1974882 h 1974882"/>
            </a:gdLst>
            <a:ahLst/>
            <a:cxnLst>
              <a:cxn ang="0">
                <a:pos x="connsiteX0" y="connsiteY0"/>
              </a:cxn>
              <a:cxn ang="0">
                <a:pos x="connsiteX1" y="connsiteY1"/>
              </a:cxn>
              <a:cxn ang="0">
                <a:pos x="connsiteX2" y="connsiteY2"/>
              </a:cxn>
              <a:cxn ang="0">
                <a:pos x="connsiteX3" y="connsiteY3"/>
              </a:cxn>
            </a:cxnLst>
            <a:rect l="l" t="t" r="r" b="b"/>
            <a:pathLst>
              <a:path w="3162300" h="1974882">
                <a:moveTo>
                  <a:pt x="0" y="0"/>
                </a:moveTo>
                <a:lnTo>
                  <a:pt x="3162300" y="0"/>
                </a:lnTo>
                <a:lnTo>
                  <a:pt x="3162300" y="1974882"/>
                </a:lnTo>
                <a:lnTo>
                  <a:pt x="0" y="1974882"/>
                </a:lnTo>
                <a:close/>
              </a:path>
            </a:pathLst>
          </a:custGeom>
          <a:ln w="57150">
            <a:solidFill>
              <a:schemeClr val="bg1"/>
            </a:solidFill>
          </a:ln>
        </p:spPr>
      </p:pic>
      <p:pic>
        <p:nvPicPr>
          <p:cNvPr id="17" name="图片 16">
            <a:extLst>
              <a:ext uri="{FF2B5EF4-FFF2-40B4-BE49-F238E27FC236}">
                <a16:creationId xmlns:a16="http://schemas.microsoft.com/office/drawing/2014/main" id="{9818CC42-8CB6-4A70-9E63-168CC3A44052}"/>
              </a:ext>
            </a:extLst>
          </p:cNvPr>
          <p:cNvPicPr>
            <a:picLocks noChangeAspect="1"/>
          </p:cNvPicPr>
          <p:nvPr/>
        </p:nvPicPr>
        <p:blipFill>
          <a:blip r:embed="rId6">
            <a:extLst>
              <a:ext uri="{28A0092B-C50C-407E-A947-70E740481C1C}">
                <a14:useLocalDpi xmlns:a14="http://schemas.microsoft.com/office/drawing/2010/main" val="0"/>
              </a:ext>
            </a:extLst>
          </a:blip>
          <a:srcRect l="3659" t="52311" r="13514" b="13277"/>
          <a:stretch>
            <a:fillRect/>
          </a:stretch>
        </p:blipFill>
        <p:spPr>
          <a:xfrm>
            <a:off x="4445000" y="3727503"/>
            <a:ext cx="3162300" cy="1974882"/>
          </a:xfrm>
          <a:custGeom>
            <a:avLst/>
            <a:gdLst>
              <a:gd name="connsiteX0" fmla="*/ 0 w 3162300"/>
              <a:gd name="connsiteY0" fmla="*/ 0 h 1974882"/>
              <a:gd name="connsiteX1" fmla="*/ 3162300 w 3162300"/>
              <a:gd name="connsiteY1" fmla="*/ 0 h 1974882"/>
              <a:gd name="connsiteX2" fmla="*/ 3162300 w 3162300"/>
              <a:gd name="connsiteY2" fmla="*/ 1974882 h 1974882"/>
              <a:gd name="connsiteX3" fmla="*/ 0 w 3162300"/>
              <a:gd name="connsiteY3" fmla="*/ 1974882 h 1974882"/>
            </a:gdLst>
            <a:ahLst/>
            <a:cxnLst>
              <a:cxn ang="0">
                <a:pos x="connsiteX0" y="connsiteY0"/>
              </a:cxn>
              <a:cxn ang="0">
                <a:pos x="connsiteX1" y="connsiteY1"/>
              </a:cxn>
              <a:cxn ang="0">
                <a:pos x="connsiteX2" y="connsiteY2"/>
              </a:cxn>
              <a:cxn ang="0">
                <a:pos x="connsiteX3" y="connsiteY3"/>
              </a:cxn>
            </a:cxnLst>
            <a:rect l="l" t="t" r="r" b="b"/>
            <a:pathLst>
              <a:path w="3162300" h="1974882">
                <a:moveTo>
                  <a:pt x="0" y="0"/>
                </a:moveTo>
                <a:lnTo>
                  <a:pt x="3162300" y="0"/>
                </a:lnTo>
                <a:lnTo>
                  <a:pt x="3162300" y="1974882"/>
                </a:lnTo>
                <a:lnTo>
                  <a:pt x="0" y="1974882"/>
                </a:lnTo>
                <a:close/>
              </a:path>
            </a:pathLst>
          </a:custGeom>
          <a:ln w="57150">
            <a:solidFill>
              <a:schemeClr val="bg1"/>
            </a:solidFill>
          </a:ln>
        </p:spPr>
      </p:pic>
      <p:pic>
        <p:nvPicPr>
          <p:cNvPr id="20" name="图片 19">
            <a:extLst>
              <a:ext uri="{FF2B5EF4-FFF2-40B4-BE49-F238E27FC236}">
                <a16:creationId xmlns:a16="http://schemas.microsoft.com/office/drawing/2014/main" id="{643D3EF9-747F-4DF9-8F44-D94346496657}"/>
              </a:ext>
            </a:extLst>
          </p:cNvPr>
          <p:cNvPicPr>
            <a:picLocks noChangeAspect="1"/>
          </p:cNvPicPr>
          <p:nvPr/>
        </p:nvPicPr>
        <p:blipFill>
          <a:blip r:embed="rId7">
            <a:extLst>
              <a:ext uri="{28A0092B-C50C-407E-A947-70E740481C1C}">
                <a14:useLocalDpi xmlns:a14="http://schemas.microsoft.com/office/drawing/2010/main" val="0"/>
              </a:ext>
            </a:extLst>
          </a:blip>
          <a:srcRect l="8100" t="3488" r="10465" b="62607"/>
          <a:stretch>
            <a:fillRect/>
          </a:stretch>
        </p:blipFill>
        <p:spPr>
          <a:xfrm>
            <a:off x="4445000" y="1739900"/>
            <a:ext cx="3162300" cy="1974882"/>
          </a:xfrm>
          <a:custGeom>
            <a:avLst/>
            <a:gdLst>
              <a:gd name="connsiteX0" fmla="*/ 0 w 3162300"/>
              <a:gd name="connsiteY0" fmla="*/ 0 h 1974882"/>
              <a:gd name="connsiteX1" fmla="*/ 3162300 w 3162300"/>
              <a:gd name="connsiteY1" fmla="*/ 0 h 1974882"/>
              <a:gd name="connsiteX2" fmla="*/ 3162300 w 3162300"/>
              <a:gd name="connsiteY2" fmla="*/ 1974882 h 1974882"/>
              <a:gd name="connsiteX3" fmla="*/ 0 w 3162300"/>
              <a:gd name="connsiteY3" fmla="*/ 1974882 h 1974882"/>
            </a:gdLst>
            <a:ahLst/>
            <a:cxnLst>
              <a:cxn ang="0">
                <a:pos x="connsiteX0" y="connsiteY0"/>
              </a:cxn>
              <a:cxn ang="0">
                <a:pos x="connsiteX1" y="connsiteY1"/>
              </a:cxn>
              <a:cxn ang="0">
                <a:pos x="connsiteX2" y="connsiteY2"/>
              </a:cxn>
              <a:cxn ang="0">
                <a:pos x="connsiteX3" y="connsiteY3"/>
              </a:cxn>
            </a:cxnLst>
            <a:rect l="l" t="t" r="r" b="b"/>
            <a:pathLst>
              <a:path w="3162300" h="1974882">
                <a:moveTo>
                  <a:pt x="0" y="0"/>
                </a:moveTo>
                <a:lnTo>
                  <a:pt x="3162300" y="0"/>
                </a:lnTo>
                <a:lnTo>
                  <a:pt x="3162300" y="1974882"/>
                </a:lnTo>
                <a:lnTo>
                  <a:pt x="0" y="1974882"/>
                </a:lnTo>
                <a:close/>
              </a:path>
            </a:pathLst>
          </a:custGeom>
          <a:ln w="57150">
            <a:solidFill>
              <a:schemeClr val="bg1"/>
            </a:solidFill>
          </a:ln>
        </p:spPr>
      </p:pic>
      <p:sp>
        <p:nvSpPr>
          <p:cNvPr id="26" name="文本框 25">
            <a:extLst>
              <a:ext uri="{FF2B5EF4-FFF2-40B4-BE49-F238E27FC236}">
                <a16:creationId xmlns:a16="http://schemas.microsoft.com/office/drawing/2014/main" id="{C1A09E06-51FB-4893-904A-A7328EB562E6}"/>
              </a:ext>
            </a:extLst>
          </p:cNvPr>
          <p:cNvSpPr txBox="1"/>
          <p:nvPr/>
        </p:nvSpPr>
        <p:spPr>
          <a:xfrm>
            <a:off x="4915365" y="5910278"/>
            <a:ext cx="1752135" cy="369332"/>
          </a:xfrm>
          <a:prstGeom prst="rect">
            <a:avLst/>
          </a:prstGeom>
          <a:solidFill>
            <a:srgbClr val="F6BE21"/>
          </a:solidFill>
        </p:spPr>
        <p:txBody>
          <a:bodyPr wrap="square" rtlCol="0">
            <a:spAutoFit/>
          </a:bodyPr>
          <a:lstStyle/>
          <a:p>
            <a:pPr algn="ctr"/>
            <a:r>
              <a:rPr lang="zh-CN" altLang="en-US" dirty="0">
                <a:solidFill>
                  <a:schemeClr val="bg1"/>
                </a:solidFill>
              </a:rPr>
              <a:t>装修细节图</a:t>
            </a:r>
          </a:p>
        </p:txBody>
      </p:sp>
      <p:sp>
        <p:nvSpPr>
          <p:cNvPr id="30" name="文本框 29">
            <a:extLst>
              <a:ext uri="{FF2B5EF4-FFF2-40B4-BE49-F238E27FC236}">
                <a16:creationId xmlns:a16="http://schemas.microsoft.com/office/drawing/2014/main" id="{6101A09E-EF48-4C7B-AC2B-A87805D10E32}"/>
              </a:ext>
            </a:extLst>
          </p:cNvPr>
          <p:cNvSpPr txBox="1"/>
          <p:nvPr/>
        </p:nvSpPr>
        <p:spPr>
          <a:xfrm>
            <a:off x="1074172" y="1157893"/>
            <a:ext cx="9664487" cy="338554"/>
          </a:xfrm>
          <a:prstGeom prst="rect">
            <a:avLst/>
          </a:prstGeom>
          <a:noFill/>
        </p:spPr>
        <p:txBody>
          <a:bodyPr wrap="square" rtlCol="0">
            <a:spAutoFit/>
          </a:bodyPr>
          <a:lstStyle/>
          <a:p>
            <a:pPr algn="ctr"/>
            <a:r>
              <a:rPr lang="en-US" altLang="zh-CN" sz="1600" dirty="0">
                <a:solidFill>
                  <a:schemeClr val="tx1">
                    <a:lumMod val="85000"/>
                    <a:lumOff val="15000"/>
                  </a:schemeClr>
                </a:solidFill>
              </a:rPr>
              <a:t>Interior design is based on the structure of the use of nature, environment and the corresponding standard.</a:t>
            </a:r>
            <a:endParaRPr lang="zh-CN" altLang="en-US" sz="1600" dirty="0">
              <a:solidFill>
                <a:schemeClr val="tx1">
                  <a:lumMod val="85000"/>
                  <a:lumOff val="15000"/>
                </a:schemeClr>
              </a:solidFill>
            </a:endParaRPr>
          </a:p>
        </p:txBody>
      </p:sp>
    </p:spTree>
    <p:extLst>
      <p:ext uri="{BB962C8B-B14F-4D97-AF65-F5344CB8AC3E}">
        <p14:creationId xmlns:p14="http://schemas.microsoft.com/office/powerpoint/2010/main" val="8150653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par>
                                <p:cTn id="18" presetID="2" presetClass="entr" presetSubtype="12" fill="hold"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9" fill="hold" nodeType="withEffect">
                                  <p:stCondLst>
                                    <p:cond delay="7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3" fill="hold" nodeType="withEffect">
                                  <p:stCondLst>
                                    <p:cond delay="10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0-#ppt_h/2"/>
                                          </p:val>
                                        </p:tav>
                                        <p:tav tm="100000">
                                          <p:val>
                                            <p:strVal val="#ppt_y"/>
                                          </p:val>
                                        </p:tav>
                                      </p:tavLst>
                                    </p:anim>
                                  </p:childTnLst>
                                </p:cTn>
                              </p:par>
                              <p:par>
                                <p:cTn id="30" presetID="2" presetClass="entr" presetSubtype="6" fill="hold" nodeType="withEffect">
                                  <p:stCondLst>
                                    <p:cond delay="125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pic>
        <p:nvPicPr>
          <p:cNvPr id="26" name="图片 25">
            <a:extLst>
              <a:ext uri="{FF2B5EF4-FFF2-40B4-BE49-F238E27FC236}">
                <a16:creationId xmlns:a16="http://schemas.microsoft.com/office/drawing/2014/main" id="{A95E8681-CF19-4311-8E42-AA43A6EEC8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50301"/>
            <a:ext cx="5562814" cy="4152384"/>
          </a:xfrm>
          <a:prstGeom prst="rect">
            <a:avLst/>
          </a:prstGeom>
          <a:effectLst>
            <a:outerShdw blurRad="50800" dist="38100" dir="5400000" algn="t" rotWithShape="0">
              <a:prstClr val="black">
                <a:alpha val="40000"/>
              </a:prstClr>
            </a:outerShdw>
          </a:effectLst>
        </p:spPr>
      </p:pic>
      <p:sp>
        <p:nvSpPr>
          <p:cNvPr id="30" name="文本框 29">
            <a:extLst>
              <a:ext uri="{FF2B5EF4-FFF2-40B4-BE49-F238E27FC236}">
                <a16:creationId xmlns:a16="http://schemas.microsoft.com/office/drawing/2014/main" id="{560536A0-5E04-47B7-B556-28135FC410F9}"/>
              </a:ext>
            </a:extLst>
          </p:cNvPr>
          <p:cNvSpPr txBox="1"/>
          <p:nvPr/>
        </p:nvSpPr>
        <p:spPr>
          <a:xfrm>
            <a:off x="5165801" y="2612575"/>
            <a:ext cx="5975287" cy="2627835"/>
          </a:xfrm>
          <a:prstGeom prst="rect">
            <a:avLst/>
          </a:prstGeom>
          <a:noFill/>
        </p:spPr>
        <p:txBody>
          <a:bodyPr wrap="square" rtlCol="0">
            <a:spAutoFit/>
          </a:bodyPr>
          <a:lstStyle/>
          <a:p>
            <a:pPr>
              <a:lnSpc>
                <a:spcPct val="130000"/>
              </a:lnSpc>
            </a:pPr>
            <a:r>
              <a:rPr lang="en-US" altLang="zh-CN" sz="1600" dirty="0"/>
              <a:t>Interior design is based on the structure of the use of nature, environment and the corresponding standards, using the material technical means and building design principle, create function reasonable, comfortable beautiful, satisfy people material and spiritual life need of the indoor environment. This one space environment has both use value, meet the functional requirements, but also reflects the historical context, architectural style, mental factors such as environment gas atmosphere. </a:t>
            </a:r>
            <a:endParaRPr lang="zh-CN" altLang="en-US" sz="1600" dirty="0"/>
          </a:p>
        </p:txBody>
      </p:sp>
      <p:sp>
        <p:nvSpPr>
          <p:cNvPr id="16" name="Rectangle 42">
            <a:extLst>
              <a:ext uri="{FF2B5EF4-FFF2-40B4-BE49-F238E27FC236}">
                <a16:creationId xmlns:a16="http://schemas.microsoft.com/office/drawing/2014/main" id="{63C06837-EE8B-44FF-8928-A4D83D146124}"/>
              </a:ext>
            </a:extLst>
          </p:cNvPr>
          <p:cNvSpPr>
            <a:spLocks/>
          </p:cNvSpPr>
          <p:nvPr/>
        </p:nvSpPr>
        <p:spPr bwMode="auto">
          <a:xfrm>
            <a:off x="5165801" y="1888632"/>
            <a:ext cx="1590599" cy="452871"/>
          </a:xfrm>
          <a:prstGeom prst="rect">
            <a:avLst/>
          </a:prstGeom>
          <a:solidFill>
            <a:srgbClr val="F6BE21"/>
          </a:solidFill>
          <a:ln>
            <a:noFill/>
          </a:ln>
          <a:extLst/>
        </p:spPr>
        <p:txBody>
          <a:bodyPr lIns="0" tIns="0" rIns="0" bIns="0" anchor="ctr"/>
          <a:lstStyle/>
          <a:p>
            <a:pPr algn="ctr">
              <a:lnSpc>
                <a:spcPct val="70000"/>
              </a:lnSpc>
            </a:pPr>
            <a:r>
              <a:rPr lang="zh-CN" altLang="en-US" b="1" dirty="0">
                <a:solidFill>
                  <a:schemeClr val="bg1"/>
                </a:solidFill>
                <a:latin typeface="+mj-ea"/>
                <a:ea typeface="+mj-ea"/>
                <a:cs typeface="Bebas Neue" charset="0"/>
                <a:sym typeface="Bebas Neue" charset="0"/>
              </a:rPr>
              <a:t>此处添加标题</a:t>
            </a:r>
            <a:endParaRPr lang="en-US" b="1" dirty="0">
              <a:solidFill>
                <a:schemeClr val="bg1"/>
              </a:solidFill>
              <a:latin typeface="+mj-ea"/>
              <a:ea typeface="+mj-ea"/>
              <a:cs typeface="Bebas Neue" charset="0"/>
              <a:sym typeface="Bebas Neue" charset="0"/>
            </a:endParaRPr>
          </a:p>
        </p:txBody>
      </p:sp>
    </p:spTree>
    <p:extLst>
      <p:ext uri="{BB962C8B-B14F-4D97-AF65-F5344CB8AC3E}">
        <p14:creationId xmlns:p14="http://schemas.microsoft.com/office/powerpoint/2010/main" val="29389920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cxnSp>
        <p:nvCxnSpPr>
          <p:cNvPr id="4" name="直接连接符 3">
            <a:extLst>
              <a:ext uri="{FF2B5EF4-FFF2-40B4-BE49-F238E27FC236}">
                <a16:creationId xmlns:a16="http://schemas.microsoft.com/office/drawing/2014/main" id="{01ED5554-5173-4D5E-B312-B32814CDC4A6}"/>
              </a:ext>
            </a:extLst>
          </p:cNvPr>
          <p:cNvCxnSpPr/>
          <p:nvPr/>
        </p:nvCxnSpPr>
        <p:spPr>
          <a:xfrm>
            <a:off x="4238624" y="1714500"/>
            <a:ext cx="35718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等腰三角形 6">
            <a:extLst>
              <a:ext uri="{FF2B5EF4-FFF2-40B4-BE49-F238E27FC236}">
                <a16:creationId xmlns:a16="http://schemas.microsoft.com/office/drawing/2014/main" id="{6A202EBA-8CCD-4CD2-9E29-F9A081FDC7FB}"/>
              </a:ext>
            </a:extLst>
          </p:cNvPr>
          <p:cNvSpPr/>
          <p:nvPr/>
        </p:nvSpPr>
        <p:spPr>
          <a:xfrm rot="10800000">
            <a:off x="5710236" y="1564994"/>
            <a:ext cx="628650" cy="409575"/>
          </a:xfrm>
          <a:prstGeom prst="triangl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41">
            <a:extLst>
              <a:ext uri="{FF2B5EF4-FFF2-40B4-BE49-F238E27FC236}">
                <a16:creationId xmlns:a16="http://schemas.microsoft.com/office/drawing/2014/main" id="{0A118ACE-A79F-4CBF-B86F-750F8E93A4D2}"/>
              </a:ext>
            </a:extLst>
          </p:cNvPr>
          <p:cNvGrpSpPr>
            <a:grpSpLocks/>
          </p:cNvGrpSpPr>
          <p:nvPr/>
        </p:nvGrpSpPr>
        <p:grpSpPr bwMode="auto">
          <a:xfrm>
            <a:off x="457492" y="2604063"/>
            <a:ext cx="3157030" cy="1214775"/>
            <a:chOff x="-768" y="150"/>
            <a:chExt cx="1632" cy="498"/>
          </a:xfrm>
        </p:grpSpPr>
        <p:sp>
          <p:nvSpPr>
            <p:cNvPr id="19" name="Rectangle 42">
              <a:extLst>
                <a:ext uri="{FF2B5EF4-FFF2-40B4-BE49-F238E27FC236}">
                  <a16:creationId xmlns:a16="http://schemas.microsoft.com/office/drawing/2014/main" id="{0B6AA872-FEC6-4092-936B-DEED6B09D074}"/>
                </a:ext>
              </a:extLst>
            </p:cNvPr>
            <p:cNvSpPr>
              <a:spLocks/>
            </p:cNvSpPr>
            <p:nvPr/>
          </p:nvSpPr>
          <p:spPr bwMode="auto">
            <a:xfrm>
              <a:off x="180" y="150"/>
              <a:ext cx="684" cy="126"/>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70000"/>
                </a:lnSpc>
              </a:pPr>
              <a:r>
                <a:rPr lang="zh-CN" altLang="en-US" sz="1600" b="1" dirty="0">
                  <a:solidFill>
                    <a:schemeClr val="bg1"/>
                  </a:solidFill>
                  <a:latin typeface="+mj-ea"/>
                  <a:ea typeface="+mj-ea"/>
                  <a:cs typeface="Bebas Neue" charset="0"/>
                  <a:sym typeface="Bebas Neue" charset="0"/>
                </a:rPr>
                <a:t>此处添加标题</a:t>
              </a:r>
              <a:endParaRPr lang="en-US" sz="1600" b="1" dirty="0">
                <a:solidFill>
                  <a:schemeClr val="bg1"/>
                </a:solidFill>
                <a:latin typeface="+mj-ea"/>
                <a:ea typeface="+mj-ea"/>
                <a:cs typeface="Bebas Neue" charset="0"/>
                <a:sym typeface="Bebas Neue" charset="0"/>
              </a:endParaRPr>
            </a:p>
          </p:txBody>
        </p:sp>
        <p:sp>
          <p:nvSpPr>
            <p:cNvPr id="24" name="Rectangle 43">
              <a:extLst>
                <a:ext uri="{FF2B5EF4-FFF2-40B4-BE49-F238E27FC236}">
                  <a16:creationId xmlns:a16="http://schemas.microsoft.com/office/drawing/2014/main" id="{D4957784-0CEB-423E-8160-C88FDC001A37}"/>
                </a:ext>
              </a:extLst>
            </p:cNvPr>
            <p:cNvSpPr>
              <a:spLocks/>
            </p:cNvSpPr>
            <p:nvPr/>
          </p:nvSpPr>
          <p:spPr bwMode="auto">
            <a:xfrm>
              <a:off x="-768" y="330"/>
              <a:ext cx="1632"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grpSp>
      <p:pic>
        <p:nvPicPr>
          <p:cNvPr id="26" name="图片 25">
            <a:extLst>
              <a:ext uri="{FF2B5EF4-FFF2-40B4-BE49-F238E27FC236}">
                <a16:creationId xmlns:a16="http://schemas.microsoft.com/office/drawing/2014/main" id="{8D585337-464E-4EA7-B544-FC38374CE134}"/>
              </a:ext>
            </a:extLst>
          </p:cNvPr>
          <p:cNvPicPr>
            <a:picLocks noChangeAspect="1"/>
          </p:cNvPicPr>
          <p:nvPr/>
        </p:nvPicPr>
        <p:blipFill rotWithShape="1">
          <a:blip r:embed="rId3">
            <a:extLst>
              <a:ext uri="{28A0092B-C50C-407E-A947-70E740481C1C}">
                <a14:useLocalDpi xmlns:a14="http://schemas.microsoft.com/office/drawing/2010/main" val="0"/>
              </a:ext>
            </a:extLst>
          </a:blip>
          <a:srcRect l="4693" t="16153" r="594" b="40085"/>
          <a:stretch/>
        </p:blipFill>
        <p:spPr>
          <a:xfrm>
            <a:off x="3729073" y="2558486"/>
            <a:ext cx="2119775" cy="1305933"/>
          </a:xfrm>
          <a:custGeom>
            <a:avLst/>
            <a:gdLst>
              <a:gd name="connsiteX0" fmla="*/ 0 w 2119775"/>
              <a:gd name="connsiteY0" fmla="*/ 0 h 1305933"/>
              <a:gd name="connsiteX1" fmla="*/ 2119775 w 2119775"/>
              <a:gd name="connsiteY1" fmla="*/ 0 h 1305933"/>
              <a:gd name="connsiteX2" fmla="*/ 2119775 w 2119775"/>
              <a:gd name="connsiteY2" fmla="*/ 1305933 h 1305933"/>
              <a:gd name="connsiteX3" fmla="*/ 0 w 2119775"/>
              <a:gd name="connsiteY3" fmla="*/ 1305933 h 1305933"/>
            </a:gdLst>
            <a:ahLst/>
            <a:cxnLst>
              <a:cxn ang="0">
                <a:pos x="connsiteX0" y="connsiteY0"/>
              </a:cxn>
              <a:cxn ang="0">
                <a:pos x="connsiteX1" y="connsiteY1"/>
              </a:cxn>
              <a:cxn ang="0">
                <a:pos x="connsiteX2" y="connsiteY2"/>
              </a:cxn>
              <a:cxn ang="0">
                <a:pos x="connsiteX3" y="connsiteY3"/>
              </a:cxn>
            </a:cxnLst>
            <a:rect l="l" t="t" r="r" b="b"/>
            <a:pathLst>
              <a:path w="2119775" h="1305933">
                <a:moveTo>
                  <a:pt x="0" y="0"/>
                </a:moveTo>
                <a:lnTo>
                  <a:pt x="2119775" y="0"/>
                </a:lnTo>
                <a:lnTo>
                  <a:pt x="2119775" y="1305933"/>
                </a:lnTo>
                <a:lnTo>
                  <a:pt x="0" y="1305933"/>
                </a:lnTo>
                <a:close/>
              </a:path>
            </a:pathLst>
          </a:custGeom>
        </p:spPr>
      </p:pic>
      <p:grpSp>
        <p:nvGrpSpPr>
          <p:cNvPr id="27" name="Group 41">
            <a:extLst>
              <a:ext uri="{FF2B5EF4-FFF2-40B4-BE49-F238E27FC236}">
                <a16:creationId xmlns:a16="http://schemas.microsoft.com/office/drawing/2014/main" id="{61CB35E9-5AE6-4119-A2E3-7F83215092BC}"/>
              </a:ext>
            </a:extLst>
          </p:cNvPr>
          <p:cNvGrpSpPr>
            <a:grpSpLocks/>
          </p:cNvGrpSpPr>
          <p:nvPr/>
        </p:nvGrpSpPr>
        <p:grpSpPr bwMode="auto">
          <a:xfrm>
            <a:off x="8439167" y="2621069"/>
            <a:ext cx="3133817" cy="1214775"/>
            <a:chOff x="-842" y="150"/>
            <a:chExt cx="1620" cy="498"/>
          </a:xfrm>
        </p:grpSpPr>
        <p:sp>
          <p:nvSpPr>
            <p:cNvPr id="28" name="Rectangle 42">
              <a:extLst>
                <a:ext uri="{FF2B5EF4-FFF2-40B4-BE49-F238E27FC236}">
                  <a16:creationId xmlns:a16="http://schemas.microsoft.com/office/drawing/2014/main" id="{90B227FC-02FB-43FB-997C-4A6E62B846BC}"/>
                </a:ext>
              </a:extLst>
            </p:cNvPr>
            <p:cNvSpPr>
              <a:spLocks/>
            </p:cNvSpPr>
            <p:nvPr/>
          </p:nvSpPr>
          <p:spPr bwMode="auto">
            <a:xfrm>
              <a:off x="-842" y="150"/>
              <a:ext cx="684" cy="126"/>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70000"/>
                </a:lnSpc>
              </a:pPr>
              <a:r>
                <a:rPr lang="zh-CN" altLang="en-US" sz="1600" b="1" dirty="0">
                  <a:solidFill>
                    <a:schemeClr val="bg1"/>
                  </a:solidFill>
                  <a:latin typeface="+mj-ea"/>
                  <a:ea typeface="+mj-ea"/>
                  <a:cs typeface="Bebas Neue" charset="0"/>
                  <a:sym typeface="Bebas Neue" charset="0"/>
                </a:rPr>
                <a:t>此处添加标题</a:t>
              </a:r>
              <a:endParaRPr lang="en-US" sz="1600" b="1" dirty="0">
                <a:solidFill>
                  <a:schemeClr val="bg1"/>
                </a:solidFill>
                <a:latin typeface="+mj-ea"/>
                <a:ea typeface="+mj-ea"/>
                <a:cs typeface="Bebas Neue" charset="0"/>
                <a:sym typeface="Bebas Neue" charset="0"/>
              </a:endParaRPr>
            </a:p>
          </p:txBody>
        </p:sp>
        <p:sp>
          <p:nvSpPr>
            <p:cNvPr id="29" name="Rectangle 43">
              <a:extLst>
                <a:ext uri="{FF2B5EF4-FFF2-40B4-BE49-F238E27FC236}">
                  <a16:creationId xmlns:a16="http://schemas.microsoft.com/office/drawing/2014/main" id="{63600764-2B7B-4020-8FC5-81FF960221AB}"/>
                </a:ext>
              </a:extLst>
            </p:cNvPr>
            <p:cNvSpPr>
              <a:spLocks/>
            </p:cNvSpPr>
            <p:nvPr/>
          </p:nvSpPr>
          <p:spPr bwMode="auto">
            <a:xfrm>
              <a:off x="-842" y="330"/>
              <a:ext cx="1620"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grpSp>
      <p:grpSp>
        <p:nvGrpSpPr>
          <p:cNvPr id="31" name="Group 41">
            <a:extLst>
              <a:ext uri="{FF2B5EF4-FFF2-40B4-BE49-F238E27FC236}">
                <a16:creationId xmlns:a16="http://schemas.microsoft.com/office/drawing/2014/main" id="{8892A1B8-98BA-404E-B1C7-85280B4BD694}"/>
              </a:ext>
            </a:extLst>
          </p:cNvPr>
          <p:cNvGrpSpPr>
            <a:grpSpLocks/>
          </p:cNvGrpSpPr>
          <p:nvPr/>
        </p:nvGrpSpPr>
        <p:grpSpPr bwMode="auto">
          <a:xfrm>
            <a:off x="457492" y="4236410"/>
            <a:ext cx="3157030" cy="1214775"/>
            <a:chOff x="-768" y="150"/>
            <a:chExt cx="1632" cy="498"/>
          </a:xfrm>
        </p:grpSpPr>
        <p:sp>
          <p:nvSpPr>
            <p:cNvPr id="32" name="Rectangle 42">
              <a:extLst>
                <a:ext uri="{FF2B5EF4-FFF2-40B4-BE49-F238E27FC236}">
                  <a16:creationId xmlns:a16="http://schemas.microsoft.com/office/drawing/2014/main" id="{2E5C397E-232A-4FB8-9E3E-ABFBF76E7986}"/>
                </a:ext>
              </a:extLst>
            </p:cNvPr>
            <p:cNvSpPr>
              <a:spLocks/>
            </p:cNvSpPr>
            <p:nvPr/>
          </p:nvSpPr>
          <p:spPr bwMode="auto">
            <a:xfrm>
              <a:off x="180" y="150"/>
              <a:ext cx="684" cy="126"/>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70000"/>
                </a:lnSpc>
              </a:pPr>
              <a:r>
                <a:rPr lang="zh-CN" altLang="en-US" sz="1600" b="1" dirty="0">
                  <a:solidFill>
                    <a:schemeClr val="bg1"/>
                  </a:solidFill>
                  <a:latin typeface="+mj-ea"/>
                  <a:ea typeface="+mj-ea"/>
                  <a:cs typeface="Bebas Neue" charset="0"/>
                  <a:sym typeface="Bebas Neue" charset="0"/>
                </a:rPr>
                <a:t>此处添加标题</a:t>
              </a:r>
              <a:endParaRPr lang="en-US" sz="1600" b="1" dirty="0">
                <a:solidFill>
                  <a:schemeClr val="bg1"/>
                </a:solidFill>
                <a:latin typeface="+mj-ea"/>
                <a:ea typeface="+mj-ea"/>
                <a:cs typeface="Bebas Neue" charset="0"/>
                <a:sym typeface="Bebas Neue" charset="0"/>
              </a:endParaRPr>
            </a:p>
          </p:txBody>
        </p:sp>
        <p:sp>
          <p:nvSpPr>
            <p:cNvPr id="33" name="Rectangle 43">
              <a:extLst>
                <a:ext uri="{FF2B5EF4-FFF2-40B4-BE49-F238E27FC236}">
                  <a16:creationId xmlns:a16="http://schemas.microsoft.com/office/drawing/2014/main" id="{9CC32DA9-C0C9-4CBA-89E5-1A32A69A10D8}"/>
                </a:ext>
              </a:extLst>
            </p:cNvPr>
            <p:cNvSpPr>
              <a:spLocks/>
            </p:cNvSpPr>
            <p:nvPr/>
          </p:nvSpPr>
          <p:spPr bwMode="auto">
            <a:xfrm>
              <a:off x="-768" y="330"/>
              <a:ext cx="1632"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grpSp>
      <p:grpSp>
        <p:nvGrpSpPr>
          <p:cNvPr id="35" name="Group 41">
            <a:extLst>
              <a:ext uri="{FF2B5EF4-FFF2-40B4-BE49-F238E27FC236}">
                <a16:creationId xmlns:a16="http://schemas.microsoft.com/office/drawing/2014/main" id="{C8A18CCC-03E6-45AB-A265-935FA203CF0A}"/>
              </a:ext>
            </a:extLst>
          </p:cNvPr>
          <p:cNvGrpSpPr>
            <a:grpSpLocks/>
          </p:cNvGrpSpPr>
          <p:nvPr/>
        </p:nvGrpSpPr>
        <p:grpSpPr bwMode="auto">
          <a:xfrm>
            <a:off x="8439167" y="4253416"/>
            <a:ext cx="3133817" cy="1214775"/>
            <a:chOff x="-842" y="150"/>
            <a:chExt cx="1620" cy="498"/>
          </a:xfrm>
        </p:grpSpPr>
        <p:sp>
          <p:nvSpPr>
            <p:cNvPr id="36" name="Rectangle 42">
              <a:extLst>
                <a:ext uri="{FF2B5EF4-FFF2-40B4-BE49-F238E27FC236}">
                  <a16:creationId xmlns:a16="http://schemas.microsoft.com/office/drawing/2014/main" id="{1A69FF2F-BD12-4F45-9575-3B28AC5C9F0F}"/>
                </a:ext>
              </a:extLst>
            </p:cNvPr>
            <p:cNvSpPr>
              <a:spLocks/>
            </p:cNvSpPr>
            <p:nvPr/>
          </p:nvSpPr>
          <p:spPr bwMode="auto">
            <a:xfrm>
              <a:off x="-842" y="150"/>
              <a:ext cx="684" cy="126"/>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70000"/>
                </a:lnSpc>
              </a:pPr>
              <a:r>
                <a:rPr lang="zh-CN" altLang="en-US" sz="1600" b="1" dirty="0">
                  <a:solidFill>
                    <a:schemeClr val="bg1"/>
                  </a:solidFill>
                  <a:latin typeface="+mj-ea"/>
                  <a:ea typeface="+mj-ea"/>
                  <a:cs typeface="Bebas Neue" charset="0"/>
                  <a:sym typeface="Bebas Neue" charset="0"/>
                </a:rPr>
                <a:t>此处添加标题</a:t>
              </a:r>
              <a:endParaRPr lang="en-US" sz="1600" b="1" dirty="0">
                <a:solidFill>
                  <a:schemeClr val="bg1"/>
                </a:solidFill>
                <a:latin typeface="+mj-ea"/>
                <a:ea typeface="+mj-ea"/>
                <a:cs typeface="Bebas Neue" charset="0"/>
                <a:sym typeface="Bebas Neue" charset="0"/>
              </a:endParaRPr>
            </a:p>
          </p:txBody>
        </p:sp>
        <p:sp>
          <p:nvSpPr>
            <p:cNvPr id="37" name="Rectangle 43">
              <a:extLst>
                <a:ext uri="{FF2B5EF4-FFF2-40B4-BE49-F238E27FC236}">
                  <a16:creationId xmlns:a16="http://schemas.microsoft.com/office/drawing/2014/main" id="{F1099AAC-1E28-4520-9D59-38DF4B1F1E0C}"/>
                </a:ext>
              </a:extLst>
            </p:cNvPr>
            <p:cNvSpPr>
              <a:spLocks/>
            </p:cNvSpPr>
            <p:nvPr/>
          </p:nvSpPr>
          <p:spPr bwMode="auto">
            <a:xfrm>
              <a:off x="-842" y="330"/>
              <a:ext cx="1620"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grpSp>
      <p:sp>
        <p:nvSpPr>
          <p:cNvPr id="39" name="Rectangle 42">
            <a:extLst>
              <a:ext uri="{FF2B5EF4-FFF2-40B4-BE49-F238E27FC236}">
                <a16:creationId xmlns:a16="http://schemas.microsoft.com/office/drawing/2014/main" id="{00FD1271-D485-478A-B04B-6553E35718CE}"/>
              </a:ext>
            </a:extLst>
          </p:cNvPr>
          <p:cNvSpPr>
            <a:spLocks/>
          </p:cNvSpPr>
          <p:nvPr/>
        </p:nvSpPr>
        <p:spPr bwMode="auto">
          <a:xfrm>
            <a:off x="4400750" y="1151248"/>
            <a:ext cx="3247623" cy="307353"/>
          </a:xfrm>
          <a:prstGeom prst="rect">
            <a:avLst/>
          </a:prstGeom>
          <a:noFill/>
          <a:ln>
            <a:noFill/>
          </a:ln>
          <a:extLst/>
        </p:spPr>
        <p:txBody>
          <a:bodyPr lIns="0" tIns="0" rIns="0" bIns="0" anchor="ctr"/>
          <a:lstStyle/>
          <a:p>
            <a:pPr algn="ctr">
              <a:lnSpc>
                <a:spcPct val="70000"/>
              </a:lnSpc>
            </a:pPr>
            <a:r>
              <a:rPr lang="zh-CN" altLang="en-US" sz="1600" b="1" dirty="0">
                <a:solidFill>
                  <a:schemeClr val="tx1">
                    <a:lumMod val="95000"/>
                    <a:lumOff val="5000"/>
                  </a:schemeClr>
                </a:solidFill>
                <a:latin typeface="+mj-ea"/>
                <a:ea typeface="+mj-ea"/>
                <a:cs typeface="Bebas Neue" charset="0"/>
                <a:sym typeface="Bebas Neue" charset="0"/>
              </a:rPr>
              <a:t>此处添加相关家居详细描述标题</a:t>
            </a:r>
            <a:endParaRPr lang="en-US" sz="1600" b="1" dirty="0">
              <a:solidFill>
                <a:schemeClr val="tx1">
                  <a:lumMod val="95000"/>
                  <a:lumOff val="5000"/>
                </a:schemeClr>
              </a:solidFill>
              <a:latin typeface="+mj-ea"/>
              <a:ea typeface="+mj-ea"/>
              <a:cs typeface="Bebas Neue" charset="0"/>
              <a:sym typeface="Bebas Neue" charset="0"/>
            </a:endParaRPr>
          </a:p>
        </p:txBody>
      </p:sp>
      <p:pic>
        <p:nvPicPr>
          <p:cNvPr id="40" name="图片 39">
            <a:extLst>
              <a:ext uri="{FF2B5EF4-FFF2-40B4-BE49-F238E27FC236}">
                <a16:creationId xmlns:a16="http://schemas.microsoft.com/office/drawing/2014/main" id="{ED4C7F27-B157-4667-8EAE-BAA6BF3F8511}"/>
              </a:ext>
            </a:extLst>
          </p:cNvPr>
          <p:cNvPicPr>
            <a:picLocks noChangeAspect="1"/>
          </p:cNvPicPr>
          <p:nvPr/>
        </p:nvPicPr>
        <p:blipFill rotWithShape="1">
          <a:blip r:embed="rId4">
            <a:extLst>
              <a:ext uri="{28A0092B-C50C-407E-A947-70E740481C1C}">
                <a14:useLocalDpi xmlns:a14="http://schemas.microsoft.com/office/drawing/2010/main" val="0"/>
              </a:ext>
            </a:extLst>
          </a:blip>
          <a:srcRect l="22223" t="20411" r="3963" b="52759"/>
          <a:stretch/>
        </p:blipFill>
        <p:spPr>
          <a:xfrm>
            <a:off x="6205574" y="2558487"/>
            <a:ext cx="2119775" cy="1305933"/>
          </a:xfrm>
          <a:custGeom>
            <a:avLst/>
            <a:gdLst>
              <a:gd name="connsiteX0" fmla="*/ 0 w 2119775"/>
              <a:gd name="connsiteY0" fmla="*/ 0 h 1305933"/>
              <a:gd name="connsiteX1" fmla="*/ 2119775 w 2119775"/>
              <a:gd name="connsiteY1" fmla="*/ 0 h 1305933"/>
              <a:gd name="connsiteX2" fmla="*/ 2119775 w 2119775"/>
              <a:gd name="connsiteY2" fmla="*/ 1305933 h 1305933"/>
              <a:gd name="connsiteX3" fmla="*/ 0 w 2119775"/>
              <a:gd name="connsiteY3" fmla="*/ 1305933 h 1305933"/>
            </a:gdLst>
            <a:ahLst/>
            <a:cxnLst>
              <a:cxn ang="0">
                <a:pos x="connsiteX0" y="connsiteY0"/>
              </a:cxn>
              <a:cxn ang="0">
                <a:pos x="connsiteX1" y="connsiteY1"/>
              </a:cxn>
              <a:cxn ang="0">
                <a:pos x="connsiteX2" y="connsiteY2"/>
              </a:cxn>
              <a:cxn ang="0">
                <a:pos x="connsiteX3" y="connsiteY3"/>
              </a:cxn>
            </a:cxnLst>
            <a:rect l="l" t="t" r="r" b="b"/>
            <a:pathLst>
              <a:path w="2119775" h="1305933">
                <a:moveTo>
                  <a:pt x="0" y="0"/>
                </a:moveTo>
                <a:lnTo>
                  <a:pt x="2119775" y="0"/>
                </a:lnTo>
                <a:lnTo>
                  <a:pt x="2119775" y="1305933"/>
                </a:lnTo>
                <a:lnTo>
                  <a:pt x="0" y="1305933"/>
                </a:lnTo>
                <a:close/>
              </a:path>
            </a:pathLst>
          </a:custGeom>
        </p:spPr>
      </p:pic>
      <p:pic>
        <p:nvPicPr>
          <p:cNvPr id="42" name="图片 41">
            <a:extLst>
              <a:ext uri="{FF2B5EF4-FFF2-40B4-BE49-F238E27FC236}">
                <a16:creationId xmlns:a16="http://schemas.microsoft.com/office/drawing/2014/main" id="{B9466D90-F149-463E-8F63-D3DEBBA98B66}"/>
              </a:ext>
            </a:extLst>
          </p:cNvPr>
          <p:cNvPicPr>
            <a:picLocks noChangeAspect="1"/>
          </p:cNvPicPr>
          <p:nvPr/>
        </p:nvPicPr>
        <p:blipFill rotWithShape="1">
          <a:blip r:embed="rId5">
            <a:extLst>
              <a:ext uri="{28A0092B-C50C-407E-A947-70E740481C1C}">
                <a14:useLocalDpi xmlns:a14="http://schemas.microsoft.com/office/drawing/2010/main" val="0"/>
              </a:ext>
            </a:extLst>
          </a:blip>
          <a:srcRect l="18937" t="44962" r="15221" b="24615"/>
          <a:stretch/>
        </p:blipFill>
        <p:spPr>
          <a:xfrm>
            <a:off x="3729073" y="4190833"/>
            <a:ext cx="2119775" cy="1305933"/>
          </a:xfrm>
          <a:custGeom>
            <a:avLst/>
            <a:gdLst>
              <a:gd name="connsiteX0" fmla="*/ 0 w 2119775"/>
              <a:gd name="connsiteY0" fmla="*/ 0 h 1305933"/>
              <a:gd name="connsiteX1" fmla="*/ 2119775 w 2119775"/>
              <a:gd name="connsiteY1" fmla="*/ 0 h 1305933"/>
              <a:gd name="connsiteX2" fmla="*/ 2119775 w 2119775"/>
              <a:gd name="connsiteY2" fmla="*/ 1305933 h 1305933"/>
              <a:gd name="connsiteX3" fmla="*/ 0 w 2119775"/>
              <a:gd name="connsiteY3" fmla="*/ 1305933 h 1305933"/>
            </a:gdLst>
            <a:ahLst/>
            <a:cxnLst>
              <a:cxn ang="0">
                <a:pos x="connsiteX0" y="connsiteY0"/>
              </a:cxn>
              <a:cxn ang="0">
                <a:pos x="connsiteX1" y="connsiteY1"/>
              </a:cxn>
              <a:cxn ang="0">
                <a:pos x="connsiteX2" y="connsiteY2"/>
              </a:cxn>
              <a:cxn ang="0">
                <a:pos x="connsiteX3" y="connsiteY3"/>
              </a:cxn>
            </a:cxnLst>
            <a:rect l="l" t="t" r="r" b="b"/>
            <a:pathLst>
              <a:path w="2119775" h="1305933">
                <a:moveTo>
                  <a:pt x="0" y="0"/>
                </a:moveTo>
                <a:lnTo>
                  <a:pt x="2119775" y="0"/>
                </a:lnTo>
                <a:lnTo>
                  <a:pt x="2119775" y="1305933"/>
                </a:lnTo>
                <a:lnTo>
                  <a:pt x="0" y="1305933"/>
                </a:lnTo>
                <a:close/>
              </a:path>
            </a:pathLst>
          </a:custGeom>
        </p:spPr>
      </p:pic>
      <p:pic>
        <p:nvPicPr>
          <p:cNvPr id="45" name="图片 44">
            <a:extLst>
              <a:ext uri="{FF2B5EF4-FFF2-40B4-BE49-F238E27FC236}">
                <a16:creationId xmlns:a16="http://schemas.microsoft.com/office/drawing/2014/main" id="{7CC8FADF-2742-4D3B-927D-7EA727EC8285}"/>
              </a:ext>
            </a:extLst>
          </p:cNvPr>
          <p:cNvPicPr>
            <a:picLocks noChangeAspect="1"/>
          </p:cNvPicPr>
          <p:nvPr/>
        </p:nvPicPr>
        <p:blipFill rotWithShape="1">
          <a:blip r:embed="rId6">
            <a:extLst>
              <a:ext uri="{28A0092B-C50C-407E-A947-70E740481C1C}">
                <a14:useLocalDpi xmlns:a14="http://schemas.microsoft.com/office/drawing/2010/main" val="0"/>
              </a:ext>
            </a:extLst>
          </a:blip>
          <a:srcRect l="7154" t="18381" r="9072" b="40308"/>
          <a:stretch/>
        </p:blipFill>
        <p:spPr>
          <a:xfrm>
            <a:off x="6205574" y="4190834"/>
            <a:ext cx="2119775" cy="1305933"/>
          </a:xfrm>
          <a:custGeom>
            <a:avLst/>
            <a:gdLst>
              <a:gd name="connsiteX0" fmla="*/ 0 w 2119775"/>
              <a:gd name="connsiteY0" fmla="*/ 0 h 1305933"/>
              <a:gd name="connsiteX1" fmla="*/ 2119775 w 2119775"/>
              <a:gd name="connsiteY1" fmla="*/ 0 h 1305933"/>
              <a:gd name="connsiteX2" fmla="*/ 2119775 w 2119775"/>
              <a:gd name="connsiteY2" fmla="*/ 1305933 h 1305933"/>
              <a:gd name="connsiteX3" fmla="*/ 0 w 2119775"/>
              <a:gd name="connsiteY3" fmla="*/ 1305933 h 1305933"/>
            </a:gdLst>
            <a:ahLst/>
            <a:cxnLst>
              <a:cxn ang="0">
                <a:pos x="connsiteX0" y="connsiteY0"/>
              </a:cxn>
              <a:cxn ang="0">
                <a:pos x="connsiteX1" y="connsiteY1"/>
              </a:cxn>
              <a:cxn ang="0">
                <a:pos x="connsiteX2" y="connsiteY2"/>
              </a:cxn>
              <a:cxn ang="0">
                <a:pos x="connsiteX3" y="connsiteY3"/>
              </a:cxn>
            </a:cxnLst>
            <a:rect l="l" t="t" r="r" b="b"/>
            <a:pathLst>
              <a:path w="2119775" h="1305933">
                <a:moveTo>
                  <a:pt x="0" y="0"/>
                </a:moveTo>
                <a:lnTo>
                  <a:pt x="2119775" y="0"/>
                </a:lnTo>
                <a:lnTo>
                  <a:pt x="2119775" y="1305933"/>
                </a:lnTo>
                <a:lnTo>
                  <a:pt x="0" y="1305933"/>
                </a:lnTo>
                <a:close/>
              </a:path>
            </a:pathLst>
          </a:custGeom>
        </p:spPr>
      </p:pic>
    </p:spTree>
    <p:extLst>
      <p:ext uri="{BB962C8B-B14F-4D97-AF65-F5344CB8AC3E}">
        <p14:creationId xmlns:p14="http://schemas.microsoft.com/office/powerpoint/2010/main" val="4102366587"/>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par>
                                <p:cTn id="8" presetID="16" presetClass="entr" presetSubtype="21"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grpId="0" nodeType="withEffect">
                                  <p:stCondLst>
                                    <p:cond delay="75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0-#ppt_h/2"/>
                                          </p:val>
                                        </p:tav>
                                        <p:tav tm="100000">
                                          <p:val>
                                            <p:strVal val="#ppt_y"/>
                                          </p:val>
                                        </p:tav>
                                      </p:tavLst>
                                    </p:anim>
                                  </p:childTnLst>
                                </p:cTn>
                              </p:par>
                            </p:childTnLst>
                          </p:cTn>
                        </p:par>
                        <p:par>
                          <p:cTn id="20" fill="hold">
                            <p:stCondLst>
                              <p:cond delay="500"/>
                            </p:stCondLst>
                            <p:childTnLst>
                              <p:par>
                                <p:cTn id="21" presetID="37"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900" decel="100000" fill="hold"/>
                                        <p:tgtEl>
                                          <p:spTgt spid="18"/>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900" decel="100000" fill="hold"/>
                                        <p:tgtEl>
                                          <p:spTgt spid="27"/>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1" fill="hold" nodeType="click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500" fill="hold"/>
                                        <p:tgtEl>
                                          <p:spTgt spid="42"/>
                                        </p:tgtEl>
                                        <p:attrNameLst>
                                          <p:attrName>ppt_x</p:attrName>
                                        </p:attrNameLst>
                                      </p:cBhvr>
                                      <p:tavLst>
                                        <p:tav tm="0">
                                          <p:val>
                                            <p:strVal val="#ppt_x"/>
                                          </p:val>
                                        </p:tav>
                                        <p:tav tm="100000">
                                          <p:val>
                                            <p:strVal val="#ppt_x"/>
                                          </p:val>
                                        </p:tav>
                                      </p:tavLst>
                                    </p:anim>
                                    <p:anim calcmode="lin" valueType="num">
                                      <p:cBhvr additive="base">
                                        <p:cTn id="45" dur="500" fill="hold"/>
                                        <p:tgtEl>
                                          <p:spTgt spid="42"/>
                                        </p:tgtEl>
                                        <p:attrNameLst>
                                          <p:attrName>ppt_y</p:attrName>
                                        </p:attrNameLst>
                                      </p:cBhvr>
                                      <p:tavLst>
                                        <p:tav tm="0">
                                          <p:val>
                                            <p:strVal val="0-#ppt_h/2"/>
                                          </p:val>
                                        </p:tav>
                                        <p:tav tm="100000">
                                          <p:val>
                                            <p:strVal val="#ppt_y"/>
                                          </p:val>
                                        </p:tav>
                                      </p:tavLst>
                                    </p:anim>
                                  </p:childTnLst>
                                </p:cTn>
                              </p:par>
                            </p:childTnLst>
                          </p:cTn>
                        </p:par>
                        <p:par>
                          <p:cTn id="46" fill="hold">
                            <p:stCondLst>
                              <p:cond delay="500"/>
                            </p:stCondLst>
                            <p:childTnLst>
                              <p:par>
                                <p:cTn id="47" presetID="37" presetClass="entr" presetSubtype="0"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1000"/>
                                        <p:tgtEl>
                                          <p:spTgt spid="31"/>
                                        </p:tgtEl>
                                      </p:cBhvr>
                                    </p:animEffect>
                                    <p:anim calcmode="lin" valueType="num">
                                      <p:cBhvr>
                                        <p:cTn id="50" dur="1000" fill="hold"/>
                                        <p:tgtEl>
                                          <p:spTgt spid="31"/>
                                        </p:tgtEl>
                                        <p:attrNameLst>
                                          <p:attrName>ppt_x</p:attrName>
                                        </p:attrNameLst>
                                      </p:cBhvr>
                                      <p:tavLst>
                                        <p:tav tm="0">
                                          <p:val>
                                            <p:strVal val="#ppt_x"/>
                                          </p:val>
                                        </p:tav>
                                        <p:tav tm="100000">
                                          <p:val>
                                            <p:strVal val="#ppt_x"/>
                                          </p:val>
                                        </p:tav>
                                      </p:tavLst>
                                    </p:anim>
                                    <p:anim calcmode="lin" valueType="num">
                                      <p:cBhvr>
                                        <p:cTn id="51" dur="900" decel="100000" fill="hold"/>
                                        <p:tgtEl>
                                          <p:spTgt spid="3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0-#ppt_h/2"/>
                                          </p:val>
                                        </p:tav>
                                        <p:tav tm="100000">
                                          <p:val>
                                            <p:strVal val="#ppt_y"/>
                                          </p:val>
                                        </p:tav>
                                      </p:tavLst>
                                    </p:anim>
                                  </p:childTnLst>
                                </p:cTn>
                              </p:par>
                            </p:childTnLst>
                          </p:cTn>
                        </p:par>
                        <p:par>
                          <p:cTn id="59" fill="hold">
                            <p:stCondLst>
                              <p:cond delay="500"/>
                            </p:stCondLst>
                            <p:childTnLst>
                              <p:par>
                                <p:cTn id="60" presetID="37" presetClass="entr" presetSubtype="0"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900" decel="100000" fill="hold"/>
                                        <p:tgtEl>
                                          <p:spTgt spid="35"/>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A1BD7E2-5B16-40F5-9456-41D85E0F685C}"/>
              </a:ext>
            </a:extLst>
          </p:cNvPr>
          <p:cNvSpPr/>
          <p:nvPr/>
        </p:nvSpPr>
        <p:spPr>
          <a:xfrm rot="2674913" flipH="1">
            <a:off x="4048731" y="4176553"/>
            <a:ext cx="52124" cy="13956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a:extLst>
              <a:ext uri="{FF2B5EF4-FFF2-40B4-BE49-F238E27FC236}">
                <a16:creationId xmlns:a16="http://schemas.microsoft.com/office/drawing/2014/main" id="{775464B1-0846-408D-9F89-A6867BDD77C8}"/>
              </a:ext>
            </a:extLst>
          </p:cNvPr>
          <p:cNvSpPr/>
          <p:nvPr/>
        </p:nvSpPr>
        <p:spPr>
          <a:xfrm>
            <a:off x="1781869" y="1456259"/>
            <a:ext cx="3154160" cy="3003962"/>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42D8EBF-991F-4B2F-AD0D-CF7AE8D5A2E7}"/>
              </a:ext>
            </a:extLst>
          </p:cNvPr>
          <p:cNvSpPr txBox="1"/>
          <p:nvPr/>
        </p:nvSpPr>
        <p:spPr>
          <a:xfrm>
            <a:off x="5437774" y="2768051"/>
            <a:ext cx="4360952" cy="923330"/>
          </a:xfrm>
          <a:prstGeom prst="rect">
            <a:avLst/>
          </a:prstGeom>
          <a:noFill/>
        </p:spPr>
        <p:txBody>
          <a:bodyPr wrap="square" rtlCol="0">
            <a:spAutoFit/>
          </a:bodyPr>
          <a:lstStyle/>
          <a:p>
            <a:pPr algn="ctr"/>
            <a:r>
              <a:rPr lang="zh-CN" altLang="en-US" sz="5400" dirty="0">
                <a:solidFill>
                  <a:schemeClr val="tx1">
                    <a:lumMod val="95000"/>
                    <a:lumOff val="5000"/>
                  </a:schemeClr>
                </a:solidFill>
              </a:rPr>
              <a:t>此处添加标题</a:t>
            </a:r>
          </a:p>
        </p:txBody>
      </p:sp>
      <p:grpSp>
        <p:nvGrpSpPr>
          <p:cNvPr id="6" name="组合 5">
            <a:extLst>
              <a:ext uri="{FF2B5EF4-FFF2-40B4-BE49-F238E27FC236}">
                <a16:creationId xmlns:a16="http://schemas.microsoft.com/office/drawing/2014/main" id="{3B447406-5288-4B9B-97C5-274484B852AA}"/>
              </a:ext>
            </a:extLst>
          </p:cNvPr>
          <p:cNvGrpSpPr/>
          <p:nvPr/>
        </p:nvGrpSpPr>
        <p:grpSpPr>
          <a:xfrm>
            <a:off x="1825536" y="1870440"/>
            <a:ext cx="2997071" cy="2697365"/>
            <a:chOff x="1758180" y="2725535"/>
            <a:chExt cx="1817754" cy="1635979"/>
          </a:xfrm>
        </p:grpSpPr>
        <p:sp>
          <p:nvSpPr>
            <p:cNvPr id="7" name="等腰三角形 6">
              <a:extLst>
                <a:ext uri="{FF2B5EF4-FFF2-40B4-BE49-F238E27FC236}">
                  <a16:creationId xmlns:a16="http://schemas.microsoft.com/office/drawing/2014/main" id="{E4F4B6A0-0F32-45F7-AC1E-A4DFCC4C1996}"/>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48AA3E6-06E2-489A-9754-C05D84944DB3}"/>
                </a:ext>
              </a:extLst>
            </p:cNvPr>
            <p:cNvSpPr txBox="1"/>
            <p:nvPr/>
          </p:nvSpPr>
          <p:spPr>
            <a:xfrm>
              <a:off x="1968312" y="3633951"/>
              <a:ext cx="1397489" cy="392006"/>
            </a:xfrm>
            <a:prstGeom prst="rect">
              <a:avLst/>
            </a:prstGeom>
            <a:noFill/>
          </p:spPr>
          <p:txBody>
            <a:bodyPr wrap="square" rtlCol="0">
              <a:spAutoFit/>
            </a:bodyPr>
            <a:lstStyle/>
            <a:p>
              <a:pPr algn="ctr"/>
              <a:r>
                <a:rPr lang="en-US" altLang="zh-CN" sz="3600" dirty="0">
                  <a:solidFill>
                    <a:schemeClr val="bg1"/>
                  </a:solidFill>
                </a:rPr>
                <a:t>PART03</a:t>
              </a:r>
              <a:endParaRPr lang="zh-CN" altLang="en-US" sz="3600" dirty="0">
                <a:solidFill>
                  <a:schemeClr val="bg1"/>
                </a:solidFill>
              </a:endParaRPr>
            </a:p>
          </p:txBody>
        </p:sp>
      </p:grpSp>
      <p:sp>
        <p:nvSpPr>
          <p:cNvPr id="9" name="矩形 8">
            <a:extLst>
              <a:ext uri="{FF2B5EF4-FFF2-40B4-BE49-F238E27FC236}">
                <a16:creationId xmlns:a16="http://schemas.microsoft.com/office/drawing/2014/main" id="{C902E968-B030-4EB1-9F42-FA988D8A63B6}"/>
              </a:ext>
            </a:extLst>
          </p:cNvPr>
          <p:cNvSpPr/>
          <p:nvPr/>
        </p:nvSpPr>
        <p:spPr>
          <a:xfrm rot="2818271" flipH="1">
            <a:off x="592558" y="-75063"/>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1B9F6A5-3762-403D-B971-90E8435AD73F}"/>
              </a:ext>
            </a:extLst>
          </p:cNvPr>
          <p:cNvSpPr/>
          <p:nvPr/>
        </p:nvSpPr>
        <p:spPr>
          <a:xfrm rot="2821080" flipH="1">
            <a:off x="1154105" y="-203011"/>
            <a:ext cx="52124" cy="139569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19C4762-DCE0-41F8-BDAF-5A6DE3B27CB9}"/>
              </a:ext>
            </a:extLst>
          </p:cNvPr>
          <p:cNvSpPr/>
          <p:nvPr/>
        </p:nvSpPr>
        <p:spPr>
          <a:xfrm rot="2674913" flipH="1">
            <a:off x="11657536" y="-54969"/>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7F16BFB-FAB8-4C57-8A02-CBFD85C56B06}"/>
              </a:ext>
            </a:extLst>
          </p:cNvPr>
          <p:cNvSpPr/>
          <p:nvPr/>
        </p:nvSpPr>
        <p:spPr>
          <a:xfrm rot="2674913" flipH="1">
            <a:off x="1323203" y="5266331"/>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2C6707BB-AF57-410F-97CF-F13ED40EB09D}"/>
              </a:ext>
            </a:extLst>
          </p:cNvPr>
          <p:cNvSpPr/>
          <p:nvPr/>
        </p:nvSpPr>
        <p:spPr>
          <a:xfrm rot="2674913" flipH="1">
            <a:off x="11609399" y="6297001"/>
            <a:ext cx="52124" cy="13956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7372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5" grpId="0"/>
      <p:bldP spid="9" grpId="0" animBg="1"/>
      <p:bldP spid="10"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grpSp>
        <p:nvGrpSpPr>
          <p:cNvPr id="9" name="Group 41">
            <a:extLst>
              <a:ext uri="{FF2B5EF4-FFF2-40B4-BE49-F238E27FC236}">
                <a16:creationId xmlns:a16="http://schemas.microsoft.com/office/drawing/2014/main" id="{4C43E449-A054-495E-AEA4-23FB02DBD66F}"/>
              </a:ext>
            </a:extLst>
          </p:cNvPr>
          <p:cNvGrpSpPr>
            <a:grpSpLocks/>
          </p:cNvGrpSpPr>
          <p:nvPr/>
        </p:nvGrpSpPr>
        <p:grpSpPr bwMode="auto">
          <a:xfrm>
            <a:off x="4558889" y="1886236"/>
            <a:ext cx="4600133" cy="1314786"/>
            <a:chOff x="0" y="68"/>
            <a:chExt cx="2378" cy="539"/>
          </a:xfrm>
        </p:grpSpPr>
        <p:sp>
          <p:nvSpPr>
            <p:cNvPr id="13" name="Rectangle 42">
              <a:extLst>
                <a:ext uri="{FF2B5EF4-FFF2-40B4-BE49-F238E27FC236}">
                  <a16:creationId xmlns:a16="http://schemas.microsoft.com/office/drawing/2014/main" id="{435D19FC-95F1-4388-800F-34F9C819B071}"/>
                </a:ext>
              </a:extLst>
            </p:cNvPr>
            <p:cNvSpPr>
              <a:spLocks/>
            </p:cNvSpPr>
            <p:nvPr/>
          </p:nvSpPr>
          <p:spPr bwMode="auto">
            <a:xfrm>
              <a:off x="0" y="68"/>
              <a:ext cx="816" cy="174"/>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zh-CN" altLang="en-US" b="1" dirty="0">
                  <a:solidFill>
                    <a:schemeClr val="bg1"/>
                  </a:solidFill>
                  <a:latin typeface="+mj-ea"/>
                  <a:ea typeface="+mj-ea"/>
                  <a:cs typeface="Bebas Neue" charset="0"/>
                  <a:sym typeface="Bebas Neue" charset="0"/>
                </a:rPr>
                <a:t>此处添加标题</a:t>
              </a:r>
              <a:endParaRPr lang="en-US" b="1" dirty="0">
                <a:solidFill>
                  <a:schemeClr val="bg1"/>
                </a:solidFill>
                <a:latin typeface="+mj-ea"/>
                <a:ea typeface="+mj-ea"/>
                <a:cs typeface="Bebas Neue" charset="0"/>
                <a:sym typeface="Bebas Neue" charset="0"/>
              </a:endParaRPr>
            </a:p>
          </p:txBody>
        </p:sp>
        <p:sp>
          <p:nvSpPr>
            <p:cNvPr id="14" name="Rectangle 43">
              <a:extLst>
                <a:ext uri="{FF2B5EF4-FFF2-40B4-BE49-F238E27FC236}">
                  <a16:creationId xmlns:a16="http://schemas.microsoft.com/office/drawing/2014/main" id="{81538A17-3D7E-4A2B-8346-B737156E5B96}"/>
                </a:ext>
              </a:extLst>
            </p:cNvPr>
            <p:cNvSpPr>
              <a:spLocks/>
            </p:cNvSpPr>
            <p:nvPr/>
          </p:nvSpPr>
          <p:spPr bwMode="auto">
            <a:xfrm>
              <a:off x="0" y="289"/>
              <a:ext cx="237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 technical means and building design principle.</a:t>
              </a:r>
              <a:endParaRPr lang="en-US" sz="1200" dirty="0">
                <a:solidFill>
                  <a:schemeClr val="tx1"/>
                </a:solidFill>
                <a:latin typeface="+mn-ea"/>
                <a:cs typeface="Lato Light" charset="0"/>
                <a:sym typeface="Lato Light" charset="0"/>
              </a:endParaRPr>
            </a:p>
          </p:txBody>
        </p:sp>
      </p:grpSp>
      <p:pic>
        <p:nvPicPr>
          <p:cNvPr id="20" name="图片 19">
            <a:extLst>
              <a:ext uri="{FF2B5EF4-FFF2-40B4-BE49-F238E27FC236}">
                <a16:creationId xmlns:a16="http://schemas.microsoft.com/office/drawing/2014/main" id="{28FCD723-9CEA-4C42-996D-5FAFE027C916}"/>
              </a:ext>
            </a:extLst>
          </p:cNvPr>
          <p:cNvPicPr>
            <a:picLocks noChangeAspect="1"/>
          </p:cNvPicPr>
          <p:nvPr/>
        </p:nvPicPr>
        <p:blipFill>
          <a:blip r:embed="rId3">
            <a:extLst>
              <a:ext uri="{28A0092B-C50C-407E-A947-70E740481C1C}">
                <a14:useLocalDpi xmlns:a14="http://schemas.microsoft.com/office/drawing/2010/main" val="0"/>
              </a:ext>
            </a:extLst>
          </a:blip>
          <a:srcRect t="18005" r="12766" b="43424"/>
          <a:stretch>
            <a:fillRect/>
          </a:stretch>
        </p:blipFill>
        <p:spPr>
          <a:xfrm>
            <a:off x="1500414" y="1667329"/>
            <a:ext cx="2844800" cy="1752600"/>
          </a:xfrm>
          <a:custGeom>
            <a:avLst/>
            <a:gdLst>
              <a:gd name="connsiteX0" fmla="*/ 0 w 2844800"/>
              <a:gd name="connsiteY0" fmla="*/ 0 h 1752600"/>
              <a:gd name="connsiteX1" fmla="*/ 2844800 w 2844800"/>
              <a:gd name="connsiteY1" fmla="*/ 0 h 1752600"/>
              <a:gd name="connsiteX2" fmla="*/ 2844800 w 2844800"/>
              <a:gd name="connsiteY2" fmla="*/ 1752600 h 1752600"/>
              <a:gd name="connsiteX3" fmla="*/ 0 w 284480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2844800" h="1752600">
                <a:moveTo>
                  <a:pt x="0" y="0"/>
                </a:moveTo>
                <a:lnTo>
                  <a:pt x="2844800" y="0"/>
                </a:lnTo>
                <a:lnTo>
                  <a:pt x="2844800" y="1752600"/>
                </a:lnTo>
                <a:lnTo>
                  <a:pt x="0" y="1752600"/>
                </a:lnTo>
                <a:close/>
              </a:path>
            </a:pathLst>
          </a:custGeom>
        </p:spPr>
      </p:pic>
      <p:grpSp>
        <p:nvGrpSpPr>
          <p:cNvPr id="21" name="Group 41">
            <a:extLst>
              <a:ext uri="{FF2B5EF4-FFF2-40B4-BE49-F238E27FC236}">
                <a16:creationId xmlns:a16="http://schemas.microsoft.com/office/drawing/2014/main" id="{BF645535-A2E8-495E-AD72-DDC2FE771A41}"/>
              </a:ext>
            </a:extLst>
          </p:cNvPr>
          <p:cNvGrpSpPr>
            <a:grpSpLocks/>
          </p:cNvGrpSpPr>
          <p:nvPr/>
        </p:nvGrpSpPr>
        <p:grpSpPr bwMode="auto">
          <a:xfrm>
            <a:off x="2910114" y="4352454"/>
            <a:ext cx="4600133" cy="1414798"/>
            <a:chOff x="-1514" y="68"/>
            <a:chExt cx="2378" cy="580"/>
          </a:xfrm>
        </p:grpSpPr>
        <p:sp>
          <p:nvSpPr>
            <p:cNvPr id="22" name="Rectangle 42">
              <a:extLst>
                <a:ext uri="{FF2B5EF4-FFF2-40B4-BE49-F238E27FC236}">
                  <a16:creationId xmlns:a16="http://schemas.microsoft.com/office/drawing/2014/main" id="{475ADC3D-63E3-408F-950D-748F1F9F82D7}"/>
                </a:ext>
              </a:extLst>
            </p:cNvPr>
            <p:cNvSpPr>
              <a:spLocks/>
            </p:cNvSpPr>
            <p:nvPr/>
          </p:nvSpPr>
          <p:spPr bwMode="auto">
            <a:xfrm>
              <a:off x="0" y="68"/>
              <a:ext cx="817" cy="174"/>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ct val="70000"/>
                </a:lnSpc>
              </a:pPr>
              <a:r>
                <a:rPr lang="zh-CN" altLang="en-US" b="1" dirty="0">
                  <a:solidFill>
                    <a:schemeClr val="bg1"/>
                  </a:solidFill>
                  <a:latin typeface="+mj-ea"/>
                  <a:ea typeface="+mj-ea"/>
                  <a:cs typeface="Bebas Neue" charset="0"/>
                  <a:sym typeface="Bebas Neue" charset="0"/>
                </a:rPr>
                <a:t>此处添加标题</a:t>
              </a:r>
              <a:endParaRPr lang="en-US" b="1" dirty="0">
                <a:solidFill>
                  <a:schemeClr val="bg1"/>
                </a:solidFill>
                <a:latin typeface="+mj-ea"/>
                <a:ea typeface="+mj-ea"/>
                <a:cs typeface="Bebas Neue" charset="0"/>
                <a:sym typeface="Bebas Neue" charset="0"/>
              </a:endParaRPr>
            </a:p>
          </p:txBody>
        </p:sp>
        <p:sp>
          <p:nvSpPr>
            <p:cNvPr id="23" name="Rectangle 43">
              <a:extLst>
                <a:ext uri="{FF2B5EF4-FFF2-40B4-BE49-F238E27FC236}">
                  <a16:creationId xmlns:a16="http://schemas.microsoft.com/office/drawing/2014/main" id="{6A546EDD-6528-4139-90BD-5E767534B51F}"/>
                </a:ext>
              </a:extLst>
            </p:cNvPr>
            <p:cNvSpPr>
              <a:spLocks/>
            </p:cNvSpPr>
            <p:nvPr/>
          </p:nvSpPr>
          <p:spPr bwMode="auto">
            <a:xfrm>
              <a:off x="-1514" y="330"/>
              <a:ext cx="237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25000"/>
                </a:lnSpc>
              </a:pPr>
              <a:r>
                <a:rPr lang="en-US" altLang="zh-CN" sz="1200" dirty="0"/>
                <a:t>Interior design is based on the structure of the use of nature, environment and the corresponding standards, using the material technical means and building design principle.</a:t>
              </a:r>
              <a:endParaRPr lang="en-US" sz="1200" dirty="0">
                <a:solidFill>
                  <a:schemeClr val="tx1"/>
                </a:solidFill>
                <a:latin typeface="+mn-ea"/>
                <a:cs typeface="Lato Light" charset="0"/>
                <a:sym typeface="Lato Light" charset="0"/>
              </a:endParaRPr>
            </a:p>
          </p:txBody>
        </p:sp>
      </p:grpSp>
      <p:pic>
        <p:nvPicPr>
          <p:cNvPr id="25" name="图片 24">
            <a:extLst>
              <a:ext uri="{FF2B5EF4-FFF2-40B4-BE49-F238E27FC236}">
                <a16:creationId xmlns:a16="http://schemas.microsoft.com/office/drawing/2014/main" id="{885C8089-48CB-4CB2-B629-E3F89B0BDBAF}"/>
              </a:ext>
            </a:extLst>
          </p:cNvPr>
          <p:cNvPicPr>
            <a:picLocks noChangeAspect="1"/>
          </p:cNvPicPr>
          <p:nvPr/>
        </p:nvPicPr>
        <p:blipFill>
          <a:blip r:embed="rId4">
            <a:extLst>
              <a:ext uri="{28A0092B-C50C-407E-A947-70E740481C1C}">
                <a14:useLocalDpi xmlns:a14="http://schemas.microsoft.com/office/drawing/2010/main" val="0"/>
              </a:ext>
            </a:extLst>
          </a:blip>
          <a:srcRect l="5918" t="20340" r="19716" b="27134"/>
          <a:stretch>
            <a:fillRect/>
          </a:stretch>
        </p:blipFill>
        <p:spPr>
          <a:xfrm>
            <a:off x="7736622" y="4098585"/>
            <a:ext cx="2844800" cy="1752600"/>
          </a:xfrm>
          <a:custGeom>
            <a:avLst/>
            <a:gdLst>
              <a:gd name="connsiteX0" fmla="*/ 0 w 2844800"/>
              <a:gd name="connsiteY0" fmla="*/ 0 h 1752600"/>
              <a:gd name="connsiteX1" fmla="*/ 2844800 w 2844800"/>
              <a:gd name="connsiteY1" fmla="*/ 0 h 1752600"/>
              <a:gd name="connsiteX2" fmla="*/ 2844800 w 2844800"/>
              <a:gd name="connsiteY2" fmla="*/ 1752600 h 1752600"/>
              <a:gd name="connsiteX3" fmla="*/ 0 w 284480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2844800" h="1752600">
                <a:moveTo>
                  <a:pt x="0" y="0"/>
                </a:moveTo>
                <a:lnTo>
                  <a:pt x="2844800" y="0"/>
                </a:lnTo>
                <a:lnTo>
                  <a:pt x="2844800" y="1752600"/>
                </a:lnTo>
                <a:lnTo>
                  <a:pt x="0" y="1752600"/>
                </a:lnTo>
                <a:close/>
              </a:path>
            </a:pathLst>
          </a:custGeom>
        </p:spPr>
      </p:pic>
    </p:spTree>
    <p:extLst>
      <p:ext uri="{BB962C8B-B14F-4D97-AF65-F5344CB8AC3E}">
        <p14:creationId xmlns:p14="http://schemas.microsoft.com/office/powerpoint/2010/main" val="264549332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900" decel="100000" fill="hold"/>
                                        <p:tgtEl>
                                          <p:spTgt spid="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500"/>
                            </p:stCondLst>
                            <p:childTnLst>
                              <p:par>
                                <p:cTn id="21" presetID="37"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900" decel="100000" fill="hold"/>
                                        <p:tgtEl>
                                          <p:spTgt spid="2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sp>
        <p:nvSpPr>
          <p:cNvPr id="22" name="Rectangle 2">
            <a:extLst>
              <a:ext uri="{FF2B5EF4-FFF2-40B4-BE49-F238E27FC236}">
                <a16:creationId xmlns:a16="http://schemas.microsoft.com/office/drawing/2014/main" id="{F8BFF360-63F8-4380-87FC-531476835517}"/>
              </a:ext>
            </a:extLst>
          </p:cNvPr>
          <p:cNvSpPr/>
          <p:nvPr/>
        </p:nvSpPr>
        <p:spPr bwMode="auto">
          <a:xfrm>
            <a:off x="0" y="1724026"/>
            <a:ext cx="4943872" cy="2431954"/>
          </a:xfrm>
          <a:prstGeom prst="rect">
            <a:avLst/>
          </a:prstGeom>
          <a:solidFill>
            <a:schemeClr val="tx1"/>
          </a:solidFill>
          <a:ln w="25400" cap="flat" cmpd="sng" algn="ctr">
            <a:noFill/>
            <a:prstDash val="solid"/>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endParaRPr lang="en-US" sz="7466" dirty="0">
              <a:solidFill>
                <a:srgbClr val="000000"/>
              </a:solidFill>
              <a:latin typeface="Gill Sans" charset="0"/>
              <a:ea typeface="ヒラギノ角ゴ ProN W3" charset="0"/>
              <a:cs typeface="ヒラギノ角ゴ ProN W3" charset="0"/>
              <a:sym typeface="Gill Sans" charset="0"/>
            </a:endParaRPr>
          </a:p>
        </p:txBody>
      </p:sp>
      <p:grpSp>
        <p:nvGrpSpPr>
          <p:cNvPr id="23" name="组合 22">
            <a:extLst>
              <a:ext uri="{FF2B5EF4-FFF2-40B4-BE49-F238E27FC236}">
                <a16:creationId xmlns:a16="http://schemas.microsoft.com/office/drawing/2014/main" id="{8A1315DE-79E8-45A5-B2AF-F52CC39E0765}"/>
              </a:ext>
            </a:extLst>
          </p:cNvPr>
          <p:cNvGrpSpPr/>
          <p:nvPr/>
        </p:nvGrpSpPr>
        <p:grpSpPr>
          <a:xfrm>
            <a:off x="4943872" y="1803710"/>
            <a:ext cx="3647152" cy="1508313"/>
            <a:chOff x="4943872" y="1803710"/>
            <a:chExt cx="3647152" cy="1508313"/>
          </a:xfrm>
        </p:grpSpPr>
        <p:sp>
          <p:nvSpPr>
            <p:cNvPr id="25" name="文本框 24">
              <a:extLst>
                <a:ext uri="{FF2B5EF4-FFF2-40B4-BE49-F238E27FC236}">
                  <a16:creationId xmlns:a16="http://schemas.microsoft.com/office/drawing/2014/main" id="{25967CC2-8A8E-4C10-B966-571E81936BF4}"/>
                </a:ext>
              </a:extLst>
            </p:cNvPr>
            <p:cNvSpPr txBox="1"/>
            <p:nvPr/>
          </p:nvSpPr>
          <p:spPr>
            <a:xfrm>
              <a:off x="4943872" y="1803710"/>
              <a:ext cx="3647152" cy="923330"/>
            </a:xfrm>
            <a:prstGeom prst="rect">
              <a:avLst/>
            </a:prstGeom>
            <a:noFill/>
          </p:spPr>
          <p:txBody>
            <a:bodyPr wrap="none" rtlCol="0">
              <a:spAutoFit/>
            </a:bodyPr>
            <a:lstStyle/>
            <a:p>
              <a:r>
                <a:rPr lang="zh-CN" altLang="en-US" sz="5400" dirty="0">
                  <a:solidFill>
                    <a:srgbClr val="F6BE21"/>
                  </a:solidFill>
                </a:rPr>
                <a:t>简约时尚风</a:t>
              </a:r>
            </a:p>
          </p:txBody>
        </p:sp>
        <p:sp>
          <p:nvSpPr>
            <p:cNvPr id="30" name="文本框 29">
              <a:extLst>
                <a:ext uri="{FF2B5EF4-FFF2-40B4-BE49-F238E27FC236}">
                  <a16:creationId xmlns:a16="http://schemas.microsoft.com/office/drawing/2014/main" id="{95EDC76F-7799-4D24-B6B7-CE7B13AE4A33}"/>
                </a:ext>
              </a:extLst>
            </p:cNvPr>
            <p:cNvSpPr txBox="1"/>
            <p:nvPr/>
          </p:nvSpPr>
          <p:spPr>
            <a:xfrm>
              <a:off x="6149330" y="2542582"/>
              <a:ext cx="2441694" cy="769441"/>
            </a:xfrm>
            <a:prstGeom prst="rect">
              <a:avLst/>
            </a:prstGeom>
            <a:noFill/>
          </p:spPr>
          <p:txBody>
            <a:bodyPr wrap="none" rtlCol="0">
              <a:spAutoFit/>
            </a:bodyPr>
            <a:lstStyle/>
            <a:p>
              <a:r>
                <a:rPr lang="zh-CN" altLang="en-US" sz="4400" dirty="0"/>
                <a:t>简约怡情</a:t>
              </a:r>
            </a:p>
          </p:txBody>
        </p:sp>
      </p:grpSp>
      <p:sp>
        <p:nvSpPr>
          <p:cNvPr id="34" name="文本框 33">
            <a:extLst>
              <a:ext uri="{FF2B5EF4-FFF2-40B4-BE49-F238E27FC236}">
                <a16:creationId xmlns:a16="http://schemas.microsoft.com/office/drawing/2014/main" id="{53D563CC-83E3-46BD-B9B5-BA0EEF69E6B8}"/>
              </a:ext>
            </a:extLst>
          </p:cNvPr>
          <p:cNvSpPr txBox="1"/>
          <p:nvPr/>
        </p:nvSpPr>
        <p:spPr>
          <a:xfrm>
            <a:off x="5118102" y="3584368"/>
            <a:ext cx="6022973" cy="1492716"/>
          </a:xfrm>
          <a:prstGeom prst="rect">
            <a:avLst/>
          </a:prstGeom>
          <a:noFill/>
        </p:spPr>
        <p:txBody>
          <a:bodyPr wrap="square" rtlCol="0">
            <a:spAutoFit/>
          </a:bodyPr>
          <a:lstStyle/>
          <a:p>
            <a:pPr>
              <a:lnSpc>
                <a:spcPct val="130000"/>
              </a:lnSpc>
            </a:pPr>
            <a:r>
              <a:rPr lang="en-US" altLang="zh-CN" sz="1400" dirty="0">
                <a:solidFill>
                  <a:schemeClr val="tx1">
                    <a:lumMod val="95000"/>
                    <a:lumOff val="5000"/>
                  </a:schemeClr>
                </a:solidFill>
              </a:rPr>
              <a:t>Interior design is based on the structure of the use of nature, environment and the corresponding standards, using the material technical means and building design principle,</a:t>
            </a:r>
          </a:p>
          <a:p>
            <a:pPr>
              <a:lnSpc>
                <a:spcPct val="130000"/>
              </a:lnSpc>
            </a:pPr>
            <a:r>
              <a:rPr lang="en-US" altLang="zh-CN" sz="1400" dirty="0">
                <a:solidFill>
                  <a:schemeClr val="tx1">
                    <a:lumMod val="95000"/>
                    <a:lumOff val="5000"/>
                  </a:schemeClr>
                </a:solidFill>
              </a:rPr>
              <a:t> create function reasonable, comfortable beautiful, satisfy people material and spiritual life need of the indoor environment. </a:t>
            </a:r>
          </a:p>
        </p:txBody>
      </p:sp>
      <p:sp>
        <p:nvSpPr>
          <p:cNvPr id="38" name="文本框 37">
            <a:extLst>
              <a:ext uri="{FF2B5EF4-FFF2-40B4-BE49-F238E27FC236}">
                <a16:creationId xmlns:a16="http://schemas.microsoft.com/office/drawing/2014/main" id="{9823DD79-26DE-434E-A722-4031CD1E8796}"/>
              </a:ext>
            </a:extLst>
          </p:cNvPr>
          <p:cNvSpPr txBox="1"/>
          <p:nvPr/>
        </p:nvSpPr>
        <p:spPr>
          <a:xfrm>
            <a:off x="1642968" y="2465638"/>
            <a:ext cx="2954655" cy="923330"/>
          </a:xfrm>
          <a:prstGeom prst="rect">
            <a:avLst/>
          </a:prstGeom>
          <a:noFill/>
        </p:spPr>
        <p:txBody>
          <a:bodyPr wrap="none" rtlCol="0">
            <a:spAutoFit/>
          </a:bodyPr>
          <a:lstStyle/>
          <a:p>
            <a:r>
              <a:rPr lang="zh-CN" altLang="en-US" sz="5400" dirty="0">
                <a:solidFill>
                  <a:schemeClr val="bg1"/>
                </a:solidFill>
              </a:rPr>
              <a:t>室内家居</a:t>
            </a:r>
          </a:p>
        </p:txBody>
      </p:sp>
    </p:spTree>
    <p:extLst>
      <p:ext uri="{BB962C8B-B14F-4D97-AF65-F5344CB8AC3E}">
        <p14:creationId xmlns:p14="http://schemas.microsoft.com/office/powerpoint/2010/main" val="319712899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4"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grpSp>
        <p:nvGrpSpPr>
          <p:cNvPr id="13" name="Group 4">
            <a:extLst>
              <a:ext uri="{FF2B5EF4-FFF2-40B4-BE49-F238E27FC236}">
                <a16:creationId xmlns:a16="http://schemas.microsoft.com/office/drawing/2014/main" id="{14792761-0C12-405E-9590-4AC8E4F3BF2E}"/>
              </a:ext>
            </a:extLst>
          </p:cNvPr>
          <p:cNvGrpSpPr/>
          <p:nvPr/>
        </p:nvGrpSpPr>
        <p:grpSpPr>
          <a:xfrm>
            <a:off x="0" y="3018965"/>
            <a:ext cx="12192000" cy="458400"/>
            <a:chOff x="899592" y="2778210"/>
            <a:chExt cx="7344815" cy="181225"/>
          </a:xfrm>
          <a:solidFill>
            <a:srgbClr val="F6BE21"/>
          </a:solidFill>
        </p:grpSpPr>
        <p:sp>
          <p:nvSpPr>
            <p:cNvPr id="21" name="Rectangle 61">
              <a:extLst>
                <a:ext uri="{FF2B5EF4-FFF2-40B4-BE49-F238E27FC236}">
                  <a16:creationId xmlns:a16="http://schemas.microsoft.com/office/drawing/2014/main" id="{33EF4BD0-3AF2-4A24-A81A-73D99EC2C68F}"/>
                </a:ext>
              </a:extLst>
            </p:cNvPr>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3" name="Flowchart: Merge 3">
              <a:extLst>
                <a:ext uri="{FF2B5EF4-FFF2-40B4-BE49-F238E27FC236}">
                  <a16:creationId xmlns:a16="http://schemas.microsoft.com/office/drawing/2014/main" id="{E7C0CA3F-7FE8-480E-9D6C-C81557BA2B50}"/>
                </a:ext>
              </a:extLst>
            </p:cNvPr>
            <p:cNvSpPr/>
            <p:nvPr/>
          </p:nvSpPr>
          <p:spPr bwMode="auto">
            <a:xfrm>
              <a:off x="1099027" y="2874792"/>
              <a:ext cx="210541" cy="84643"/>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Flowchart: Merge 64">
              <a:extLst>
                <a:ext uri="{FF2B5EF4-FFF2-40B4-BE49-F238E27FC236}">
                  <a16:creationId xmlns:a16="http://schemas.microsoft.com/office/drawing/2014/main" id="{07160BF5-EDA4-4F41-80EC-044EDA830654}"/>
                </a:ext>
              </a:extLst>
            </p:cNvPr>
            <p:cNvSpPr/>
            <p:nvPr/>
          </p:nvSpPr>
          <p:spPr bwMode="auto">
            <a:xfrm flipV="1">
              <a:off x="3708663" y="2778210"/>
              <a:ext cx="210541" cy="96582"/>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Flowchart: Merge 65">
              <a:extLst>
                <a:ext uri="{FF2B5EF4-FFF2-40B4-BE49-F238E27FC236}">
                  <a16:creationId xmlns:a16="http://schemas.microsoft.com/office/drawing/2014/main" id="{62260348-6CF5-44F7-A9B2-BD5DE5E0E0A1}"/>
                </a:ext>
              </a:extLst>
            </p:cNvPr>
            <p:cNvSpPr/>
            <p:nvPr/>
          </p:nvSpPr>
          <p:spPr bwMode="auto">
            <a:xfrm>
              <a:off x="6174461" y="2874792"/>
              <a:ext cx="210541" cy="84643"/>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26" name="椭圆 25">
            <a:extLst>
              <a:ext uri="{FF2B5EF4-FFF2-40B4-BE49-F238E27FC236}">
                <a16:creationId xmlns:a16="http://schemas.microsoft.com/office/drawing/2014/main" id="{281FC9B0-211F-4390-8865-53FF43804B1F}"/>
              </a:ext>
            </a:extLst>
          </p:cNvPr>
          <p:cNvSpPr/>
          <p:nvPr/>
        </p:nvSpPr>
        <p:spPr>
          <a:xfrm>
            <a:off x="331051" y="3772391"/>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01</a:t>
            </a:r>
            <a:endParaRPr lang="zh-CN" altLang="en-US" sz="2000" dirty="0"/>
          </a:p>
        </p:txBody>
      </p:sp>
      <p:sp>
        <p:nvSpPr>
          <p:cNvPr id="27" name="Rectangle 43">
            <a:extLst>
              <a:ext uri="{FF2B5EF4-FFF2-40B4-BE49-F238E27FC236}">
                <a16:creationId xmlns:a16="http://schemas.microsoft.com/office/drawing/2014/main" id="{08B08669-9512-4E13-B38F-FBA9D30C45FA}"/>
              </a:ext>
            </a:extLst>
          </p:cNvPr>
          <p:cNvSpPr>
            <a:spLocks/>
          </p:cNvSpPr>
          <p:nvPr/>
        </p:nvSpPr>
        <p:spPr bwMode="auto">
          <a:xfrm>
            <a:off x="1310651" y="3784598"/>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
        <p:nvSpPr>
          <p:cNvPr id="28" name="椭圆 27">
            <a:extLst>
              <a:ext uri="{FF2B5EF4-FFF2-40B4-BE49-F238E27FC236}">
                <a16:creationId xmlns:a16="http://schemas.microsoft.com/office/drawing/2014/main" id="{5A5CDB66-12CB-47BD-B8CF-32A8B1CADB2D}"/>
              </a:ext>
            </a:extLst>
          </p:cNvPr>
          <p:cNvSpPr/>
          <p:nvPr/>
        </p:nvSpPr>
        <p:spPr>
          <a:xfrm>
            <a:off x="4662908" y="2042369"/>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02</a:t>
            </a:r>
            <a:endParaRPr lang="zh-CN" altLang="en-US" sz="2000" dirty="0"/>
          </a:p>
        </p:txBody>
      </p:sp>
      <p:sp>
        <p:nvSpPr>
          <p:cNvPr id="29" name="Rectangle 43">
            <a:extLst>
              <a:ext uri="{FF2B5EF4-FFF2-40B4-BE49-F238E27FC236}">
                <a16:creationId xmlns:a16="http://schemas.microsoft.com/office/drawing/2014/main" id="{80575280-95C6-4866-A2B1-7291042A1C9A}"/>
              </a:ext>
            </a:extLst>
          </p:cNvPr>
          <p:cNvSpPr>
            <a:spLocks/>
          </p:cNvSpPr>
          <p:nvPr/>
        </p:nvSpPr>
        <p:spPr bwMode="auto">
          <a:xfrm>
            <a:off x="5642508" y="2054576"/>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
        <p:nvSpPr>
          <p:cNvPr id="30" name="椭圆 29">
            <a:extLst>
              <a:ext uri="{FF2B5EF4-FFF2-40B4-BE49-F238E27FC236}">
                <a16:creationId xmlns:a16="http://schemas.microsoft.com/office/drawing/2014/main" id="{EF0E4FDC-842B-420B-AF70-9BAE88156847}"/>
              </a:ext>
            </a:extLst>
          </p:cNvPr>
          <p:cNvSpPr/>
          <p:nvPr/>
        </p:nvSpPr>
        <p:spPr>
          <a:xfrm>
            <a:off x="9051887" y="3714685"/>
            <a:ext cx="644525" cy="6445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t>03</a:t>
            </a:r>
            <a:endParaRPr lang="zh-CN" altLang="en-US" sz="2000" dirty="0"/>
          </a:p>
        </p:txBody>
      </p:sp>
      <p:sp>
        <p:nvSpPr>
          <p:cNvPr id="31" name="Rectangle 43">
            <a:extLst>
              <a:ext uri="{FF2B5EF4-FFF2-40B4-BE49-F238E27FC236}">
                <a16:creationId xmlns:a16="http://schemas.microsoft.com/office/drawing/2014/main" id="{EE3CE13A-95D4-43BA-8313-301B6B554BC8}"/>
              </a:ext>
            </a:extLst>
          </p:cNvPr>
          <p:cNvSpPr>
            <a:spLocks/>
          </p:cNvSpPr>
          <p:nvPr/>
        </p:nvSpPr>
        <p:spPr bwMode="auto">
          <a:xfrm>
            <a:off x="6032357" y="3714685"/>
            <a:ext cx="2898386" cy="77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25000"/>
              </a:lnSpc>
            </a:pPr>
            <a:r>
              <a:rPr lang="en-US" altLang="zh-CN" sz="1200" dirty="0"/>
              <a:t>Interior design is based on the structure of the use of nature, environment and the corresponding standards, using the material.</a:t>
            </a:r>
            <a:endParaRPr lang="en-US" sz="1200" dirty="0">
              <a:solidFill>
                <a:schemeClr val="tx1"/>
              </a:solidFill>
              <a:latin typeface="+mn-ea"/>
              <a:cs typeface="Lato Light" charset="0"/>
              <a:sym typeface="Lato Light" charset="0"/>
            </a:endParaRPr>
          </a:p>
        </p:txBody>
      </p:sp>
    </p:spTree>
    <p:extLst>
      <p:ext uri="{BB962C8B-B14F-4D97-AF65-F5344CB8AC3E}">
        <p14:creationId xmlns:p14="http://schemas.microsoft.com/office/powerpoint/2010/main" val="410713813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childTnLst>
                                </p:cTn>
                              </p:par>
                              <p:par>
                                <p:cTn id="32" presetID="22" presetClass="entr" presetSubtype="2"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wipe(right)">
                                      <p:cBhvr>
                                        <p:cTn id="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grpSp>
        <p:nvGrpSpPr>
          <p:cNvPr id="15" name="Group 41">
            <a:extLst>
              <a:ext uri="{FF2B5EF4-FFF2-40B4-BE49-F238E27FC236}">
                <a16:creationId xmlns:a16="http://schemas.microsoft.com/office/drawing/2014/main" id="{A1A69E11-7179-495F-8793-1453B37D1AEF}"/>
              </a:ext>
            </a:extLst>
          </p:cNvPr>
          <p:cNvGrpSpPr>
            <a:grpSpLocks/>
          </p:cNvGrpSpPr>
          <p:nvPr/>
        </p:nvGrpSpPr>
        <p:grpSpPr bwMode="auto">
          <a:xfrm>
            <a:off x="3515676" y="1934729"/>
            <a:ext cx="2237478" cy="3275992"/>
            <a:chOff x="0" y="0"/>
            <a:chExt cx="2872" cy="1343"/>
          </a:xfrm>
        </p:grpSpPr>
        <p:sp>
          <p:nvSpPr>
            <p:cNvPr id="16" name="Rectangle 42">
              <a:extLst>
                <a:ext uri="{FF2B5EF4-FFF2-40B4-BE49-F238E27FC236}">
                  <a16:creationId xmlns:a16="http://schemas.microsoft.com/office/drawing/2014/main" id="{63C06837-EE8B-44FF-8928-A4D83D146124}"/>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zh-CN" altLang="en-US" b="1" dirty="0">
                  <a:latin typeface="+mj-ea"/>
                  <a:ea typeface="+mj-ea"/>
                  <a:cs typeface="Bebas Neue" charset="0"/>
                  <a:sym typeface="Bebas Neue" charset="0"/>
                </a:rPr>
                <a:t>此处添加标题</a:t>
              </a:r>
              <a:endParaRPr lang="en-US" b="1" dirty="0">
                <a:latin typeface="+mj-ea"/>
                <a:ea typeface="+mj-ea"/>
                <a:cs typeface="Bebas Neue" charset="0"/>
                <a:sym typeface="Bebas Neue" charset="0"/>
              </a:endParaRPr>
            </a:p>
          </p:txBody>
        </p:sp>
        <p:sp>
          <p:nvSpPr>
            <p:cNvPr id="18" name="Rectangle 43">
              <a:extLst>
                <a:ext uri="{FF2B5EF4-FFF2-40B4-BE49-F238E27FC236}">
                  <a16:creationId xmlns:a16="http://schemas.microsoft.com/office/drawing/2014/main" id="{EF1427DD-D89D-4583-AA01-F4FD17B079F2}"/>
                </a:ext>
              </a:extLst>
            </p:cNvPr>
            <p:cNvSpPr>
              <a:spLocks/>
            </p:cNvSpPr>
            <p:nvPr/>
          </p:nvSpPr>
          <p:spPr bwMode="auto">
            <a:xfrm>
              <a:off x="0" y="304"/>
              <a:ext cx="2872"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 technical means and building design principle, create function reasonable, comfortable beautiful, satisfy people material and spiritual life need.</a:t>
              </a:r>
              <a:endParaRPr lang="en-US" sz="1200" dirty="0">
                <a:solidFill>
                  <a:schemeClr val="tx1"/>
                </a:solidFill>
                <a:latin typeface="+mn-ea"/>
                <a:cs typeface="Lato Light" charset="0"/>
                <a:sym typeface="Lato Light" charset="0"/>
              </a:endParaRPr>
            </a:p>
          </p:txBody>
        </p:sp>
      </p:grpSp>
      <p:sp>
        <p:nvSpPr>
          <p:cNvPr id="4" name="星形: 五角 3">
            <a:extLst>
              <a:ext uri="{FF2B5EF4-FFF2-40B4-BE49-F238E27FC236}">
                <a16:creationId xmlns:a16="http://schemas.microsoft.com/office/drawing/2014/main" id="{2F33BDB0-B7DC-43B2-BE14-61388D676818}"/>
              </a:ext>
            </a:extLst>
          </p:cNvPr>
          <p:cNvSpPr/>
          <p:nvPr/>
        </p:nvSpPr>
        <p:spPr>
          <a:xfrm>
            <a:off x="3486654"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星形: 五角 18">
            <a:extLst>
              <a:ext uri="{FF2B5EF4-FFF2-40B4-BE49-F238E27FC236}">
                <a16:creationId xmlns:a16="http://schemas.microsoft.com/office/drawing/2014/main" id="{DE5F1207-82AC-4D7F-B4DC-E0F9F0F67F6D}"/>
              </a:ext>
            </a:extLst>
          </p:cNvPr>
          <p:cNvSpPr/>
          <p:nvPr/>
        </p:nvSpPr>
        <p:spPr>
          <a:xfrm>
            <a:off x="3814059"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星形: 五角 20">
            <a:extLst>
              <a:ext uri="{FF2B5EF4-FFF2-40B4-BE49-F238E27FC236}">
                <a16:creationId xmlns:a16="http://schemas.microsoft.com/office/drawing/2014/main" id="{B7D818FC-0EC7-412D-B657-0D90ADAA0D9F}"/>
              </a:ext>
            </a:extLst>
          </p:cNvPr>
          <p:cNvSpPr/>
          <p:nvPr/>
        </p:nvSpPr>
        <p:spPr>
          <a:xfrm>
            <a:off x="4144125"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星形: 五角 21">
            <a:extLst>
              <a:ext uri="{FF2B5EF4-FFF2-40B4-BE49-F238E27FC236}">
                <a16:creationId xmlns:a16="http://schemas.microsoft.com/office/drawing/2014/main" id="{B2D59CAF-B6F5-413F-A243-67969704F9FF}"/>
              </a:ext>
            </a:extLst>
          </p:cNvPr>
          <p:cNvSpPr/>
          <p:nvPr/>
        </p:nvSpPr>
        <p:spPr>
          <a:xfrm>
            <a:off x="4473183"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星形: 五角 22">
            <a:extLst>
              <a:ext uri="{FF2B5EF4-FFF2-40B4-BE49-F238E27FC236}">
                <a16:creationId xmlns:a16="http://schemas.microsoft.com/office/drawing/2014/main" id="{B9E2B069-AC13-4579-9309-ACF8E793D482}"/>
              </a:ext>
            </a:extLst>
          </p:cNvPr>
          <p:cNvSpPr/>
          <p:nvPr/>
        </p:nvSpPr>
        <p:spPr>
          <a:xfrm>
            <a:off x="4800588" y="5330017"/>
            <a:ext cx="327405" cy="327405"/>
          </a:xfrm>
          <a:prstGeom prst="star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3A0997EB-F05E-44B5-984D-A586F8824890}"/>
              </a:ext>
            </a:extLst>
          </p:cNvPr>
          <p:cNvPicPr>
            <a:picLocks noChangeAspect="1"/>
          </p:cNvPicPr>
          <p:nvPr/>
        </p:nvPicPr>
        <p:blipFill rotWithShape="1">
          <a:blip r:embed="rId3">
            <a:extLst>
              <a:ext uri="{28A0092B-C50C-407E-A947-70E740481C1C}">
                <a14:useLocalDpi xmlns:a14="http://schemas.microsoft.com/office/drawing/2010/main" val="0"/>
              </a:ext>
            </a:extLst>
          </a:blip>
          <a:srcRect l="8397" t="5723" r="20991" b="17488"/>
          <a:stretch/>
        </p:blipFill>
        <p:spPr>
          <a:xfrm>
            <a:off x="917968" y="1943814"/>
            <a:ext cx="2358632" cy="3832085"/>
          </a:xfrm>
          <a:custGeom>
            <a:avLst/>
            <a:gdLst>
              <a:gd name="connsiteX0" fmla="*/ 0 w 2358632"/>
              <a:gd name="connsiteY0" fmla="*/ 0 h 3832085"/>
              <a:gd name="connsiteX1" fmla="*/ 2358632 w 2358632"/>
              <a:gd name="connsiteY1" fmla="*/ 0 h 3832085"/>
              <a:gd name="connsiteX2" fmla="*/ 2358632 w 2358632"/>
              <a:gd name="connsiteY2" fmla="*/ 3832085 h 3832085"/>
              <a:gd name="connsiteX3" fmla="*/ 0 w 2358632"/>
              <a:gd name="connsiteY3" fmla="*/ 3832085 h 3832085"/>
            </a:gdLst>
            <a:ahLst/>
            <a:cxnLst>
              <a:cxn ang="0">
                <a:pos x="connsiteX0" y="connsiteY0"/>
              </a:cxn>
              <a:cxn ang="0">
                <a:pos x="connsiteX1" y="connsiteY1"/>
              </a:cxn>
              <a:cxn ang="0">
                <a:pos x="connsiteX2" y="connsiteY2"/>
              </a:cxn>
              <a:cxn ang="0">
                <a:pos x="connsiteX3" y="connsiteY3"/>
              </a:cxn>
            </a:cxnLst>
            <a:rect l="l" t="t" r="r" b="b"/>
            <a:pathLst>
              <a:path w="2358632" h="3832085">
                <a:moveTo>
                  <a:pt x="0" y="0"/>
                </a:moveTo>
                <a:lnTo>
                  <a:pt x="2358632" y="0"/>
                </a:lnTo>
                <a:lnTo>
                  <a:pt x="2358632" y="3832085"/>
                </a:lnTo>
                <a:lnTo>
                  <a:pt x="0" y="3832085"/>
                </a:lnTo>
                <a:close/>
              </a:path>
            </a:pathLst>
          </a:custGeom>
          <a:ln w="38100">
            <a:solidFill>
              <a:schemeClr val="bg1"/>
            </a:solidFill>
          </a:ln>
        </p:spPr>
      </p:pic>
      <p:grpSp>
        <p:nvGrpSpPr>
          <p:cNvPr id="25" name="Group 41">
            <a:extLst>
              <a:ext uri="{FF2B5EF4-FFF2-40B4-BE49-F238E27FC236}">
                <a16:creationId xmlns:a16="http://schemas.microsoft.com/office/drawing/2014/main" id="{4873581A-8E77-4FD8-B445-885ED66B00E0}"/>
              </a:ext>
            </a:extLst>
          </p:cNvPr>
          <p:cNvGrpSpPr>
            <a:grpSpLocks/>
          </p:cNvGrpSpPr>
          <p:nvPr/>
        </p:nvGrpSpPr>
        <p:grpSpPr bwMode="auto">
          <a:xfrm>
            <a:off x="9027476" y="1934729"/>
            <a:ext cx="2237478" cy="3275992"/>
            <a:chOff x="0" y="0"/>
            <a:chExt cx="2872" cy="1343"/>
          </a:xfrm>
        </p:grpSpPr>
        <p:sp>
          <p:nvSpPr>
            <p:cNvPr id="27" name="Rectangle 42">
              <a:extLst>
                <a:ext uri="{FF2B5EF4-FFF2-40B4-BE49-F238E27FC236}">
                  <a16:creationId xmlns:a16="http://schemas.microsoft.com/office/drawing/2014/main" id="{531C1D84-3352-4F25-ABFF-D3D93ECBFA72}"/>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zh-CN" altLang="en-US" b="1" dirty="0">
                  <a:latin typeface="+mj-ea"/>
                  <a:ea typeface="+mj-ea"/>
                  <a:cs typeface="Bebas Neue" charset="0"/>
                  <a:sym typeface="Bebas Neue" charset="0"/>
                </a:rPr>
                <a:t>此处添加标题</a:t>
              </a:r>
              <a:endParaRPr lang="en-US" b="1" dirty="0">
                <a:latin typeface="+mj-ea"/>
                <a:ea typeface="+mj-ea"/>
                <a:cs typeface="Bebas Neue" charset="0"/>
                <a:sym typeface="Bebas Neue" charset="0"/>
              </a:endParaRPr>
            </a:p>
          </p:txBody>
        </p:sp>
        <p:sp>
          <p:nvSpPr>
            <p:cNvPr id="28" name="Rectangle 43">
              <a:extLst>
                <a:ext uri="{FF2B5EF4-FFF2-40B4-BE49-F238E27FC236}">
                  <a16:creationId xmlns:a16="http://schemas.microsoft.com/office/drawing/2014/main" id="{882A0C49-0F44-4AB8-AFEC-6E44F5CB626B}"/>
                </a:ext>
              </a:extLst>
            </p:cNvPr>
            <p:cNvSpPr>
              <a:spLocks/>
            </p:cNvSpPr>
            <p:nvPr/>
          </p:nvSpPr>
          <p:spPr bwMode="auto">
            <a:xfrm>
              <a:off x="0" y="304"/>
              <a:ext cx="2872"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 technical means and building design principle, create function reasonable, comfortable beautiful, satisfy people material and spiritual life need.</a:t>
              </a:r>
              <a:endParaRPr lang="en-US" sz="1200" dirty="0">
                <a:solidFill>
                  <a:schemeClr val="tx1"/>
                </a:solidFill>
                <a:latin typeface="+mn-ea"/>
                <a:cs typeface="Lato Light" charset="0"/>
                <a:sym typeface="Lato Light" charset="0"/>
              </a:endParaRPr>
            </a:p>
          </p:txBody>
        </p:sp>
      </p:grpSp>
      <p:sp>
        <p:nvSpPr>
          <p:cNvPr id="29" name="星形: 五角 28">
            <a:extLst>
              <a:ext uri="{FF2B5EF4-FFF2-40B4-BE49-F238E27FC236}">
                <a16:creationId xmlns:a16="http://schemas.microsoft.com/office/drawing/2014/main" id="{DF24C1D9-489A-4CBE-B456-544281A9815D}"/>
              </a:ext>
            </a:extLst>
          </p:cNvPr>
          <p:cNvSpPr/>
          <p:nvPr/>
        </p:nvSpPr>
        <p:spPr>
          <a:xfrm>
            <a:off x="8998454"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星形: 五角 30">
            <a:extLst>
              <a:ext uri="{FF2B5EF4-FFF2-40B4-BE49-F238E27FC236}">
                <a16:creationId xmlns:a16="http://schemas.microsoft.com/office/drawing/2014/main" id="{82979FED-631F-4527-8276-E4347B92AEDB}"/>
              </a:ext>
            </a:extLst>
          </p:cNvPr>
          <p:cNvSpPr/>
          <p:nvPr/>
        </p:nvSpPr>
        <p:spPr>
          <a:xfrm>
            <a:off x="9325859"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星形: 五角 31">
            <a:extLst>
              <a:ext uri="{FF2B5EF4-FFF2-40B4-BE49-F238E27FC236}">
                <a16:creationId xmlns:a16="http://schemas.microsoft.com/office/drawing/2014/main" id="{0D34971D-A50D-40F5-957C-753BEC5EEC8D}"/>
              </a:ext>
            </a:extLst>
          </p:cNvPr>
          <p:cNvSpPr/>
          <p:nvPr/>
        </p:nvSpPr>
        <p:spPr>
          <a:xfrm>
            <a:off x="9655925"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星形: 五角 32">
            <a:extLst>
              <a:ext uri="{FF2B5EF4-FFF2-40B4-BE49-F238E27FC236}">
                <a16:creationId xmlns:a16="http://schemas.microsoft.com/office/drawing/2014/main" id="{A09D7F30-BCAD-4801-ABE3-649BDF8AA591}"/>
              </a:ext>
            </a:extLst>
          </p:cNvPr>
          <p:cNvSpPr/>
          <p:nvPr/>
        </p:nvSpPr>
        <p:spPr>
          <a:xfrm>
            <a:off x="9984983"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星形: 五角 33">
            <a:extLst>
              <a:ext uri="{FF2B5EF4-FFF2-40B4-BE49-F238E27FC236}">
                <a16:creationId xmlns:a16="http://schemas.microsoft.com/office/drawing/2014/main" id="{8871E74F-2917-4CB7-BD2E-30FF5DF11F8E}"/>
              </a:ext>
            </a:extLst>
          </p:cNvPr>
          <p:cNvSpPr/>
          <p:nvPr/>
        </p:nvSpPr>
        <p:spPr>
          <a:xfrm>
            <a:off x="10312388" y="5330017"/>
            <a:ext cx="327405" cy="327405"/>
          </a:xfrm>
          <a:prstGeom prst="star5">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927F4624-52BC-4980-9D2A-C23D060AA8F2}"/>
              </a:ext>
            </a:extLst>
          </p:cNvPr>
          <p:cNvPicPr>
            <a:picLocks noChangeAspect="1"/>
          </p:cNvPicPr>
          <p:nvPr/>
        </p:nvPicPr>
        <p:blipFill>
          <a:blip r:embed="rId4">
            <a:extLst>
              <a:ext uri="{28A0092B-C50C-407E-A947-70E740481C1C}">
                <a14:useLocalDpi xmlns:a14="http://schemas.microsoft.com/office/drawing/2010/main" val="0"/>
              </a:ext>
            </a:extLst>
          </a:blip>
          <a:srcRect l="7419" t="7152" r="32405" b="17928"/>
          <a:stretch>
            <a:fillRect/>
          </a:stretch>
        </p:blipFill>
        <p:spPr>
          <a:xfrm>
            <a:off x="6429768" y="1943814"/>
            <a:ext cx="2358632" cy="3832085"/>
          </a:xfrm>
          <a:custGeom>
            <a:avLst/>
            <a:gdLst>
              <a:gd name="connsiteX0" fmla="*/ 0 w 2358632"/>
              <a:gd name="connsiteY0" fmla="*/ 0 h 3832085"/>
              <a:gd name="connsiteX1" fmla="*/ 2358632 w 2358632"/>
              <a:gd name="connsiteY1" fmla="*/ 0 h 3832085"/>
              <a:gd name="connsiteX2" fmla="*/ 2358632 w 2358632"/>
              <a:gd name="connsiteY2" fmla="*/ 3832085 h 3832085"/>
              <a:gd name="connsiteX3" fmla="*/ 0 w 2358632"/>
              <a:gd name="connsiteY3" fmla="*/ 3832085 h 3832085"/>
            </a:gdLst>
            <a:ahLst/>
            <a:cxnLst>
              <a:cxn ang="0">
                <a:pos x="connsiteX0" y="connsiteY0"/>
              </a:cxn>
              <a:cxn ang="0">
                <a:pos x="connsiteX1" y="connsiteY1"/>
              </a:cxn>
              <a:cxn ang="0">
                <a:pos x="connsiteX2" y="connsiteY2"/>
              </a:cxn>
              <a:cxn ang="0">
                <a:pos x="connsiteX3" y="connsiteY3"/>
              </a:cxn>
            </a:cxnLst>
            <a:rect l="l" t="t" r="r" b="b"/>
            <a:pathLst>
              <a:path w="2358632" h="3832085">
                <a:moveTo>
                  <a:pt x="0" y="0"/>
                </a:moveTo>
                <a:lnTo>
                  <a:pt x="2358632" y="0"/>
                </a:lnTo>
                <a:lnTo>
                  <a:pt x="2358632" y="3832085"/>
                </a:lnTo>
                <a:lnTo>
                  <a:pt x="0" y="3832085"/>
                </a:lnTo>
                <a:close/>
              </a:path>
            </a:pathLst>
          </a:custGeom>
          <a:ln w="38100">
            <a:solidFill>
              <a:schemeClr val="bg1"/>
            </a:solidFill>
          </a:ln>
        </p:spPr>
      </p:pic>
    </p:spTree>
    <p:extLst>
      <p:ext uri="{BB962C8B-B14F-4D97-AF65-F5344CB8AC3E}">
        <p14:creationId xmlns:p14="http://schemas.microsoft.com/office/powerpoint/2010/main" val="10966519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900" decel="100000" fill="hold"/>
                                        <p:tgtEl>
                                          <p:spTgt spid="1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75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1"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900" decel="100000" fill="hold"/>
                                        <p:tgtEl>
                                          <p:spTgt spid="25"/>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25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75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par>
                                <p:cTn id="62" presetID="10" presetClass="entr" presetSubtype="0" fill="hold" grpId="0" nodeType="withEffect">
                                  <p:stCondLst>
                                    <p:cond delay="100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21" grpId="0" animBg="1"/>
      <p:bldP spid="22" grpId="0" animBg="1"/>
      <p:bldP spid="23" grpId="0" animBg="1"/>
      <p:bldP spid="29" grpId="0" animBg="1"/>
      <p:bldP spid="31" grpId="0" animBg="1"/>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等腰三角形 5">
            <a:extLst>
              <a:ext uri="{FF2B5EF4-FFF2-40B4-BE49-F238E27FC236}">
                <a16:creationId xmlns:a16="http://schemas.microsoft.com/office/drawing/2014/main" id="{B6FE86F1-1BBB-4409-B9DE-E2AA93923B9C}"/>
              </a:ext>
            </a:extLst>
          </p:cNvPr>
          <p:cNvSpPr/>
          <p:nvPr/>
        </p:nvSpPr>
        <p:spPr>
          <a:xfrm rot="10800000">
            <a:off x="4512536" y="0"/>
            <a:ext cx="3166929" cy="15113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AB2491CB-EE76-4F0A-A039-5E3D0AA9E74A}"/>
              </a:ext>
            </a:extLst>
          </p:cNvPr>
          <p:cNvSpPr txBox="1"/>
          <p:nvPr/>
        </p:nvSpPr>
        <p:spPr>
          <a:xfrm>
            <a:off x="5560708" y="57147"/>
            <a:ext cx="1210588" cy="707886"/>
          </a:xfrm>
          <a:prstGeom prst="rect">
            <a:avLst/>
          </a:prstGeom>
          <a:noFill/>
        </p:spPr>
        <p:txBody>
          <a:bodyPr wrap="none" rtlCol="0">
            <a:spAutoFit/>
          </a:bodyPr>
          <a:lstStyle/>
          <a:p>
            <a:r>
              <a:rPr lang="zh-CN" altLang="en-US" sz="4000" dirty="0">
                <a:solidFill>
                  <a:schemeClr val="bg1"/>
                </a:solidFill>
              </a:rPr>
              <a:t>目录</a:t>
            </a:r>
          </a:p>
        </p:txBody>
      </p:sp>
      <p:sp>
        <p:nvSpPr>
          <p:cNvPr id="9" name="矩形 8">
            <a:extLst>
              <a:ext uri="{FF2B5EF4-FFF2-40B4-BE49-F238E27FC236}">
                <a16:creationId xmlns:a16="http://schemas.microsoft.com/office/drawing/2014/main" id="{EC456E6C-36F8-4B54-82DA-A550BD0DB75B}"/>
              </a:ext>
            </a:extLst>
          </p:cNvPr>
          <p:cNvSpPr/>
          <p:nvPr/>
        </p:nvSpPr>
        <p:spPr>
          <a:xfrm rot="2818271" flipH="1">
            <a:off x="7336194" y="-202609"/>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B16A7BE0-BB10-4686-AB5A-95B04ECE038E}"/>
              </a:ext>
            </a:extLst>
          </p:cNvPr>
          <p:cNvSpPr/>
          <p:nvPr/>
        </p:nvSpPr>
        <p:spPr>
          <a:xfrm rot="2821080" flipH="1">
            <a:off x="7045220" y="184563"/>
            <a:ext cx="52124" cy="139569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91B7ECBB-4FDD-427E-9B50-D1A0D927040B}"/>
              </a:ext>
            </a:extLst>
          </p:cNvPr>
          <p:cNvSpPr/>
          <p:nvPr/>
        </p:nvSpPr>
        <p:spPr>
          <a:xfrm rot="18744595" flipH="1">
            <a:off x="4935930" y="-95560"/>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a:extLst>
              <a:ext uri="{FF2B5EF4-FFF2-40B4-BE49-F238E27FC236}">
                <a16:creationId xmlns:a16="http://schemas.microsoft.com/office/drawing/2014/main" id="{02659C23-9CD6-4667-947B-6BD959506142}"/>
              </a:ext>
            </a:extLst>
          </p:cNvPr>
          <p:cNvSpPr/>
          <p:nvPr/>
        </p:nvSpPr>
        <p:spPr>
          <a:xfrm>
            <a:off x="1108769" y="2578054"/>
            <a:ext cx="1753538" cy="1670036"/>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3C77B693-BBC2-4161-B7D2-11FEF5E014F9}"/>
              </a:ext>
            </a:extLst>
          </p:cNvPr>
          <p:cNvSpPr txBox="1"/>
          <p:nvPr/>
        </p:nvSpPr>
        <p:spPr>
          <a:xfrm>
            <a:off x="1100048" y="4680660"/>
            <a:ext cx="1790534" cy="400110"/>
          </a:xfrm>
          <a:prstGeom prst="rect">
            <a:avLst/>
          </a:prstGeom>
          <a:noFill/>
        </p:spPr>
        <p:txBody>
          <a:bodyPr wrap="square" rtlCol="0">
            <a:spAutoFit/>
          </a:bodyPr>
          <a:lstStyle/>
          <a:p>
            <a:pPr algn="ctr"/>
            <a:r>
              <a:rPr lang="zh-CN" altLang="en-US" sz="2000" dirty="0">
                <a:solidFill>
                  <a:schemeClr val="tx1">
                    <a:lumMod val="95000"/>
                    <a:lumOff val="5000"/>
                  </a:schemeClr>
                </a:solidFill>
              </a:rPr>
              <a:t>此处添加标题</a:t>
            </a:r>
          </a:p>
        </p:txBody>
      </p:sp>
      <p:grpSp>
        <p:nvGrpSpPr>
          <p:cNvPr id="17" name="组合 16">
            <a:extLst>
              <a:ext uri="{FF2B5EF4-FFF2-40B4-BE49-F238E27FC236}">
                <a16:creationId xmlns:a16="http://schemas.microsoft.com/office/drawing/2014/main" id="{5726B23D-C6A4-467E-AD9F-69CA240D0395}"/>
              </a:ext>
            </a:extLst>
          </p:cNvPr>
          <p:cNvGrpSpPr/>
          <p:nvPr/>
        </p:nvGrpSpPr>
        <p:grpSpPr>
          <a:xfrm>
            <a:off x="1152436" y="2992235"/>
            <a:ext cx="1666205" cy="1499585"/>
            <a:chOff x="1758180" y="2725535"/>
            <a:chExt cx="1817754" cy="1635979"/>
          </a:xfrm>
        </p:grpSpPr>
        <p:sp>
          <p:nvSpPr>
            <p:cNvPr id="13" name="等腰三角形 12">
              <a:extLst>
                <a:ext uri="{FF2B5EF4-FFF2-40B4-BE49-F238E27FC236}">
                  <a16:creationId xmlns:a16="http://schemas.microsoft.com/office/drawing/2014/main" id="{E86C593C-B68B-48C6-8DBA-4D8063CF6ECB}"/>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C0F2F5BB-570B-455D-A69D-FA2F5856DA03}"/>
                </a:ext>
              </a:extLst>
            </p:cNvPr>
            <p:cNvSpPr txBox="1"/>
            <p:nvPr/>
          </p:nvSpPr>
          <p:spPr>
            <a:xfrm>
              <a:off x="1968312" y="3633951"/>
              <a:ext cx="1397489" cy="461665"/>
            </a:xfrm>
            <a:prstGeom prst="rect">
              <a:avLst/>
            </a:prstGeom>
            <a:noFill/>
          </p:spPr>
          <p:txBody>
            <a:bodyPr wrap="square" rtlCol="0">
              <a:spAutoFit/>
            </a:bodyPr>
            <a:lstStyle/>
            <a:p>
              <a:pPr algn="ctr"/>
              <a:r>
                <a:rPr lang="en-US" altLang="zh-CN" sz="2400" b="1" dirty="0">
                  <a:solidFill>
                    <a:schemeClr val="bg1"/>
                  </a:solidFill>
                </a:rPr>
                <a:t>PART01</a:t>
              </a:r>
              <a:endParaRPr lang="zh-CN" altLang="en-US" sz="2400" b="1" dirty="0">
                <a:solidFill>
                  <a:schemeClr val="bg1"/>
                </a:solidFill>
              </a:endParaRPr>
            </a:p>
          </p:txBody>
        </p:sp>
      </p:grpSp>
      <p:sp>
        <p:nvSpPr>
          <p:cNvPr id="48" name="五边形 47">
            <a:extLst>
              <a:ext uri="{FF2B5EF4-FFF2-40B4-BE49-F238E27FC236}">
                <a16:creationId xmlns:a16="http://schemas.microsoft.com/office/drawing/2014/main" id="{3E194B7D-E46B-4191-88C4-1F2F56875DE4}"/>
              </a:ext>
            </a:extLst>
          </p:cNvPr>
          <p:cNvSpPr/>
          <p:nvPr/>
        </p:nvSpPr>
        <p:spPr>
          <a:xfrm>
            <a:off x="3800867" y="2578054"/>
            <a:ext cx="1753538" cy="1670036"/>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6066648C-1B6D-45A5-AE55-E7E0A5E309DF}"/>
              </a:ext>
            </a:extLst>
          </p:cNvPr>
          <p:cNvSpPr txBox="1"/>
          <p:nvPr/>
        </p:nvSpPr>
        <p:spPr>
          <a:xfrm>
            <a:off x="3792146" y="4680660"/>
            <a:ext cx="1790534" cy="400110"/>
          </a:xfrm>
          <a:prstGeom prst="rect">
            <a:avLst/>
          </a:prstGeom>
          <a:noFill/>
        </p:spPr>
        <p:txBody>
          <a:bodyPr wrap="square" rtlCol="0">
            <a:spAutoFit/>
          </a:bodyPr>
          <a:lstStyle/>
          <a:p>
            <a:pPr algn="ctr"/>
            <a:r>
              <a:rPr lang="zh-CN" altLang="en-US" sz="2000" dirty="0">
                <a:solidFill>
                  <a:schemeClr val="tx1">
                    <a:lumMod val="95000"/>
                    <a:lumOff val="5000"/>
                  </a:schemeClr>
                </a:solidFill>
              </a:rPr>
              <a:t>此处添加标题</a:t>
            </a:r>
          </a:p>
        </p:txBody>
      </p:sp>
      <p:grpSp>
        <p:nvGrpSpPr>
          <p:cNvPr id="50" name="组合 49">
            <a:extLst>
              <a:ext uri="{FF2B5EF4-FFF2-40B4-BE49-F238E27FC236}">
                <a16:creationId xmlns:a16="http://schemas.microsoft.com/office/drawing/2014/main" id="{2C3F3BF2-0D04-4117-8083-BFA8F16AF40D}"/>
              </a:ext>
            </a:extLst>
          </p:cNvPr>
          <p:cNvGrpSpPr/>
          <p:nvPr/>
        </p:nvGrpSpPr>
        <p:grpSpPr>
          <a:xfrm>
            <a:off x="3844534" y="2992235"/>
            <a:ext cx="1666205" cy="1499585"/>
            <a:chOff x="1758180" y="2725535"/>
            <a:chExt cx="1817754" cy="1635979"/>
          </a:xfrm>
        </p:grpSpPr>
        <p:sp>
          <p:nvSpPr>
            <p:cNvPr id="51" name="等腰三角形 50">
              <a:extLst>
                <a:ext uri="{FF2B5EF4-FFF2-40B4-BE49-F238E27FC236}">
                  <a16:creationId xmlns:a16="http://schemas.microsoft.com/office/drawing/2014/main" id="{9FA819DE-D6AB-4CEE-9334-CA75017CE1F0}"/>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9DAE50E8-BB81-4D92-AD43-3C517CFBE363}"/>
                </a:ext>
              </a:extLst>
            </p:cNvPr>
            <p:cNvSpPr txBox="1"/>
            <p:nvPr/>
          </p:nvSpPr>
          <p:spPr>
            <a:xfrm>
              <a:off x="1968312" y="3633951"/>
              <a:ext cx="1397489" cy="503656"/>
            </a:xfrm>
            <a:prstGeom prst="rect">
              <a:avLst/>
            </a:prstGeom>
            <a:noFill/>
          </p:spPr>
          <p:txBody>
            <a:bodyPr wrap="square" rtlCol="0">
              <a:spAutoFit/>
            </a:bodyPr>
            <a:lstStyle/>
            <a:p>
              <a:pPr algn="ctr"/>
              <a:r>
                <a:rPr lang="en-US" altLang="zh-CN" sz="2400" b="1" dirty="0">
                  <a:solidFill>
                    <a:schemeClr val="bg1"/>
                  </a:solidFill>
                </a:rPr>
                <a:t>PART02</a:t>
              </a:r>
              <a:endParaRPr lang="zh-CN" altLang="en-US" sz="2400" b="1" dirty="0">
                <a:solidFill>
                  <a:schemeClr val="bg1"/>
                </a:solidFill>
              </a:endParaRPr>
            </a:p>
          </p:txBody>
        </p:sp>
      </p:grpSp>
      <p:sp>
        <p:nvSpPr>
          <p:cNvPr id="53" name="五边形 52">
            <a:extLst>
              <a:ext uri="{FF2B5EF4-FFF2-40B4-BE49-F238E27FC236}">
                <a16:creationId xmlns:a16="http://schemas.microsoft.com/office/drawing/2014/main" id="{11A3812F-3407-409A-810C-3784D186EAB3}"/>
              </a:ext>
            </a:extLst>
          </p:cNvPr>
          <p:cNvSpPr/>
          <p:nvPr/>
        </p:nvSpPr>
        <p:spPr>
          <a:xfrm>
            <a:off x="6501686" y="2578054"/>
            <a:ext cx="1753538" cy="1670036"/>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1EE593C4-2979-4ACC-87CF-C53B61C12503}"/>
              </a:ext>
            </a:extLst>
          </p:cNvPr>
          <p:cNvSpPr txBox="1"/>
          <p:nvPr/>
        </p:nvSpPr>
        <p:spPr>
          <a:xfrm>
            <a:off x="6492965" y="4680660"/>
            <a:ext cx="1790534" cy="400110"/>
          </a:xfrm>
          <a:prstGeom prst="rect">
            <a:avLst/>
          </a:prstGeom>
          <a:noFill/>
        </p:spPr>
        <p:txBody>
          <a:bodyPr wrap="square" rtlCol="0">
            <a:spAutoFit/>
          </a:bodyPr>
          <a:lstStyle/>
          <a:p>
            <a:pPr algn="ctr"/>
            <a:r>
              <a:rPr lang="zh-CN" altLang="en-US" sz="2000" dirty="0">
                <a:solidFill>
                  <a:schemeClr val="tx1">
                    <a:lumMod val="95000"/>
                    <a:lumOff val="5000"/>
                  </a:schemeClr>
                </a:solidFill>
              </a:rPr>
              <a:t>此处添加标题</a:t>
            </a:r>
          </a:p>
        </p:txBody>
      </p:sp>
      <p:grpSp>
        <p:nvGrpSpPr>
          <p:cNvPr id="55" name="组合 54">
            <a:extLst>
              <a:ext uri="{FF2B5EF4-FFF2-40B4-BE49-F238E27FC236}">
                <a16:creationId xmlns:a16="http://schemas.microsoft.com/office/drawing/2014/main" id="{2A310EC6-6765-4349-BC78-7E5DD9218AF9}"/>
              </a:ext>
            </a:extLst>
          </p:cNvPr>
          <p:cNvGrpSpPr/>
          <p:nvPr/>
        </p:nvGrpSpPr>
        <p:grpSpPr>
          <a:xfrm>
            <a:off x="6545353" y="2992235"/>
            <a:ext cx="1666205" cy="1499585"/>
            <a:chOff x="1758180" y="2725535"/>
            <a:chExt cx="1817754" cy="1635979"/>
          </a:xfrm>
        </p:grpSpPr>
        <p:sp>
          <p:nvSpPr>
            <p:cNvPr id="56" name="等腰三角形 55">
              <a:extLst>
                <a:ext uri="{FF2B5EF4-FFF2-40B4-BE49-F238E27FC236}">
                  <a16:creationId xmlns:a16="http://schemas.microsoft.com/office/drawing/2014/main" id="{0CFD381E-3560-4038-9709-C0ED120C5736}"/>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9EF12870-210C-4D2F-BBD7-BF24F54939DD}"/>
                </a:ext>
              </a:extLst>
            </p:cNvPr>
            <p:cNvSpPr txBox="1"/>
            <p:nvPr/>
          </p:nvSpPr>
          <p:spPr>
            <a:xfrm>
              <a:off x="1968312" y="3633951"/>
              <a:ext cx="1397489" cy="503656"/>
            </a:xfrm>
            <a:prstGeom prst="rect">
              <a:avLst/>
            </a:prstGeom>
            <a:noFill/>
          </p:spPr>
          <p:txBody>
            <a:bodyPr wrap="square" rtlCol="0">
              <a:spAutoFit/>
            </a:bodyPr>
            <a:lstStyle/>
            <a:p>
              <a:pPr algn="ctr"/>
              <a:r>
                <a:rPr lang="en-US" altLang="zh-CN" sz="2400" b="1" dirty="0">
                  <a:solidFill>
                    <a:schemeClr val="bg1"/>
                  </a:solidFill>
                </a:rPr>
                <a:t>PART03</a:t>
              </a:r>
              <a:endParaRPr lang="zh-CN" altLang="en-US" sz="2400" b="1" dirty="0">
                <a:solidFill>
                  <a:schemeClr val="bg1"/>
                </a:solidFill>
              </a:endParaRPr>
            </a:p>
          </p:txBody>
        </p:sp>
      </p:grpSp>
      <p:sp>
        <p:nvSpPr>
          <p:cNvPr id="58" name="五边形 57">
            <a:extLst>
              <a:ext uri="{FF2B5EF4-FFF2-40B4-BE49-F238E27FC236}">
                <a16:creationId xmlns:a16="http://schemas.microsoft.com/office/drawing/2014/main" id="{67FDDC5E-2E12-4BAB-AD90-F75441D6E59B}"/>
              </a:ext>
            </a:extLst>
          </p:cNvPr>
          <p:cNvSpPr/>
          <p:nvPr/>
        </p:nvSpPr>
        <p:spPr>
          <a:xfrm>
            <a:off x="9239501" y="2578054"/>
            <a:ext cx="1753538" cy="1670036"/>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0223DC74-97D3-4D91-B614-9156D1F00443}"/>
              </a:ext>
            </a:extLst>
          </p:cNvPr>
          <p:cNvSpPr txBox="1"/>
          <p:nvPr/>
        </p:nvSpPr>
        <p:spPr>
          <a:xfrm>
            <a:off x="9230780" y="4680660"/>
            <a:ext cx="1790534" cy="400110"/>
          </a:xfrm>
          <a:prstGeom prst="rect">
            <a:avLst/>
          </a:prstGeom>
          <a:noFill/>
        </p:spPr>
        <p:txBody>
          <a:bodyPr wrap="square" rtlCol="0">
            <a:spAutoFit/>
          </a:bodyPr>
          <a:lstStyle/>
          <a:p>
            <a:pPr algn="ctr"/>
            <a:r>
              <a:rPr lang="zh-CN" altLang="en-US" sz="2000" dirty="0">
                <a:solidFill>
                  <a:schemeClr val="tx1">
                    <a:lumMod val="95000"/>
                    <a:lumOff val="5000"/>
                  </a:schemeClr>
                </a:solidFill>
              </a:rPr>
              <a:t>此处添加标题</a:t>
            </a:r>
          </a:p>
        </p:txBody>
      </p:sp>
      <p:grpSp>
        <p:nvGrpSpPr>
          <p:cNvPr id="60" name="组合 59">
            <a:extLst>
              <a:ext uri="{FF2B5EF4-FFF2-40B4-BE49-F238E27FC236}">
                <a16:creationId xmlns:a16="http://schemas.microsoft.com/office/drawing/2014/main" id="{4A0B06DA-CFB4-4629-A0FB-7B1A99EE77CA}"/>
              </a:ext>
            </a:extLst>
          </p:cNvPr>
          <p:cNvGrpSpPr/>
          <p:nvPr/>
        </p:nvGrpSpPr>
        <p:grpSpPr>
          <a:xfrm>
            <a:off x="9283168" y="2992235"/>
            <a:ext cx="1666205" cy="1499585"/>
            <a:chOff x="1758180" y="2725535"/>
            <a:chExt cx="1817754" cy="1635979"/>
          </a:xfrm>
        </p:grpSpPr>
        <p:sp>
          <p:nvSpPr>
            <p:cNvPr id="61" name="等腰三角形 60">
              <a:extLst>
                <a:ext uri="{FF2B5EF4-FFF2-40B4-BE49-F238E27FC236}">
                  <a16:creationId xmlns:a16="http://schemas.microsoft.com/office/drawing/2014/main" id="{620F586F-0BAF-47D3-A398-65A0EE153C5F}"/>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2711CF39-3A76-4A16-ACB8-8B09DB264874}"/>
                </a:ext>
              </a:extLst>
            </p:cNvPr>
            <p:cNvSpPr txBox="1"/>
            <p:nvPr/>
          </p:nvSpPr>
          <p:spPr>
            <a:xfrm>
              <a:off x="1968312" y="3633951"/>
              <a:ext cx="1397489" cy="503656"/>
            </a:xfrm>
            <a:prstGeom prst="rect">
              <a:avLst/>
            </a:prstGeom>
            <a:noFill/>
          </p:spPr>
          <p:txBody>
            <a:bodyPr wrap="square" rtlCol="0">
              <a:spAutoFit/>
            </a:bodyPr>
            <a:lstStyle/>
            <a:p>
              <a:pPr algn="ctr"/>
              <a:r>
                <a:rPr lang="en-US" altLang="zh-CN" sz="2400" b="1" dirty="0">
                  <a:solidFill>
                    <a:schemeClr val="bg1"/>
                  </a:solidFill>
                </a:rPr>
                <a:t>PART04</a:t>
              </a:r>
              <a:endParaRPr lang="zh-CN" altLang="en-US" sz="2400" b="1" dirty="0">
                <a:solidFill>
                  <a:schemeClr val="bg1"/>
                </a:solidFill>
              </a:endParaRPr>
            </a:p>
          </p:txBody>
        </p:sp>
      </p:grpSp>
    </p:spTree>
    <p:extLst>
      <p:ext uri="{BB962C8B-B14F-4D97-AF65-F5344CB8AC3E}">
        <p14:creationId xmlns:p14="http://schemas.microsoft.com/office/powerpoint/2010/main" val="380230485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42"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fill="hold"/>
                                        <p:tgtEl>
                                          <p:spTgt spid="48"/>
                                        </p:tgtEl>
                                        <p:attrNameLst>
                                          <p:attrName>ppt_x</p:attrName>
                                        </p:attrNameLst>
                                      </p:cBhvr>
                                      <p:tavLst>
                                        <p:tav tm="0">
                                          <p:val>
                                            <p:strVal val="#ppt_x"/>
                                          </p:val>
                                        </p:tav>
                                        <p:tav tm="100000">
                                          <p:val>
                                            <p:strVal val="#ppt_x"/>
                                          </p:val>
                                        </p:tav>
                                      </p:tavLst>
                                    </p:anim>
                                    <p:anim calcmode="lin" valueType="num">
                                      <p:cBhvr additive="base">
                                        <p:cTn id="48" dur="500" fill="hold"/>
                                        <p:tgtEl>
                                          <p:spTgt spid="48"/>
                                        </p:tgtEl>
                                        <p:attrNameLst>
                                          <p:attrName>ppt_y</p:attrName>
                                        </p:attrNameLst>
                                      </p:cBhvr>
                                      <p:tavLst>
                                        <p:tav tm="0">
                                          <p:val>
                                            <p:strVal val="0-#ppt_h/2"/>
                                          </p:val>
                                        </p:tav>
                                        <p:tav tm="100000">
                                          <p:val>
                                            <p:strVal val="#ppt_y"/>
                                          </p:val>
                                        </p:tav>
                                      </p:tavLst>
                                    </p:anim>
                                  </p:childTnLst>
                                </p:cTn>
                              </p:par>
                            </p:childTnLst>
                          </p:cTn>
                        </p:par>
                        <p:par>
                          <p:cTn id="49" fill="hold">
                            <p:stCondLst>
                              <p:cond delay="500"/>
                            </p:stCondLst>
                            <p:childTnLst>
                              <p:par>
                                <p:cTn id="50" presetID="42" presetClass="entr" presetSubtype="0" fill="hold"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53" presetClass="entr" presetSubtype="16"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1" fill="hold" grpId="0" nodeType="clickEffect">
                                  <p:stCondLst>
                                    <p:cond delay="0"/>
                                  </p:stCondLst>
                                  <p:childTnLst>
                                    <p:set>
                                      <p:cBhvr>
                                        <p:cTn id="64" dur="1" fill="hold">
                                          <p:stCondLst>
                                            <p:cond delay="0"/>
                                          </p:stCondLst>
                                        </p:cTn>
                                        <p:tgtEl>
                                          <p:spTgt spid="53"/>
                                        </p:tgtEl>
                                        <p:attrNameLst>
                                          <p:attrName>style.visibility</p:attrName>
                                        </p:attrNameLst>
                                      </p:cBhvr>
                                      <p:to>
                                        <p:strVal val="visible"/>
                                      </p:to>
                                    </p:set>
                                    <p:anim calcmode="lin" valueType="num">
                                      <p:cBhvr additive="base">
                                        <p:cTn id="65" dur="500" fill="hold"/>
                                        <p:tgtEl>
                                          <p:spTgt spid="53"/>
                                        </p:tgtEl>
                                        <p:attrNameLst>
                                          <p:attrName>ppt_x</p:attrName>
                                        </p:attrNameLst>
                                      </p:cBhvr>
                                      <p:tavLst>
                                        <p:tav tm="0">
                                          <p:val>
                                            <p:strVal val="#ppt_x"/>
                                          </p:val>
                                        </p:tav>
                                        <p:tav tm="100000">
                                          <p:val>
                                            <p:strVal val="#ppt_x"/>
                                          </p:val>
                                        </p:tav>
                                      </p:tavLst>
                                    </p:anim>
                                    <p:anim calcmode="lin" valueType="num">
                                      <p:cBhvr additive="base">
                                        <p:cTn id="66" dur="500" fill="hold"/>
                                        <p:tgtEl>
                                          <p:spTgt spid="53"/>
                                        </p:tgtEl>
                                        <p:attrNameLst>
                                          <p:attrName>ppt_y</p:attrName>
                                        </p:attrNameLst>
                                      </p:cBhvr>
                                      <p:tavLst>
                                        <p:tav tm="0">
                                          <p:val>
                                            <p:strVal val="0-#ppt_h/2"/>
                                          </p:val>
                                        </p:tav>
                                        <p:tav tm="100000">
                                          <p:val>
                                            <p:strVal val="#ppt_y"/>
                                          </p:val>
                                        </p:tav>
                                      </p:tavLst>
                                    </p:anim>
                                  </p:childTnLst>
                                </p:cTn>
                              </p:par>
                            </p:childTnLst>
                          </p:cTn>
                        </p:par>
                        <p:par>
                          <p:cTn id="67" fill="hold">
                            <p:stCondLst>
                              <p:cond delay="500"/>
                            </p:stCondLst>
                            <p:childTnLst>
                              <p:par>
                                <p:cTn id="68" presetID="42" presetClass="entr" presetSubtype="0" fill="hold" nodeType="after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1000"/>
                                        <p:tgtEl>
                                          <p:spTgt spid="55"/>
                                        </p:tgtEl>
                                      </p:cBhvr>
                                    </p:animEffect>
                                    <p:anim calcmode="lin" valueType="num">
                                      <p:cBhvr>
                                        <p:cTn id="71" dur="1000" fill="hold"/>
                                        <p:tgtEl>
                                          <p:spTgt spid="55"/>
                                        </p:tgtEl>
                                        <p:attrNameLst>
                                          <p:attrName>ppt_x</p:attrName>
                                        </p:attrNameLst>
                                      </p:cBhvr>
                                      <p:tavLst>
                                        <p:tav tm="0">
                                          <p:val>
                                            <p:strVal val="#ppt_x"/>
                                          </p:val>
                                        </p:tav>
                                        <p:tav tm="100000">
                                          <p:val>
                                            <p:strVal val="#ppt_x"/>
                                          </p:val>
                                        </p:tav>
                                      </p:tavLst>
                                    </p:anim>
                                    <p:anim calcmode="lin" valueType="num">
                                      <p:cBhvr>
                                        <p:cTn id="72" dur="1000" fill="hold"/>
                                        <p:tgtEl>
                                          <p:spTgt spid="55"/>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53" presetClass="entr" presetSubtype="16"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p:cTn id="76" dur="500" fill="hold"/>
                                        <p:tgtEl>
                                          <p:spTgt spid="54"/>
                                        </p:tgtEl>
                                        <p:attrNameLst>
                                          <p:attrName>ppt_w</p:attrName>
                                        </p:attrNameLst>
                                      </p:cBhvr>
                                      <p:tavLst>
                                        <p:tav tm="0">
                                          <p:val>
                                            <p:fltVal val="0"/>
                                          </p:val>
                                        </p:tav>
                                        <p:tav tm="100000">
                                          <p:val>
                                            <p:strVal val="#ppt_w"/>
                                          </p:val>
                                        </p:tav>
                                      </p:tavLst>
                                    </p:anim>
                                    <p:anim calcmode="lin" valueType="num">
                                      <p:cBhvr>
                                        <p:cTn id="77" dur="500" fill="hold"/>
                                        <p:tgtEl>
                                          <p:spTgt spid="54"/>
                                        </p:tgtEl>
                                        <p:attrNameLst>
                                          <p:attrName>ppt_h</p:attrName>
                                        </p:attrNameLst>
                                      </p:cBhvr>
                                      <p:tavLst>
                                        <p:tav tm="0">
                                          <p:val>
                                            <p:fltVal val="0"/>
                                          </p:val>
                                        </p:tav>
                                        <p:tav tm="100000">
                                          <p:val>
                                            <p:strVal val="#ppt_h"/>
                                          </p:val>
                                        </p:tav>
                                      </p:tavLst>
                                    </p:anim>
                                    <p:animEffect transition="in" filter="fade">
                                      <p:cBhvr>
                                        <p:cTn id="78" dur="500"/>
                                        <p:tgtEl>
                                          <p:spTgt spid="54"/>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1" fill="hold" grpId="0" nodeType="clickEffect">
                                  <p:stCondLst>
                                    <p:cond delay="0"/>
                                  </p:stCondLst>
                                  <p:childTnLst>
                                    <p:set>
                                      <p:cBhvr>
                                        <p:cTn id="82" dur="1" fill="hold">
                                          <p:stCondLst>
                                            <p:cond delay="0"/>
                                          </p:stCondLst>
                                        </p:cTn>
                                        <p:tgtEl>
                                          <p:spTgt spid="58"/>
                                        </p:tgtEl>
                                        <p:attrNameLst>
                                          <p:attrName>style.visibility</p:attrName>
                                        </p:attrNameLst>
                                      </p:cBhvr>
                                      <p:to>
                                        <p:strVal val="visible"/>
                                      </p:to>
                                    </p:set>
                                    <p:anim calcmode="lin" valueType="num">
                                      <p:cBhvr additive="base">
                                        <p:cTn id="83" dur="500" fill="hold"/>
                                        <p:tgtEl>
                                          <p:spTgt spid="58"/>
                                        </p:tgtEl>
                                        <p:attrNameLst>
                                          <p:attrName>ppt_x</p:attrName>
                                        </p:attrNameLst>
                                      </p:cBhvr>
                                      <p:tavLst>
                                        <p:tav tm="0">
                                          <p:val>
                                            <p:strVal val="#ppt_x"/>
                                          </p:val>
                                        </p:tav>
                                        <p:tav tm="100000">
                                          <p:val>
                                            <p:strVal val="#ppt_x"/>
                                          </p:val>
                                        </p:tav>
                                      </p:tavLst>
                                    </p:anim>
                                    <p:anim calcmode="lin" valueType="num">
                                      <p:cBhvr additive="base">
                                        <p:cTn id="84" dur="500" fill="hold"/>
                                        <p:tgtEl>
                                          <p:spTgt spid="58"/>
                                        </p:tgtEl>
                                        <p:attrNameLst>
                                          <p:attrName>ppt_y</p:attrName>
                                        </p:attrNameLst>
                                      </p:cBhvr>
                                      <p:tavLst>
                                        <p:tav tm="0">
                                          <p:val>
                                            <p:strVal val="0-#ppt_h/2"/>
                                          </p:val>
                                        </p:tav>
                                        <p:tav tm="100000">
                                          <p:val>
                                            <p:strVal val="#ppt_y"/>
                                          </p:val>
                                        </p:tav>
                                      </p:tavLst>
                                    </p:anim>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fade">
                                      <p:cBhvr>
                                        <p:cTn id="88" dur="1000"/>
                                        <p:tgtEl>
                                          <p:spTgt spid="60"/>
                                        </p:tgtEl>
                                      </p:cBhvr>
                                    </p:animEffect>
                                    <p:anim calcmode="lin" valueType="num">
                                      <p:cBhvr>
                                        <p:cTn id="89" dur="1000" fill="hold"/>
                                        <p:tgtEl>
                                          <p:spTgt spid="60"/>
                                        </p:tgtEl>
                                        <p:attrNameLst>
                                          <p:attrName>ppt_x</p:attrName>
                                        </p:attrNameLst>
                                      </p:cBhvr>
                                      <p:tavLst>
                                        <p:tav tm="0">
                                          <p:val>
                                            <p:strVal val="#ppt_x"/>
                                          </p:val>
                                        </p:tav>
                                        <p:tav tm="100000">
                                          <p:val>
                                            <p:strVal val="#ppt_x"/>
                                          </p:val>
                                        </p:tav>
                                      </p:tavLst>
                                    </p:anim>
                                    <p:anim calcmode="lin" valueType="num">
                                      <p:cBhvr>
                                        <p:cTn id="90" dur="1000" fill="hold"/>
                                        <p:tgtEl>
                                          <p:spTgt spid="60"/>
                                        </p:tgtEl>
                                        <p:attrNameLst>
                                          <p:attrName>ppt_y</p:attrName>
                                        </p:attrNameLst>
                                      </p:cBhvr>
                                      <p:tavLst>
                                        <p:tav tm="0">
                                          <p:val>
                                            <p:strVal val="#ppt_y+.1"/>
                                          </p:val>
                                        </p:tav>
                                        <p:tav tm="100000">
                                          <p:val>
                                            <p:strVal val="#ppt_y"/>
                                          </p:val>
                                        </p:tav>
                                      </p:tavLst>
                                    </p:anim>
                                  </p:childTnLst>
                                </p:cTn>
                              </p:par>
                            </p:childTnLst>
                          </p:cTn>
                        </p:par>
                        <p:par>
                          <p:cTn id="91" fill="hold">
                            <p:stCondLst>
                              <p:cond delay="1500"/>
                            </p:stCondLst>
                            <p:childTnLst>
                              <p:par>
                                <p:cTn id="92" presetID="53" presetClass="entr" presetSubtype="16" fill="hold" grpId="0" nodeType="after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p:cTn id="94" dur="500" fill="hold"/>
                                        <p:tgtEl>
                                          <p:spTgt spid="59"/>
                                        </p:tgtEl>
                                        <p:attrNameLst>
                                          <p:attrName>ppt_w</p:attrName>
                                        </p:attrNameLst>
                                      </p:cBhvr>
                                      <p:tavLst>
                                        <p:tav tm="0">
                                          <p:val>
                                            <p:fltVal val="0"/>
                                          </p:val>
                                        </p:tav>
                                        <p:tav tm="100000">
                                          <p:val>
                                            <p:strVal val="#ppt_w"/>
                                          </p:val>
                                        </p:tav>
                                      </p:tavLst>
                                    </p:anim>
                                    <p:anim calcmode="lin" valueType="num">
                                      <p:cBhvr>
                                        <p:cTn id="95" dur="500" fill="hold"/>
                                        <p:tgtEl>
                                          <p:spTgt spid="59"/>
                                        </p:tgtEl>
                                        <p:attrNameLst>
                                          <p:attrName>ppt_h</p:attrName>
                                        </p:attrNameLst>
                                      </p:cBhvr>
                                      <p:tavLst>
                                        <p:tav tm="0">
                                          <p:val>
                                            <p:fltVal val="0"/>
                                          </p:val>
                                        </p:tav>
                                        <p:tav tm="100000">
                                          <p:val>
                                            <p:strVal val="#ppt_h"/>
                                          </p:val>
                                        </p:tav>
                                      </p:tavLst>
                                    </p:anim>
                                    <p:animEffect transition="in" filter="fade">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animBg="1"/>
      <p:bldP spid="10" grpId="0" animBg="1"/>
      <p:bldP spid="11" grpId="0" animBg="1"/>
      <p:bldP spid="14" grpId="0" animBg="1"/>
      <p:bldP spid="15" grpId="0"/>
      <p:bldP spid="48" grpId="0" animBg="1"/>
      <p:bldP spid="49" grpId="0"/>
      <p:bldP spid="53" grpId="0" animBg="1"/>
      <p:bldP spid="54" grpId="0"/>
      <p:bldP spid="58" grpId="0" animBg="1"/>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EB56483-1FA8-4244-9376-F07835032643}"/>
              </a:ext>
            </a:extLst>
          </p:cNvPr>
          <p:cNvPicPr>
            <a:picLocks noChangeAspect="1"/>
          </p:cNvPicPr>
          <p:nvPr/>
        </p:nvPicPr>
        <p:blipFill rotWithShape="1">
          <a:blip r:embed="rId3">
            <a:extLst>
              <a:ext uri="{28A0092B-C50C-407E-A947-70E740481C1C}">
                <a14:useLocalDpi xmlns:a14="http://schemas.microsoft.com/office/drawing/2010/main" val="0"/>
              </a:ext>
            </a:extLst>
          </a:blip>
          <a:srcRect l="-85" t="21992" r="85" b="39741"/>
          <a:stretch/>
        </p:blipFill>
        <p:spPr>
          <a:xfrm>
            <a:off x="-10354" y="3830078"/>
            <a:ext cx="12202354" cy="3027923"/>
          </a:xfrm>
          <a:custGeom>
            <a:avLst/>
            <a:gdLst>
              <a:gd name="connsiteX0" fmla="*/ 0 w 12202354"/>
              <a:gd name="connsiteY0" fmla="*/ 0 h 3027923"/>
              <a:gd name="connsiteX1" fmla="*/ 12202354 w 12202354"/>
              <a:gd name="connsiteY1" fmla="*/ 0 h 3027923"/>
              <a:gd name="connsiteX2" fmla="*/ 12202354 w 12202354"/>
              <a:gd name="connsiteY2" fmla="*/ 3027923 h 3027923"/>
              <a:gd name="connsiteX3" fmla="*/ 0 w 12202354"/>
              <a:gd name="connsiteY3" fmla="*/ 3027923 h 3027923"/>
            </a:gdLst>
            <a:ahLst/>
            <a:cxnLst>
              <a:cxn ang="0">
                <a:pos x="connsiteX0" y="connsiteY0"/>
              </a:cxn>
              <a:cxn ang="0">
                <a:pos x="connsiteX1" y="connsiteY1"/>
              </a:cxn>
              <a:cxn ang="0">
                <a:pos x="connsiteX2" y="connsiteY2"/>
              </a:cxn>
              <a:cxn ang="0">
                <a:pos x="connsiteX3" y="connsiteY3"/>
              </a:cxn>
            </a:cxnLst>
            <a:rect l="l" t="t" r="r" b="b"/>
            <a:pathLst>
              <a:path w="12202354" h="3027923">
                <a:moveTo>
                  <a:pt x="0" y="0"/>
                </a:moveTo>
                <a:lnTo>
                  <a:pt x="12202354" y="0"/>
                </a:lnTo>
                <a:lnTo>
                  <a:pt x="12202354" y="3027923"/>
                </a:lnTo>
                <a:lnTo>
                  <a:pt x="0" y="3027923"/>
                </a:lnTo>
                <a:close/>
              </a:path>
            </a:pathLst>
          </a:custGeom>
        </p:spPr>
      </p:pic>
      <p:sp>
        <p:nvSpPr>
          <p:cNvPr id="10" name="Oval 3">
            <a:extLst>
              <a:ext uri="{FF2B5EF4-FFF2-40B4-BE49-F238E27FC236}">
                <a16:creationId xmlns:a16="http://schemas.microsoft.com/office/drawing/2014/main" id="{2EBA8556-5D09-4686-B85F-04A0D30A66DA}"/>
              </a:ext>
            </a:extLst>
          </p:cNvPr>
          <p:cNvSpPr/>
          <p:nvPr/>
        </p:nvSpPr>
        <p:spPr bwMode="auto">
          <a:xfrm>
            <a:off x="2942989" y="3332926"/>
            <a:ext cx="994304" cy="994304"/>
          </a:xfrm>
          <a:prstGeom prst="ellipse">
            <a:avLst/>
          </a:prstGeom>
          <a:solidFill>
            <a:schemeClr val="tx1"/>
          </a:solidFill>
          <a:ln w="25400" cap="flat" cmpd="sng" algn="ctr">
            <a:noFill/>
            <a:prstDash val="solid"/>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r>
              <a:rPr lang="en-US" sz="3200" dirty="0">
                <a:solidFill>
                  <a:schemeClr val="bg1"/>
                </a:solidFill>
                <a:latin typeface="Gill Sans" charset="0"/>
                <a:ea typeface="ヒラギノ角ゴ ProN W3" charset="0"/>
                <a:cs typeface="ヒラギノ角ゴ ProN W3" charset="0"/>
                <a:sym typeface="Gill Sans" charset="0"/>
              </a:rPr>
              <a:t>01</a:t>
            </a:r>
          </a:p>
        </p:txBody>
      </p:sp>
      <p:sp>
        <p:nvSpPr>
          <p:cNvPr id="11" name="Rectangle 43">
            <a:extLst>
              <a:ext uri="{FF2B5EF4-FFF2-40B4-BE49-F238E27FC236}">
                <a16:creationId xmlns:a16="http://schemas.microsoft.com/office/drawing/2014/main" id="{446DF99E-8A83-49F6-9553-13C7A6012C46}"/>
              </a:ext>
            </a:extLst>
          </p:cNvPr>
          <p:cNvSpPr>
            <a:spLocks/>
          </p:cNvSpPr>
          <p:nvPr/>
        </p:nvSpPr>
        <p:spPr bwMode="auto">
          <a:xfrm>
            <a:off x="1689100" y="1966777"/>
            <a:ext cx="2898386" cy="111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400" dirty="0"/>
              <a:t>Interior design is based on the structure of the use of nature, environment and the corresponding standards, using the material.</a:t>
            </a:r>
            <a:endParaRPr lang="en-US" sz="1400" dirty="0">
              <a:solidFill>
                <a:schemeClr val="tx1"/>
              </a:solidFill>
              <a:latin typeface="+mn-ea"/>
              <a:cs typeface="Lato Light" charset="0"/>
              <a:sym typeface="Lato Light" charset="0"/>
            </a:endParaRPr>
          </a:p>
        </p:txBody>
      </p:sp>
      <p:sp>
        <p:nvSpPr>
          <p:cNvPr id="12" name="Oval 3">
            <a:extLst>
              <a:ext uri="{FF2B5EF4-FFF2-40B4-BE49-F238E27FC236}">
                <a16:creationId xmlns:a16="http://schemas.microsoft.com/office/drawing/2014/main" id="{4D176FB3-4985-4A87-A59E-84EE4FA0B414}"/>
              </a:ext>
            </a:extLst>
          </p:cNvPr>
          <p:cNvSpPr/>
          <p:nvPr/>
        </p:nvSpPr>
        <p:spPr bwMode="auto">
          <a:xfrm>
            <a:off x="7345525" y="3332926"/>
            <a:ext cx="994304" cy="994304"/>
          </a:xfrm>
          <a:prstGeom prst="ellipse">
            <a:avLst/>
          </a:prstGeom>
          <a:solidFill>
            <a:schemeClr val="tx1"/>
          </a:solidFill>
          <a:ln w="25400" cap="flat" cmpd="sng" algn="ctr">
            <a:noFill/>
            <a:prstDash val="solid"/>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r>
              <a:rPr lang="en-US" sz="3200" dirty="0">
                <a:solidFill>
                  <a:schemeClr val="bg1"/>
                </a:solidFill>
                <a:latin typeface="Gill Sans" charset="0"/>
                <a:ea typeface="ヒラギノ角ゴ ProN W3" charset="0"/>
                <a:cs typeface="ヒラギノ角ゴ ProN W3" charset="0"/>
                <a:sym typeface="Gill Sans" charset="0"/>
              </a:rPr>
              <a:t>02</a:t>
            </a:r>
          </a:p>
        </p:txBody>
      </p:sp>
      <p:sp>
        <p:nvSpPr>
          <p:cNvPr id="13" name="Rectangle 43">
            <a:extLst>
              <a:ext uri="{FF2B5EF4-FFF2-40B4-BE49-F238E27FC236}">
                <a16:creationId xmlns:a16="http://schemas.microsoft.com/office/drawing/2014/main" id="{36A1A251-1C49-440F-84DC-7733A3264A43}"/>
              </a:ext>
            </a:extLst>
          </p:cNvPr>
          <p:cNvSpPr>
            <a:spLocks/>
          </p:cNvSpPr>
          <p:nvPr/>
        </p:nvSpPr>
        <p:spPr bwMode="auto">
          <a:xfrm>
            <a:off x="7953732" y="1966777"/>
            <a:ext cx="2898386" cy="1115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400" dirty="0"/>
              <a:t>Interior design is based on the structure of the use of nature, environment and the corresponding standards, using the material.</a:t>
            </a:r>
            <a:endParaRPr lang="en-US" sz="1400" dirty="0">
              <a:solidFill>
                <a:schemeClr val="tx1"/>
              </a:solidFill>
              <a:latin typeface="+mn-ea"/>
              <a:cs typeface="Lato Light" charset="0"/>
              <a:sym typeface="Lato Light" charset="0"/>
            </a:endParaRPr>
          </a:p>
        </p:txBody>
      </p:sp>
      <p:sp>
        <p:nvSpPr>
          <p:cNvPr id="14" name="文本框 13">
            <a:extLst>
              <a:ext uri="{FF2B5EF4-FFF2-40B4-BE49-F238E27FC236}">
                <a16:creationId xmlns:a16="http://schemas.microsoft.com/office/drawing/2014/main" id="{C6D3F55A-2B0C-4E46-B130-9B729FCEBC52}"/>
              </a:ext>
            </a:extLst>
          </p:cNvPr>
          <p:cNvSpPr txBox="1"/>
          <p:nvPr/>
        </p:nvSpPr>
        <p:spPr>
          <a:xfrm>
            <a:off x="1030453" y="475912"/>
            <a:ext cx="9167603" cy="652486"/>
          </a:xfrm>
          <a:prstGeom prst="rect">
            <a:avLst/>
          </a:prstGeom>
          <a:noFill/>
        </p:spPr>
        <p:txBody>
          <a:bodyPr wrap="square" rtlCol="0">
            <a:spAutoFit/>
          </a:bodyPr>
          <a:lstStyle/>
          <a:p>
            <a:pPr>
              <a:lnSpc>
                <a:spcPct val="130000"/>
              </a:lnSpc>
            </a:pPr>
            <a:r>
              <a:rPr lang="en-US" altLang="zh-CN" sz="1400" dirty="0">
                <a:solidFill>
                  <a:schemeClr val="tx1">
                    <a:lumMod val="95000"/>
                    <a:lumOff val="5000"/>
                  </a:schemeClr>
                </a:solidFill>
              </a:rPr>
              <a:t>Interior design is based on the structure of the use of nature, environment and the corresponding standards, using the material technical means and building design principle.</a:t>
            </a:r>
          </a:p>
        </p:txBody>
      </p:sp>
      <p:sp>
        <p:nvSpPr>
          <p:cNvPr id="15" name="矩形 14">
            <a:extLst>
              <a:ext uri="{FF2B5EF4-FFF2-40B4-BE49-F238E27FC236}">
                <a16:creationId xmlns:a16="http://schemas.microsoft.com/office/drawing/2014/main" id="{DFE043D5-4B3B-4B0B-84C1-89070B63AA56}"/>
              </a:ext>
            </a:extLst>
          </p:cNvPr>
          <p:cNvSpPr/>
          <p:nvPr/>
        </p:nvSpPr>
        <p:spPr>
          <a:xfrm>
            <a:off x="1168400" y="1128398"/>
            <a:ext cx="1041400" cy="103502"/>
          </a:xfrm>
          <a:prstGeom prst="rect">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20982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par>
                                <p:cTn id="24" presetID="22" presetClass="entr" presetSubtype="8" fill="hold" grpId="0" nodeType="withEffect">
                                  <p:stCondLst>
                                    <p:cond delay="25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par>
                                <p:cTn id="33" presetID="22" presetClass="entr" presetSubtype="8"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A1BD7E2-5B16-40F5-9456-41D85E0F685C}"/>
              </a:ext>
            </a:extLst>
          </p:cNvPr>
          <p:cNvSpPr/>
          <p:nvPr/>
        </p:nvSpPr>
        <p:spPr>
          <a:xfrm rot="2674913" flipH="1">
            <a:off x="4048731" y="4176553"/>
            <a:ext cx="52124" cy="13956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a:extLst>
              <a:ext uri="{FF2B5EF4-FFF2-40B4-BE49-F238E27FC236}">
                <a16:creationId xmlns:a16="http://schemas.microsoft.com/office/drawing/2014/main" id="{775464B1-0846-408D-9F89-A6867BDD77C8}"/>
              </a:ext>
            </a:extLst>
          </p:cNvPr>
          <p:cNvSpPr/>
          <p:nvPr/>
        </p:nvSpPr>
        <p:spPr>
          <a:xfrm>
            <a:off x="1781869" y="1456259"/>
            <a:ext cx="3154160" cy="3003962"/>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42D8EBF-991F-4B2F-AD0D-CF7AE8D5A2E7}"/>
              </a:ext>
            </a:extLst>
          </p:cNvPr>
          <p:cNvSpPr txBox="1"/>
          <p:nvPr/>
        </p:nvSpPr>
        <p:spPr>
          <a:xfrm>
            <a:off x="5437774" y="2768051"/>
            <a:ext cx="4360952" cy="923330"/>
          </a:xfrm>
          <a:prstGeom prst="rect">
            <a:avLst/>
          </a:prstGeom>
          <a:noFill/>
        </p:spPr>
        <p:txBody>
          <a:bodyPr wrap="square" rtlCol="0">
            <a:spAutoFit/>
          </a:bodyPr>
          <a:lstStyle/>
          <a:p>
            <a:pPr algn="ctr"/>
            <a:r>
              <a:rPr lang="zh-CN" altLang="en-US" sz="5400" dirty="0">
                <a:solidFill>
                  <a:schemeClr val="tx1">
                    <a:lumMod val="95000"/>
                    <a:lumOff val="5000"/>
                  </a:schemeClr>
                </a:solidFill>
              </a:rPr>
              <a:t>此处添加标题</a:t>
            </a:r>
          </a:p>
        </p:txBody>
      </p:sp>
      <p:grpSp>
        <p:nvGrpSpPr>
          <p:cNvPr id="6" name="组合 5">
            <a:extLst>
              <a:ext uri="{FF2B5EF4-FFF2-40B4-BE49-F238E27FC236}">
                <a16:creationId xmlns:a16="http://schemas.microsoft.com/office/drawing/2014/main" id="{3B447406-5288-4B9B-97C5-274484B852AA}"/>
              </a:ext>
            </a:extLst>
          </p:cNvPr>
          <p:cNvGrpSpPr/>
          <p:nvPr/>
        </p:nvGrpSpPr>
        <p:grpSpPr>
          <a:xfrm>
            <a:off x="1825536" y="1870440"/>
            <a:ext cx="2997071" cy="2697365"/>
            <a:chOff x="1758180" y="2725535"/>
            <a:chExt cx="1817754" cy="1635979"/>
          </a:xfrm>
        </p:grpSpPr>
        <p:sp>
          <p:nvSpPr>
            <p:cNvPr id="7" name="等腰三角形 6">
              <a:extLst>
                <a:ext uri="{FF2B5EF4-FFF2-40B4-BE49-F238E27FC236}">
                  <a16:creationId xmlns:a16="http://schemas.microsoft.com/office/drawing/2014/main" id="{E4F4B6A0-0F32-45F7-AC1E-A4DFCC4C1996}"/>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48AA3E6-06E2-489A-9754-C05D84944DB3}"/>
                </a:ext>
              </a:extLst>
            </p:cNvPr>
            <p:cNvSpPr txBox="1"/>
            <p:nvPr/>
          </p:nvSpPr>
          <p:spPr>
            <a:xfrm>
              <a:off x="1968312" y="3633951"/>
              <a:ext cx="1397489" cy="392006"/>
            </a:xfrm>
            <a:prstGeom prst="rect">
              <a:avLst/>
            </a:prstGeom>
            <a:noFill/>
          </p:spPr>
          <p:txBody>
            <a:bodyPr wrap="square" rtlCol="0">
              <a:spAutoFit/>
            </a:bodyPr>
            <a:lstStyle/>
            <a:p>
              <a:pPr algn="ctr"/>
              <a:r>
                <a:rPr lang="en-US" altLang="zh-CN" sz="3600" dirty="0">
                  <a:solidFill>
                    <a:schemeClr val="bg1"/>
                  </a:solidFill>
                </a:rPr>
                <a:t>PART04</a:t>
              </a:r>
              <a:endParaRPr lang="zh-CN" altLang="en-US" sz="3600" dirty="0">
                <a:solidFill>
                  <a:schemeClr val="bg1"/>
                </a:solidFill>
              </a:endParaRPr>
            </a:p>
          </p:txBody>
        </p:sp>
      </p:grpSp>
      <p:sp>
        <p:nvSpPr>
          <p:cNvPr id="9" name="矩形 8">
            <a:extLst>
              <a:ext uri="{FF2B5EF4-FFF2-40B4-BE49-F238E27FC236}">
                <a16:creationId xmlns:a16="http://schemas.microsoft.com/office/drawing/2014/main" id="{C902E968-B030-4EB1-9F42-FA988D8A63B6}"/>
              </a:ext>
            </a:extLst>
          </p:cNvPr>
          <p:cNvSpPr/>
          <p:nvPr/>
        </p:nvSpPr>
        <p:spPr>
          <a:xfrm rot="2818271" flipH="1">
            <a:off x="592558" y="-75063"/>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1B9F6A5-3762-403D-B971-90E8435AD73F}"/>
              </a:ext>
            </a:extLst>
          </p:cNvPr>
          <p:cNvSpPr/>
          <p:nvPr/>
        </p:nvSpPr>
        <p:spPr>
          <a:xfrm rot="2821080" flipH="1">
            <a:off x="1154105" y="-203011"/>
            <a:ext cx="52124" cy="139569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19C4762-DCE0-41F8-BDAF-5A6DE3B27CB9}"/>
              </a:ext>
            </a:extLst>
          </p:cNvPr>
          <p:cNvSpPr/>
          <p:nvPr/>
        </p:nvSpPr>
        <p:spPr>
          <a:xfrm rot="2674913" flipH="1">
            <a:off x="11657536" y="-54969"/>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7F16BFB-FAB8-4C57-8A02-CBFD85C56B06}"/>
              </a:ext>
            </a:extLst>
          </p:cNvPr>
          <p:cNvSpPr/>
          <p:nvPr/>
        </p:nvSpPr>
        <p:spPr>
          <a:xfrm rot="2674913" flipH="1">
            <a:off x="1323203" y="5266331"/>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2C6707BB-AF57-410F-97CF-F13ED40EB09D}"/>
              </a:ext>
            </a:extLst>
          </p:cNvPr>
          <p:cNvSpPr/>
          <p:nvPr/>
        </p:nvSpPr>
        <p:spPr>
          <a:xfrm rot="2674913" flipH="1">
            <a:off x="11609399" y="6297001"/>
            <a:ext cx="52124" cy="13956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15143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5" grpId="0"/>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4E4212D-90DE-4225-AF6E-4A118D2B391B}"/>
              </a:ext>
            </a:extLst>
          </p:cNvPr>
          <p:cNvSpPr>
            <a:spLocks noGrp="1"/>
          </p:cNvSpPr>
          <p:nvPr>
            <p:ph type="body" sz="quarter" idx="10"/>
          </p:nvPr>
        </p:nvSpPr>
        <p:spPr/>
        <p:txBody>
          <a:bodyPr/>
          <a:lstStyle/>
          <a:p>
            <a:r>
              <a:rPr lang="zh-CN" altLang="en-US" dirty="0"/>
              <a:t>此处添加标题</a:t>
            </a:r>
          </a:p>
        </p:txBody>
      </p:sp>
      <p:pic>
        <p:nvPicPr>
          <p:cNvPr id="3" name="图片 2">
            <a:extLst>
              <a:ext uri="{FF2B5EF4-FFF2-40B4-BE49-F238E27FC236}">
                <a16:creationId xmlns:a16="http://schemas.microsoft.com/office/drawing/2014/main" id="{A4CE4DE5-44BC-4F3F-97ED-BE5440F3056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826" r="52197" b="4990"/>
          <a:stretch>
            <a:fillRect/>
          </a:stretch>
        </p:blipFill>
        <p:spPr>
          <a:xfrm>
            <a:off x="630107" y="1728782"/>
            <a:ext cx="3060071" cy="4309449"/>
          </a:xfrm>
          <a:custGeom>
            <a:avLst/>
            <a:gdLst>
              <a:gd name="connsiteX0" fmla="*/ 0 w 3060071"/>
              <a:gd name="connsiteY0" fmla="*/ 0 h 4309449"/>
              <a:gd name="connsiteX1" fmla="*/ 3060071 w 3060071"/>
              <a:gd name="connsiteY1" fmla="*/ 0 h 4309449"/>
              <a:gd name="connsiteX2" fmla="*/ 3060071 w 3060071"/>
              <a:gd name="connsiteY2" fmla="*/ 4309449 h 4309449"/>
              <a:gd name="connsiteX3" fmla="*/ 0 w 3060071"/>
              <a:gd name="connsiteY3" fmla="*/ 4309449 h 4309449"/>
            </a:gdLst>
            <a:ahLst/>
            <a:cxnLst>
              <a:cxn ang="0">
                <a:pos x="connsiteX0" y="connsiteY0"/>
              </a:cxn>
              <a:cxn ang="0">
                <a:pos x="connsiteX1" y="connsiteY1"/>
              </a:cxn>
              <a:cxn ang="0">
                <a:pos x="connsiteX2" y="connsiteY2"/>
              </a:cxn>
              <a:cxn ang="0">
                <a:pos x="connsiteX3" y="connsiteY3"/>
              </a:cxn>
            </a:cxnLst>
            <a:rect l="l" t="t" r="r" b="b"/>
            <a:pathLst>
              <a:path w="3060071" h="4309449">
                <a:moveTo>
                  <a:pt x="0" y="0"/>
                </a:moveTo>
                <a:lnTo>
                  <a:pt x="3060071" y="0"/>
                </a:lnTo>
                <a:lnTo>
                  <a:pt x="3060071" y="4309449"/>
                </a:lnTo>
                <a:lnTo>
                  <a:pt x="0" y="4309449"/>
                </a:lnTo>
                <a:close/>
              </a:path>
            </a:pathLst>
          </a:custGeom>
          <a:ln w="76200">
            <a:noFill/>
          </a:ln>
        </p:spPr>
      </p:pic>
      <p:sp>
        <p:nvSpPr>
          <p:cNvPr id="4" name="矩形 3">
            <a:extLst>
              <a:ext uri="{FF2B5EF4-FFF2-40B4-BE49-F238E27FC236}">
                <a16:creationId xmlns:a16="http://schemas.microsoft.com/office/drawing/2014/main" id="{6EA40196-4D81-462A-81DB-E8F18E3FDECF}"/>
              </a:ext>
            </a:extLst>
          </p:cNvPr>
          <p:cNvSpPr/>
          <p:nvPr/>
        </p:nvSpPr>
        <p:spPr>
          <a:xfrm>
            <a:off x="630107" y="1728782"/>
            <a:ext cx="3060071" cy="4318602"/>
          </a:xfrm>
          <a:prstGeom prst="rect">
            <a:avLst/>
          </a:prstGeom>
          <a:solidFill>
            <a:schemeClr val="bg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9E310933-57D1-4DAC-BDFB-AD4338721CD5}"/>
              </a:ext>
            </a:extLst>
          </p:cNvPr>
          <p:cNvGrpSpPr/>
          <p:nvPr/>
        </p:nvGrpSpPr>
        <p:grpSpPr>
          <a:xfrm>
            <a:off x="782850" y="2567807"/>
            <a:ext cx="2758860" cy="2883989"/>
            <a:chOff x="1232259" y="4780782"/>
            <a:chExt cx="2758860" cy="2883989"/>
          </a:xfrm>
        </p:grpSpPr>
        <p:sp>
          <p:nvSpPr>
            <p:cNvPr id="6" name="文本框 5">
              <a:extLst>
                <a:ext uri="{FF2B5EF4-FFF2-40B4-BE49-F238E27FC236}">
                  <a16:creationId xmlns:a16="http://schemas.microsoft.com/office/drawing/2014/main" id="{D081B491-4AF1-4ED3-A9DE-97797E7F53BE}"/>
                </a:ext>
              </a:extLst>
            </p:cNvPr>
            <p:cNvSpPr txBox="1"/>
            <p:nvPr/>
          </p:nvSpPr>
          <p:spPr>
            <a:xfrm>
              <a:off x="1887680" y="4780782"/>
              <a:ext cx="1467068" cy="400110"/>
            </a:xfrm>
            <a:prstGeom prst="rect">
              <a:avLst/>
            </a:prstGeom>
            <a:noFill/>
          </p:spPr>
          <p:txBody>
            <a:bodyPr wrap="none" rtlCol="0">
              <a:spAutoFit/>
            </a:bodyPr>
            <a:lstStyle/>
            <a:p>
              <a:r>
                <a:rPr lang="zh-CN" altLang="en-US" sz="2000" dirty="0">
                  <a:solidFill>
                    <a:schemeClr val="bg1"/>
                  </a:solidFill>
                </a:rPr>
                <a:t>古典时尚风</a:t>
              </a:r>
            </a:p>
          </p:txBody>
        </p:sp>
        <p:sp>
          <p:nvSpPr>
            <p:cNvPr id="7" name="矩形 6">
              <a:extLst>
                <a:ext uri="{FF2B5EF4-FFF2-40B4-BE49-F238E27FC236}">
                  <a16:creationId xmlns:a16="http://schemas.microsoft.com/office/drawing/2014/main" id="{77755DDF-0A1B-4900-BBDA-6625307B5B2E}"/>
                </a:ext>
              </a:extLst>
            </p:cNvPr>
            <p:cNvSpPr/>
            <p:nvPr/>
          </p:nvSpPr>
          <p:spPr>
            <a:xfrm>
              <a:off x="2235198" y="5295080"/>
              <a:ext cx="66501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24948183-9EC8-4A4B-BD47-0F659A9984A2}"/>
                </a:ext>
              </a:extLst>
            </p:cNvPr>
            <p:cNvSpPr txBox="1"/>
            <p:nvPr/>
          </p:nvSpPr>
          <p:spPr>
            <a:xfrm>
              <a:off x="1232259" y="6464442"/>
              <a:ext cx="2758860" cy="1200329"/>
            </a:xfrm>
            <a:prstGeom prst="rect">
              <a:avLst/>
            </a:prstGeom>
            <a:noFill/>
          </p:spPr>
          <p:txBody>
            <a:bodyPr wrap="square" rtlCol="0">
              <a:spAutoFit/>
            </a:bodyPr>
            <a:lstStyle/>
            <a:p>
              <a:pPr algn="ctr"/>
              <a:r>
                <a:rPr lang="en-US" altLang="zh-CN" sz="1200" dirty="0"/>
                <a:t>Interior design is based on the structure of the use of nature, environment and the corresponding standards, using the material technical means and building design principle, create function reasonable,</a:t>
              </a:r>
              <a:endParaRPr lang="zh-CN" altLang="en-US" sz="1200" dirty="0">
                <a:solidFill>
                  <a:schemeClr val="bg1"/>
                </a:solidFill>
              </a:endParaRPr>
            </a:p>
          </p:txBody>
        </p:sp>
        <p:sp>
          <p:nvSpPr>
            <p:cNvPr id="10" name="文本框 9">
              <a:extLst>
                <a:ext uri="{FF2B5EF4-FFF2-40B4-BE49-F238E27FC236}">
                  <a16:creationId xmlns:a16="http://schemas.microsoft.com/office/drawing/2014/main" id="{DC8A5616-3B9D-4C9F-B1CC-13EE81394978}"/>
                </a:ext>
              </a:extLst>
            </p:cNvPr>
            <p:cNvSpPr txBox="1"/>
            <p:nvPr/>
          </p:nvSpPr>
          <p:spPr>
            <a:xfrm>
              <a:off x="2088515" y="5619001"/>
              <a:ext cx="958385" cy="369332"/>
            </a:xfrm>
            <a:prstGeom prst="rect">
              <a:avLst/>
            </a:prstGeom>
            <a:solidFill>
              <a:schemeClr val="tx1"/>
            </a:solidFill>
          </p:spPr>
          <p:txBody>
            <a:bodyPr wrap="square" rtlCol="0">
              <a:spAutoFit/>
            </a:bodyPr>
            <a:lstStyle/>
            <a:p>
              <a:pPr algn="ctr"/>
              <a:r>
                <a:rPr lang="zh-CN" altLang="en-US" dirty="0">
                  <a:solidFill>
                    <a:schemeClr val="bg1"/>
                  </a:solidFill>
                </a:rPr>
                <a:t>三居室</a:t>
              </a:r>
            </a:p>
          </p:txBody>
        </p:sp>
      </p:grpSp>
      <p:pic>
        <p:nvPicPr>
          <p:cNvPr id="12" name="图片 11">
            <a:extLst>
              <a:ext uri="{FF2B5EF4-FFF2-40B4-BE49-F238E27FC236}">
                <a16:creationId xmlns:a16="http://schemas.microsoft.com/office/drawing/2014/main" id="{2BABEADB-7BF6-424C-A6E4-0243F1A42BFF}"/>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826" r="52197" b="4990"/>
          <a:stretch>
            <a:fillRect/>
          </a:stretch>
        </p:blipFill>
        <p:spPr>
          <a:xfrm>
            <a:off x="4144832" y="1728782"/>
            <a:ext cx="3060071" cy="4309449"/>
          </a:xfrm>
          <a:custGeom>
            <a:avLst/>
            <a:gdLst>
              <a:gd name="connsiteX0" fmla="*/ 0 w 3060071"/>
              <a:gd name="connsiteY0" fmla="*/ 0 h 4309449"/>
              <a:gd name="connsiteX1" fmla="*/ 3060071 w 3060071"/>
              <a:gd name="connsiteY1" fmla="*/ 0 h 4309449"/>
              <a:gd name="connsiteX2" fmla="*/ 3060071 w 3060071"/>
              <a:gd name="connsiteY2" fmla="*/ 4309449 h 4309449"/>
              <a:gd name="connsiteX3" fmla="*/ 0 w 3060071"/>
              <a:gd name="connsiteY3" fmla="*/ 4309449 h 4309449"/>
            </a:gdLst>
            <a:ahLst/>
            <a:cxnLst>
              <a:cxn ang="0">
                <a:pos x="connsiteX0" y="connsiteY0"/>
              </a:cxn>
              <a:cxn ang="0">
                <a:pos x="connsiteX1" y="connsiteY1"/>
              </a:cxn>
              <a:cxn ang="0">
                <a:pos x="connsiteX2" y="connsiteY2"/>
              </a:cxn>
              <a:cxn ang="0">
                <a:pos x="connsiteX3" y="connsiteY3"/>
              </a:cxn>
            </a:cxnLst>
            <a:rect l="l" t="t" r="r" b="b"/>
            <a:pathLst>
              <a:path w="3060071" h="4309449">
                <a:moveTo>
                  <a:pt x="0" y="0"/>
                </a:moveTo>
                <a:lnTo>
                  <a:pt x="3060071" y="0"/>
                </a:lnTo>
                <a:lnTo>
                  <a:pt x="3060071" y="4309449"/>
                </a:lnTo>
                <a:lnTo>
                  <a:pt x="0" y="4309449"/>
                </a:lnTo>
                <a:close/>
              </a:path>
            </a:pathLst>
          </a:custGeom>
          <a:ln w="76200">
            <a:noFill/>
          </a:ln>
        </p:spPr>
      </p:pic>
      <p:sp>
        <p:nvSpPr>
          <p:cNvPr id="13" name="矩形 12">
            <a:extLst>
              <a:ext uri="{FF2B5EF4-FFF2-40B4-BE49-F238E27FC236}">
                <a16:creationId xmlns:a16="http://schemas.microsoft.com/office/drawing/2014/main" id="{739EC452-6834-4964-A89E-899825F6BC0A}"/>
              </a:ext>
            </a:extLst>
          </p:cNvPr>
          <p:cNvSpPr/>
          <p:nvPr/>
        </p:nvSpPr>
        <p:spPr>
          <a:xfrm>
            <a:off x="4144832" y="1728782"/>
            <a:ext cx="3060071" cy="4318602"/>
          </a:xfrm>
          <a:prstGeom prst="rect">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14E3C5A0-BF2D-43B0-B5D2-6C9A07A5D707}"/>
              </a:ext>
            </a:extLst>
          </p:cNvPr>
          <p:cNvGrpSpPr/>
          <p:nvPr/>
        </p:nvGrpSpPr>
        <p:grpSpPr>
          <a:xfrm>
            <a:off x="4297575" y="2567807"/>
            <a:ext cx="2758860" cy="2883989"/>
            <a:chOff x="1232259" y="4780782"/>
            <a:chExt cx="2758860" cy="2883989"/>
          </a:xfrm>
        </p:grpSpPr>
        <p:sp>
          <p:nvSpPr>
            <p:cNvPr id="15" name="文本框 14">
              <a:extLst>
                <a:ext uri="{FF2B5EF4-FFF2-40B4-BE49-F238E27FC236}">
                  <a16:creationId xmlns:a16="http://schemas.microsoft.com/office/drawing/2014/main" id="{FBBFB97A-A42C-49DF-ACC2-871C40D157E7}"/>
                </a:ext>
              </a:extLst>
            </p:cNvPr>
            <p:cNvSpPr txBox="1"/>
            <p:nvPr/>
          </p:nvSpPr>
          <p:spPr>
            <a:xfrm>
              <a:off x="1887680" y="4780782"/>
              <a:ext cx="1467068" cy="400110"/>
            </a:xfrm>
            <a:prstGeom prst="rect">
              <a:avLst/>
            </a:prstGeom>
            <a:noFill/>
          </p:spPr>
          <p:txBody>
            <a:bodyPr wrap="none" rtlCol="0">
              <a:spAutoFit/>
            </a:bodyPr>
            <a:lstStyle/>
            <a:p>
              <a:r>
                <a:rPr lang="zh-CN" altLang="en-US" sz="2000" dirty="0">
                  <a:solidFill>
                    <a:schemeClr val="bg1"/>
                  </a:solidFill>
                </a:rPr>
                <a:t>古典时尚风</a:t>
              </a:r>
            </a:p>
          </p:txBody>
        </p:sp>
        <p:sp>
          <p:nvSpPr>
            <p:cNvPr id="16" name="矩形 15">
              <a:extLst>
                <a:ext uri="{FF2B5EF4-FFF2-40B4-BE49-F238E27FC236}">
                  <a16:creationId xmlns:a16="http://schemas.microsoft.com/office/drawing/2014/main" id="{BA92B1C4-8F30-4EDC-AB76-E5F9F4C2FBD0}"/>
                </a:ext>
              </a:extLst>
            </p:cNvPr>
            <p:cNvSpPr/>
            <p:nvPr/>
          </p:nvSpPr>
          <p:spPr>
            <a:xfrm>
              <a:off x="2235198" y="5295080"/>
              <a:ext cx="66501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F456FA15-3050-4439-A036-A5F40279F5F7}"/>
                </a:ext>
              </a:extLst>
            </p:cNvPr>
            <p:cNvSpPr txBox="1"/>
            <p:nvPr/>
          </p:nvSpPr>
          <p:spPr>
            <a:xfrm>
              <a:off x="1232259" y="6464442"/>
              <a:ext cx="2758860" cy="1200329"/>
            </a:xfrm>
            <a:prstGeom prst="rect">
              <a:avLst/>
            </a:prstGeom>
            <a:noFill/>
          </p:spPr>
          <p:txBody>
            <a:bodyPr wrap="square" rtlCol="0">
              <a:spAutoFit/>
            </a:bodyPr>
            <a:lstStyle/>
            <a:p>
              <a:pPr algn="ctr"/>
              <a:r>
                <a:rPr lang="en-US" altLang="zh-CN" sz="1200" dirty="0"/>
                <a:t>Interior design is based on the structure of the use of nature, environment and the corresponding standards, using the material technical means and building design principle, create function reasonable,</a:t>
              </a:r>
              <a:endParaRPr lang="zh-CN" altLang="en-US" sz="1200" dirty="0">
                <a:solidFill>
                  <a:schemeClr val="bg1"/>
                </a:solidFill>
              </a:endParaRPr>
            </a:p>
          </p:txBody>
        </p:sp>
        <p:sp>
          <p:nvSpPr>
            <p:cNvPr id="18" name="文本框 17">
              <a:extLst>
                <a:ext uri="{FF2B5EF4-FFF2-40B4-BE49-F238E27FC236}">
                  <a16:creationId xmlns:a16="http://schemas.microsoft.com/office/drawing/2014/main" id="{E4FE00D8-1E9D-4A2F-802C-918514B98983}"/>
                </a:ext>
              </a:extLst>
            </p:cNvPr>
            <p:cNvSpPr txBox="1"/>
            <p:nvPr/>
          </p:nvSpPr>
          <p:spPr>
            <a:xfrm>
              <a:off x="2088515" y="5619001"/>
              <a:ext cx="958385" cy="369332"/>
            </a:xfrm>
            <a:prstGeom prst="rect">
              <a:avLst/>
            </a:prstGeom>
            <a:solidFill>
              <a:schemeClr val="tx1"/>
            </a:solidFill>
          </p:spPr>
          <p:txBody>
            <a:bodyPr wrap="square" rtlCol="0">
              <a:spAutoFit/>
            </a:bodyPr>
            <a:lstStyle/>
            <a:p>
              <a:pPr algn="ctr"/>
              <a:r>
                <a:rPr lang="zh-CN" altLang="en-US" dirty="0">
                  <a:solidFill>
                    <a:schemeClr val="bg1"/>
                  </a:solidFill>
                </a:rPr>
                <a:t>三居室</a:t>
              </a:r>
            </a:p>
          </p:txBody>
        </p:sp>
      </p:grpSp>
      <p:pic>
        <p:nvPicPr>
          <p:cNvPr id="19" name="图片 18">
            <a:extLst>
              <a:ext uri="{FF2B5EF4-FFF2-40B4-BE49-F238E27FC236}">
                <a16:creationId xmlns:a16="http://schemas.microsoft.com/office/drawing/2014/main" id="{205C944E-2D5C-4098-967E-6390162B2A89}"/>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826" r="52197" b="4990"/>
          <a:stretch>
            <a:fillRect/>
          </a:stretch>
        </p:blipFill>
        <p:spPr>
          <a:xfrm>
            <a:off x="7745282" y="1728782"/>
            <a:ext cx="3060071" cy="4309449"/>
          </a:xfrm>
          <a:custGeom>
            <a:avLst/>
            <a:gdLst>
              <a:gd name="connsiteX0" fmla="*/ 0 w 3060071"/>
              <a:gd name="connsiteY0" fmla="*/ 0 h 4309449"/>
              <a:gd name="connsiteX1" fmla="*/ 3060071 w 3060071"/>
              <a:gd name="connsiteY1" fmla="*/ 0 h 4309449"/>
              <a:gd name="connsiteX2" fmla="*/ 3060071 w 3060071"/>
              <a:gd name="connsiteY2" fmla="*/ 4309449 h 4309449"/>
              <a:gd name="connsiteX3" fmla="*/ 0 w 3060071"/>
              <a:gd name="connsiteY3" fmla="*/ 4309449 h 4309449"/>
            </a:gdLst>
            <a:ahLst/>
            <a:cxnLst>
              <a:cxn ang="0">
                <a:pos x="connsiteX0" y="connsiteY0"/>
              </a:cxn>
              <a:cxn ang="0">
                <a:pos x="connsiteX1" y="connsiteY1"/>
              </a:cxn>
              <a:cxn ang="0">
                <a:pos x="connsiteX2" y="connsiteY2"/>
              </a:cxn>
              <a:cxn ang="0">
                <a:pos x="connsiteX3" y="connsiteY3"/>
              </a:cxn>
            </a:cxnLst>
            <a:rect l="l" t="t" r="r" b="b"/>
            <a:pathLst>
              <a:path w="3060071" h="4309449">
                <a:moveTo>
                  <a:pt x="0" y="0"/>
                </a:moveTo>
                <a:lnTo>
                  <a:pt x="3060071" y="0"/>
                </a:lnTo>
                <a:lnTo>
                  <a:pt x="3060071" y="4309449"/>
                </a:lnTo>
                <a:lnTo>
                  <a:pt x="0" y="4309449"/>
                </a:lnTo>
                <a:close/>
              </a:path>
            </a:pathLst>
          </a:custGeom>
          <a:ln w="76200">
            <a:noFill/>
          </a:ln>
        </p:spPr>
      </p:pic>
      <p:sp>
        <p:nvSpPr>
          <p:cNvPr id="20" name="矩形 19">
            <a:extLst>
              <a:ext uri="{FF2B5EF4-FFF2-40B4-BE49-F238E27FC236}">
                <a16:creationId xmlns:a16="http://schemas.microsoft.com/office/drawing/2014/main" id="{945338DD-1717-46A6-81AE-A87F2CA074CF}"/>
              </a:ext>
            </a:extLst>
          </p:cNvPr>
          <p:cNvSpPr/>
          <p:nvPr/>
        </p:nvSpPr>
        <p:spPr>
          <a:xfrm>
            <a:off x="7745282" y="1728782"/>
            <a:ext cx="3060071" cy="4318602"/>
          </a:xfrm>
          <a:prstGeom prst="rect">
            <a:avLst/>
          </a:prstGeom>
          <a:solidFill>
            <a:schemeClr val="accent3">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A6485A88-D42E-4BB0-B315-1ED2DA4CD00F}"/>
              </a:ext>
            </a:extLst>
          </p:cNvPr>
          <p:cNvGrpSpPr/>
          <p:nvPr/>
        </p:nvGrpSpPr>
        <p:grpSpPr>
          <a:xfrm>
            <a:off x="7898025" y="2567807"/>
            <a:ext cx="2758860" cy="2883989"/>
            <a:chOff x="1232259" y="4780782"/>
            <a:chExt cx="2758860" cy="2883989"/>
          </a:xfrm>
        </p:grpSpPr>
        <p:sp>
          <p:nvSpPr>
            <p:cNvPr id="22" name="文本框 21">
              <a:extLst>
                <a:ext uri="{FF2B5EF4-FFF2-40B4-BE49-F238E27FC236}">
                  <a16:creationId xmlns:a16="http://schemas.microsoft.com/office/drawing/2014/main" id="{DDC6E825-5C0A-4806-B9CC-B29651BFA6B3}"/>
                </a:ext>
              </a:extLst>
            </p:cNvPr>
            <p:cNvSpPr txBox="1"/>
            <p:nvPr/>
          </p:nvSpPr>
          <p:spPr>
            <a:xfrm>
              <a:off x="1887680" y="4780782"/>
              <a:ext cx="1467068" cy="400110"/>
            </a:xfrm>
            <a:prstGeom prst="rect">
              <a:avLst/>
            </a:prstGeom>
            <a:noFill/>
          </p:spPr>
          <p:txBody>
            <a:bodyPr wrap="none" rtlCol="0">
              <a:spAutoFit/>
            </a:bodyPr>
            <a:lstStyle/>
            <a:p>
              <a:r>
                <a:rPr lang="zh-CN" altLang="en-US" sz="2000" dirty="0">
                  <a:solidFill>
                    <a:schemeClr val="bg1"/>
                  </a:solidFill>
                </a:rPr>
                <a:t>古典时尚风</a:t>
              </a:r>
            </a:p>
          </p:txBody>
        </p:sp>
        <p:sp>
          <p:nvSpPr>
            <p:cNvPr id="23" name="矩形 22">
              <a:extLst>
                <a:ext uri="{FF2B5EF4-FFF2-40B4-BE49-F238E27FC236}">
                  <a16:creationId xmlns:a16="http://schemas.microsoft.com/office/drawing/2014/main" id="{ADD5321B-BBA4-4DF1-BC1E-236D7EB6C8BF}"/>
                </a:ext>
              </a:extLst>
            </p:cNvPr>
            <p:cNvSpPr/>
            <p:nvPr/>
          </p:nvSpPr>
          <p:spPr>
            <a:xfrm>
              <a:off x="2235198" y="5295080"/>
              <a:ext cx="665018"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CA7A599D-5471-48FE-8C92-89D24DC08F05}"/>
                </a:ext>
              </a:extLst>
            </p:cNvPr>
            <p:cNvSpPr txBox="1"/>
            <p:nvPr/>
          </p:nvSpPr>
          <p:spPr>
            <a:xfrm>
              <a:off x="1232259" y="6464442"/>
              <a:ext cx="2758860" cy="1200329"/>
            </a:xfrm>
            <a:prstGeom prst="rect">
              <a:avLst/>
            </a:prstGeom>
            <a:noFill/>
          </p:spPr>
          <p:txBody>
            <a:bodyPr wrap="square" rtlCol="0">
              <a:spAutoFit/>
            </a:bodyPr>
            <a:lstStyle/>
            <a:p>
              <a:pPr algn="ctr"/>
              <a:r>
                <a:rPr lang="en-US" altLang="zh-CN" sz="1200" dirty="0"/>
                <a:t>Interior design is based on the structure of the use of nature, environment and the corresponding standards, using the material technical means and building design principle, create function reasonable,</a:t>
              </a:r>
              <a:endParaRPr lang="zh-CN" altLang="en-US" sz="1200" dirty="0">
                <a:solidFill>
                  <a:schemeClr val="bg1"/>
                </a:solidFill>
              </a:endParaRPr>
            </a:p>
          </p:txBody>
        </p:sp>
        <p:sp>
          <p:nvSpPr>
            <p:cNvPr id="25" name="文本框 24">
              <a:extLst>
                <a:ext uri="{FF2B5EF4-FFF2-40B4-BE49-F238E27FC236}">
                  <a16:creationId xmlns:a16="http://schemas.microsoft.com/office/drawing/2014/main" id="{730B9FBC-A127-4595-A672-199221C10D20}"/>
                </a:ext>
              </a:extLst>
            </p:cNvPr>
            <p:cNvSpPr txBox="1"/>
            <p:nvPr/>
          </p:nvSpPr>
          <p:spPr>
            <a:xfrm>
              <a:off x="2088515" y="5619001"/>
              <a:ext cx="958385" cy="369332"/>
            </a:xfrm>
            <a:prstGeom prst="rect">
              <a:avLst/>
            </a:prstGeom>
            <a:solidFill>
              <a:schemeClr val="tx1"/>
            </a:solidFill>
          </p:spPr>
          <p:txBody>
            <a:bodyPr wrap="square" rtlCol="0">
              <a:spAutoFit/>
            </a:bodyPr>
            <a:lstStyle/>
            <a:p>
              <a:pPr algn="ctr"/>
              <a:r>
                <a:rPr lang="zh-CN" altLang="en-US" dirty="0">
                  <a:solidFill>
                    <a:schemeClr val="bg1"/>
                  </a:solidFill>
                </a:rPr>
                <a:t>三居室</a:t>
              </a:r>
            </a:p>
          </p:txBody>
        </p:sp>
      </p:grpSp>
    </p:spTree>
    <p:extLst>
      <p:ext uri="{BB962C8B-B14F-4D97-AF65-F5344CB8AC3E}">
        <p14:creationId xmlns:p14="http://schemas.microsoft.com/office/powerpoint/2010/main" val="18407113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25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par>
                          <p:cTn id="29" fill="hold">
                            <p:stCondLst>
                              <p:cond delay="75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5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0-#ppt_h/2"/>
                                          </p:val>
                                        </p:tav>
                                        <p:tav tm="100000">
                                          <p:val>
                                            <p:strVal val="#ppt_y"/>
                                          </p:val>
                                        </p:tav>
                                      </p:tavLst>
                                    </p:anim>
                                  </p:childTnLst>
                                </p:cTn>
                              </p:par>
                            </p:childTnLst>
                          </p:cTn>
                        </p:par>
                        <p:par>
                          <p:cTn id="45" fill="hold">
                            <p:stCondLst>
                              <p:cond delay="750"/>
                            </p:stCondLst>
                            <p:childTnLst>
                              <p:par>
                                <p:cTn id="46" presetID="53" presetClass="entr" presetSubtype="16"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pic>
        <p:nvPicPr>
          <p:cNvPr id="10" name="图片 9">
            <a:extLst>
              <a:ext uri="{FF2B5EF4-FFF2-40B4-BE49-F238E27FC236}">
                <a16:creationId xmlns:a16="http://schemas.microsoft.com/office/drawing/2014/main" id="{AEB1C346-8292-4D42-A79D-426CB9E22250}"/>
              </a:ext>
            </a:extLst>
          </p:cNvPr>
          <p:cNvPicPr>
            <a:picLocks noChangeAspect="1"/>
          </p:cNvPicPr>
          <p:nvPr/>
        </p:nvPicPr>
        <p:blipFill rotWithShape="1">
          <a:blip r:embed="rId3">
            <a:extLst>
              <a:ext uri="{28A0092B-C50C-407E-A947-70E740481C1C}">
                <a14:useLocalDpi xmlns:a14="http://schemas.microsoft.com/office/drawing/2010/main" val="0"/>
              </a:ext>
            </a:extLst>
          </a:blip>
          <a:srcRect l="10912" t="4318" r="-3979" b="60663"/>
          <a:stretch/>
        </p:blipFill>
        <p:spPr>
          <a:xfrm>
            <a:off x="1853879" y="2964686"/>
            <a:ext cx="3466203" cy="1738434"/>
          </a:xfrm>
          <a:custGeom>
            <a:avLst/>
            <a:gdLst>
              <a:gd name="connsiteX0" fmla="*/ 0 w 3466203"/>
              <a:gd name="connsiteY0" fmla="*/ 0 h 1738434"/>
              <a:gd name="connsiteX1" fmla="*/ 3466203 w 3466203"/>
              <a:gd name="connsiteY1" fmla="*/ 0 h 1738434"/>
              <a:gd name="connsiteX2" fmla="*/ 3466203 w 3466203"/>
              <a:gd name="connsiteY2" fmla="*/ 1738434 h 1738434"/>
              <a:gd name="connsiteX3" fmla="*/ 0 w 3466203"/>
              <a:gd name="connsiteY3" fmla="*/ 1738434 h 1738434"/>
            </a:gdLst>
            <a:ahLst/>
            <a:cxnLst>
              <a:cxn ang="0">
                <a:pos x="connsiteX0" y="connsiteY0"/>
              </a:cxn>
              <a:cxn ang="0">
                <a:pos x="connsiteX1" y="connsiteY1"/>
              </a:cxn>
              <a:cxn ang="0">
                <a:pos x="connsiteX2" y="connsiteY2"/>
              </a:cxn>
              <a:cxn ang="0">
                <a:pos x="connsiteX3" y="connsiteY3"/>
              </a:cxn>
            </a:cxnLst>
            <a:rect l="l" t="t" r="r" b="b"/>
            <a:pathLst>
              <a:path w="3466203" h="1738434">
                <a:moveTo>
                  <a:pt x="0" y="0"/>
                </a:moveTo>
                <a:lnTo>
                  <a:pt x="3466203" y="0"/>
                </a:lnTo>
                <a:lnTo>
                  <a:pt x="3466203" y="1738434"/>
                </a:lnTo>
                <a:lnTo>
                  <a:pt x="0" y="1738434"/>
                </a:lnTo>
                <a:close/>
              </a:path>
            </a:pathLst>
          </a:custGeom>
        </p:spPr>
      </p:pic>
      <p:sp>
        <p:nvSpPr>
          <p:cNvPr id="6" name="Oval 5">
            <a:extLst>
              <a:ext uri="{FF2B5EF4-FFF2-40B4-BE49-F238E27FC236}">
                <a16:creationId xmlns:a16="http://schemas.microsoft.com/office/drawing/2014/main" id="{B1145199-0343-46ED-A5E9-77EEF95259B6}"/>
              </a:ext>
            </a:extLst>
          </p:cNvPr>
          <p:cNvSpPr>
            <a:spLocks/>
          </p:cNvSpPr>
          <p:nvPr/>
        </p:nvSpPr>
        <p:spPr bwMode="auto">
          <a:xfrm>
            <a:off x="1595659" y="1619895"/>
            <a:ext cx="2114550" cy="2114550"/>
          </a:xfrm>
          <a:prstGeom prst="ellipse">
            <a:avLst/>
          </a:prstGeom>
          <a:solidFill>
            <a:srgbClr val="F6BE21">
              <a:alpha val="85000"/>
            </a:srgbClr>
          </a:solidFill>
          <a:ln>
            <a:noFill/>
          </a:ln>
          <a:extLst/>
        </p:spPr>
        <p:txBody>
          <a:bodyPr lIns="0" tIns="0" rIns="0" bIns="0"/>
          <a:lstStyle/>
          <a:p>
            <a:endParaRPr lang="en-US"/>
          </a:p>
        </p:txBody>
      </p:sp>
      <p:sp>
        <p:nvSpPr>
          <p:cNvPr id="11" name="Rectangle 7">
            <a:extLst>
              <a:ext uri="{FF2B5EF4-FFF2-40B4-BE49-F238E27FC236}">
                <a16:creationId xmlns:a16="http://schemas.microsoft.com/office/drawing/2014/main" id="{9B087944-9E58-4747-8DE4-6B5948AFAEA6}"/>
              </a:ext>
            </a:extLst>
          </p:cNvPr>
          <p:cNvSpPr>
            <a:spLocks/>
          </p:cNvSpPr>
          <p:nvPr/>
        </p:nvSpPr>
        <p:spPr bwMode="auto">
          <a:xfrm>
            <a:off x="5459101" y="1993794"/>
            <a:ext cx="5145758" cy="388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marL="342900" indent="-342900">
              <a:lnSpc>
                <a:spcPct val="130000"/>
              </a:lnSpc>
              <a:buFont typeface="Wingdings" panose="05000000000000000000" pitchFamily="2" charset="2"/>
              <a:buChar char="n"/>
            </a:pPr>
            <a:r>
              <a:rPr lang="en-US" altLang="zh-CN" sz="1400" dirty="0">
                <a:solidFill>
                  <a:schemeClr val="tx1">
                    <a:lumMod val="95000"/>
                    <a:lumOff val="5000"/>
                  </a:schemeClr>
                </a:solidFill>
              </a:rPr>
              <a:t>Interior design is based on the structure of the use of nature, environment and the corresponding standards, using the material technical means and building design principle,</a:t>
            </a:r>
          </a:p>
          <a:p>
            <a:pPr marL="342900" indent="-342900">
              <a:lnSpc>
                <a:spcPct val="130000"/>
              </a:lnSpc>
              <a:buFont typeface="Wingdings" panose="05000000000000000000" pitchFamily="2" charset="2"/>
              <a:buChar char="n"/>
            </a:pPr>
            <a:r>
              <a:rPr lang="en-US" altLang="zh-CN" sz="1400" dirty="0">
                <a:solidFill>
                  <a:schemeClr val="tx1">
                    <a:lumMod val="95000"/>
                    <a:lumOff val="5000"/>
                  </a:schemeClr>
                </a:solidFill>
              </a:rPr>
              <a:t> create function reasonable, comfortable beautiful, satisfy people material and spiritual life need of the indoor environment. </a:t>
            </a:r>
          </a:p>
          <a:p>
            <a:pPr marL="342900" indent="-342900">
              <a:lnSpc>
                <a:spcPct val="130000"/>
              </a:lnSpc>
              <a:buFont typeface="Wingdings" panose="05000000000000000000" pitchFamily="2" charset="2"/>
              <a:buChar char="n"/>
            </a:pPr>
            <a:r>
              <a:rPr lang="en-US" altLang="zh-CN" sz="1400" dirty="0">
                <a:solidFill>
                  <a:schemeClr val="tx1">
                    <a:lumMod val="95000"/>
                    <a:lumOff val="5000"/>
                  </a:schemeClr>
                </a:solidFill>
              </a:rPr>
              <a:t>This one space environment has both use value, meet the functional requirements, but also reflects the historical context, architectural style, </a:t>
            </a:r>
          </a:p>
          <a:p>
            <a:pPr marL="342900" indent="-342900">
              <a:lnSpc>
                <a:spcPct val="130000"/>
              </a:lnSpc>
              <a:buFont typeface="Wingdings" panose="05000000000000000000" pitchFamily="2" charset="2"/>
              <a:buChar char="n"/>
            </a:pPr>
            <a:r>
              <a:rPr lang="en-US" altLang="zh-CN" sz="1400" dirty="0">
                <a:solidFill>
                  <a:schemeClr val="tx1">
                    <a:lumMod val="95000"/>
                    <a:lumOff val="5000"/>
                  </a:schemeClr>
                </a:solidFill>
              </a:rPr>
              <a:t>mental factors such as environment gas atmosphere.</a:t>
            </a:r>
          </a:p>
          <a:p>
            <a:pPr marL="342900" indent="-342900">
              <a:lnSpc>
                <a:spcPct val="130000"/>
              </a:lnSpc>
              <a:buFont typeface="Wingdings" panose="05000000000000000000" pitchFamily="2" charset="2"/>
              <a:buChar char="n"/>
            </a:pPr>
            <a:r>
              <a:rPr lang="en-US" altLang="zh-CN" sz="1400" dirty="0">
                <a:solidFill>
                  <a:schemeClr val="tx1">
                    <a:lumMod val="95000"/>
                    <a:lumOff val="5000"/>
                  </a:schemeClr>
                </a:solidFill>
              </a:rPr>
              <a:t> The purpose of interior design is to explicitly "create the indoor environment that meets people's physical and spiritual needs".</a:t>
            </a:r>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94329965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iterate type="lt">
                                    <p:tmPct val="10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ppt_w</p:attrName>
                                        </p:attrNameLst>
                                      </p:cBhvr>
                                      <p:tavLst>
                                        <p:tav tm="0">
                                          <p:val>
                                            <p:strVal val="4*#ppt_w"/>
                                          </p:val>
                                        </p:tav>
                                        <p:tav tm="100000">
                                          <p:val>
                                            <p:strVal val="#ppt_w"/>
                                          </p:val>
                                        </p:tav>
                                      </p:tavLst>
                                    </p:anim>
                                    <p:anim calcmode="lin" valueType="num">
                                      <p:cBhvr>
                                        <p:cTn id="8" dur="40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4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9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grpSp>
        <p:nvGrpSpPr>
          <p:cNvPr id="9" name="Group 41">
            <a:extLst>
              <a:ext uri="{FF2B5EF4-FFF2-40B4-BE49-F238E27FC236}">
                <a16:creationId xmlns:a16="http://schemas.microsoft.com/office/drawing/2014/main" id="{4C43E449-A054-495E-AEA4-23FB02DBD66F}"/>
              </a:ext>
            </a:extLst>
          </p:cNvPr>
          <p:cNvGrpSpPr>
            <a:grpSpLocks/>
          </p:cNvGrpSpPr>
          <p:nvPr/>
        </p:nvGrpSpPr>
        <p:grpSpPr bwMode="auto">
          <a:xfrm>
            <a:off x="3312475" y="1503305"/>
            <a:ext cx="5555753" cy="1563597"/>
            <a:chOff x="0" y="68"/>
            <a:chExt cx="2872" cy="641"/>
          </a:xfrm>
        </p:grpSpPr>
        <p:sp>
          <p:nvSpPr>
            <p:cNvPr id="13" name="Rectangle 42">
              <a:extLst>
                <a:ext uri="{FF2B5EF4-FFF2-40B4-BE49-F238E27FC236}">
                  <a16:creationId xmlns:a16="http://schemas.microsoft.com/office/drawing/2014/main" id="{435D19FC-95F1-4388-800F-34F9C819B071}"/>
                </a:ext>
              </a:extLst>
            </p:cNvPr>
            <p:cNvSpPr>
              <a:spLocks/>
            </p:cNvSpPr>
            <p:nvPr/>
          </p:nvSpPr>
          <p:spPr bwMode="auto">
            <a:xfrm>
              <a:off x="0" y="68"/>
              <a:ext cx="816" cy="174"/>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zh-CN" altLang="en-US" b="1" dirty="0">
                  <a:solidFill>
                    <a:schemeClr val="bg1"/>
                  </a:solidFill>
                  <a:latin typeface="+mj-ea"/>
                  <a:ea typeface="+mj-ea"/>
                  <a:cs typeface="Bebas Neue" charset="0"/>
                  <a:sym typeface="Bebas Neue" charset="0"/>
                </a:rPr>
                <a:t>此处添加标题</a:t>
              </a:r>
              <a:endParaRPr lang="en-US" b="1" dirty="0">
                <a:solidFill>
                  <a:schemeClr val="bg1"/>
                </a:solidFill>
                <a:latin typeface="+mj-ea"/>
                <a:ea typeface="+mj-ea"/>
                <a:cs typeface="Bebas Neue" charset="0"/>
                <a:sym typeface="Bebas Neue" charset="0"/>
              </a:endParaRPr>
            </a:p>
          </p:txBody>
        </p:sp>
        <p:sp>
          <p:nvSpPr>
            <p:cNvPr id="14" name="Rectangle 43">
              <a:extLst>
                <a:ext uri="{FF2B5EF4-FFF2-40B4-BE49-F238E27FC236}">
                  <a16:creationId xmlns:a16="http://schemas.microsoft.com/office/drawing/2014/main" id="{81538A17-3D7E-4A2B-8346-B737156E5B96}"/>
                </a:ext>
              </a:extLst>
            </p:cNvPr>
            <p:cNvSpPr>
              <a:spLocks/>
            </p:cNvSpPr>
            <p:nvPr/>
          </p:nvSpPr>
          <p:spPr bwMode="auto">
            <a:xfrm>
              <a:off x="0" y="304"/>
              <a:ext cx="2872"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 technical means and building design principle, create function reasonable, comfortable beautiful, satisfy people material and spiritual life need.</a:t>
              </a:r>
              <a:endParaRPr lang="en-US" sz="1200" dirty="0">
                <a:solidFill>
                  <a:schemeClr val="tx1"/>
                </a:solidFill>
                <a:latin typeface="+mn-ea"/>
                <a:cs typeface="Lato Light" charset="0"/>
                <a:sym typeface="Lato Light" charset="0"/>
              </a:endParaRPr>
            </a:p>
          </p:txBody>
        </p:sp>
      </p:grpSp>
      <p:pic>
        <p:nvPicPr>
          <p:cNvPr id="15" name="图片 14">
            <a:extLst>
              <a:ext uri="{FF2B5EF4-FFF2-40B4-BE49-F238E27FC236}">
                <a16:creationId xmlns:a16="http://schemas.microsoft.com/office/drawing/2014/main" id="{C19529FF-29C6-4064-B6A8-6CF45DDFB6A3}"/>
              </a:ext>
            </a:extLst>
          </p:cNvPr>
          <p:cNvPicPr>
            <a:picLocks noChangeAspect="1"/>
          </p:cNvPicPr>
          <p:nvPr/>
        </p:nvPicPr>
        <p:blipFill>
          <a:blip r:embed="rId3">
            <a:extLst>
              <a:ext uri="{28A0092B-C50C-407E-A947-70E740481C1C}">
                <a14:useLocalDpi xmlns:a14="http://schemas.microsoft.com/office/drawing/2010/main" val="0"/>
              </a:ext>
            </a:extLst>
          </a:blip>
          <a:srcRect l="54506" t="10811" r="16048" b="42608"/>
          <a:stretch>
            <a:fillRect/>
          </a:stretch>
        </p:blipFill>
        <p:spPr>
          <a:xfrm>
            <a:off x="1450210" y="1382218"/>
            <a:ext cx="1510704" cy="1593211"/>
          </a:xfrm>
          <a:custGeom>
            <a:avLst/>
            <a:gdLst>
              <a:gd name="connsiteX0" fmla="*/ 0 w 1510704"/>
              <a:gd name="connsiteY0" fmla="*/ 0 h 1593211"/>
              <a:gd name="connsiteX1" fmla="*/ 1159783 w 1510704"/>
              <a:gd name="connsiteY1" fmla="*/ 0 h 1593211"/>
              <a:gd name="connsiteX2" fmla="*/ 1510704 w 1510704"/>
              <a:gd name="connsiteY2" fmla="*/ 350921 h 1593211"/>
              <a:gd name="connsiteX3" fmla="*/ 1510704 w 1510704"/>
              <a:gd name="connsiteY3" fmla="*/ 1593211 h 1593211"/>
              <a:gd name="connsiteX4" fmla="*/ 350921 w 1510704"/>
              <a:gd name="connsiteY4" fmla="*/ 1593211 h 1593211"/>
              <a:gd name="connsiteX5" fmla="*/ 0 w 1510704"/>
              <a:gd name="connsiteY5" fmla="*/ 1242290 h 15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0704" h="1593211">
                <a:moveTo>
                  <a:pt x="0" y="0"/>
                </a:moveTo>
                <a:lnTo>
                  <a:pt x="1159783" y="0"/>
                </a:lnTo>
                <a:lnTo>
                  <a:pt x="1510704" y="350921"/>
                </a:lnTo>
                <a:lnTo>
                  <a:pt x="1510704" y="1593211"/>
                </a:lnTo>
                <a:lnTo>
                  <a:pt x="350921" y="1593211"/>
                </a:lnTo>
                <a:lnTo>
                  <a:pt x="0" y="1242290"/>
                </a:lnTo>
                <a:close/>
              </a:path>
            </a:pathLst>
          </a:custGeom>
        </p:spPr>
      </p:pic>
      <p:grpSp>
        <p:nvGrpSpPr>
          <p:cNvPr id="16" name="Group 41">
            <a:extLst>
              <a:ext uri="{FF2B5EF4-FFF2-40B4-BE49-F238E27FC236}">
                <a16:creationId xmlns:a16="http://schemas.microsoft.com/office/drawing/2014/main" id="{B8498A89-53E7-4A6F-80CD-B0B3A93CEDBF}"/>
              </a:ext>
            </a:extLst>
          </p:cNvPr>
          <p:cNvGrpSpPr>
            <a:grpSpLocks/>
          </p:cNvGrpSpPr>
          <p:nvPr/>
        </p:nvGrpSpPr>
        <p:grpSpPr bwMode="auto">
          <a:xfrm>
            <a:off x="5255575" y="3882169"/>
            <a:ext cx="5555753" cy="1563597"/>
            <a:chOff x="0" y="68"/>
            <a:chExt cx="2872" cy="641"/>
          </a:xfrm>
        </p:grpSpPr>
        <p:sp>
          <p:nvSpPr>
            <p:cNvPr id="17" name="Rectangle 42">
              <a:extLst>
                <a:ext uri="{FF2B5EF4-FFF2-40B4-BE49-F238E27FC236}">
                  <a16:creationId xmlns:a16="http://schemas.microsoft.com/office/drawing/2014/main" id="{A3D004DF-4E56-4CB3-BCFB-C04B8E202BAE}"/>
                </a:ext>
              </a:extLst>
            </p:cNvPr>
            <p:cNvSpPr>
              <a:spLocks/>
            </p:cNvSpPr>
            <p:nvPr/>
          </p:nvSpPr>
          <p:spPr bwMode="auto">
            <a:xfrm>
              <a:off x="0" y="68"/>
              <a:ext cx="816" cy="174"/>
            </a:xfrm>
            <a:prstGeom prst="rect">
              <a:avLst/>
            </a:prstGeom>
            <a:solidFill>
              <a:srgbClr val="F6BE21"/>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zh-CN" altLang="en-US" b="1" dirty="0">
                  <a:solidFill>
                    <a:schemeClr val="bg1"/>
                  </a:solidFill>
                  <a:latin typeface="+mj-ea"/>
                  <a:ea typeface="+mj-ea"/>
                  <a:cs typeface="Bebas Neue" charset="0"/>
                  <a:sym typeface="Bebas Neue" charset="0"/>
                </a:rPr>
                <a:t>此处添加标题</a:t>
              </a:r>
              <a:endParaRPr lang="en-US" b="1" dirty="0">
                <a:solidFill>
                  <a:schemeClr val="bg1"/>
                </a:solidFill>
                <a:latin typeface="+mj-ea"/>
                <a:ea typeface="+mj-ea"/>
                <a:cs typeface="Bebas Neue" charset="0"/>
                <a:sym typeface="Bebas Neue" charset="0"/>
              </a:endParaRPr>
            </a:p>
          </p:txBody>
        </p:sp>
        <p:sp>
          <p:nvSpPr>
            <p:cNvPr id="18" name="Rectangle 43">
              <a:extLst>
                <a:ext uri="{FF2B5EF4-FFF2-40B4-BE49-F238E27FC236}">
                  <a16:creationId xmlns:a16="http://schemas.microsoft.com/office/drawing/2014/main" id="{CDA1A0CA-0030-4C83-B67D-A36AE1BA6CE9}"/>
                </a:ext>
              </a:extLst>
            </p:cNvPr>
            <p:cNvSpPr>
              <a:spLocks/>
            </p:cNvSpPr>
            <p:nvPr/>
          </p:nvSpPr>
          <p:spPr bwMode="auto">
            <a:xfrm>
              <a:off x="0" y="304"/>
              <a:ext cx="2872"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sz="1200" dirty="0"/>
                <a:t>Interior design is based on the structure of the use of nature, environment and the corresponding standards, using the material technical means and building design principle, create function reasonable, comfortable beautiful, satisfy people material and spiritual life need.</a:t>
              </a:r>
              <a:endParaRPr lang="en-US" sz="1200" dirty="0">
                <a:solidFill>
                  <a:schemeClr val="tx1"/>
                </a:solidFill>
                <a:latin typeface="+mn-ea"/>
                <a:cs typeface="Lato Light" charset="0"/>
                <a:sym typeface="Lato Light" charset="0"/>
              </a:endParaRPr>
            </a:p>
          </p:txBody>
        </p:sp>
      </p:grpSp>
      <p:pic>
        <p:nvPicPr>
          <p:cNvPr id="19" name="图片 18">
            <a:extLst>
              <a:ext uri="{FF2B5EF4-FFF2-40B4-BE49-F238E27FC236}">
                <a16:creationId xmlns:a16="http://schemas.microsoft.com/office/drawing/2014/main" id="{49717308-0C43-43BA-9311-F842C18A4770}"/>
              </a:ext>
            </a:extLst>
          </p:cNvPr>
          <p:cNvPicPr>
            <a:picLocks noChangeAspect="1"/>
          </p:cNvPicPr>
          <p:nvPr/>
        </p:nvPicPr>
        <p:blipFill rotWithShape="1">
          <a:blip r:embed="rId3">
            <a:extLst>
              <a:ext uri="{28A0092B-C50C-407E-A947-70E740481C1C}">
                <a14:useLocalDpi xmlns:a14="http://schemas.microsoft.com/office/drawing/2010/main" val="0"/>
              </a:ext>
            </a:extLst>
          </a:blip>
          <a:srcRect l="17979" t="25163" r="52575" b="28256"/>
          <a:stretch/>
        </p:blipFill>
        <p:spPr>
          <a:xfrm>
            <a:off x="3393310" y="3761082"/>
            <a:ext cx="1510704" cy="1593211"/>
          </a:xfrm>
          <a:custGeom>
            <a:avLst/>
            <a:gdLst>
              <a:gd name="connsiteX0" fmla="*/ 0 w 1510704"/>
              <a:gd name="connsiteY0" fmla="*/ 0 h 1593211"/>
              <a:gd name="connsiteX1" fmla="*/ 1159783 w 1510704"/>
              <a:gd name="connsiteY1" fmla="*/ 0 h 1593211"/>
              <a:gd name="connsiteX2" fmla="*/ 1510704 w 1510704"/>
              <a:gd name="connsiteY2" fmla="*/ 350921 h 1593211"/>
              <a:gd name="connsiteX3" fmla="*/ 1510704 w 1510704"/>
              <a:gd name="connsiteY3" fmla="*/ 1593211 h 1593211"/>
              <a:gd name="connsiteX4" fmla="*/ 350921 w 1510704"/>
              <a:gd name="connsiteY4" fmla="*/ 1593211 h 1593211"/>
              <a:gd name="connsiteX5" fmla="*/ 0 w 1510704"/>
              <a:gd name="connsiteY5" fmla="*/ 1242290 h 15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0704" h="1593211">
                <a:moveTo>
                  <a:pt x="0" y="0"/>
                </a:moveTo>
                <a:lnTo>
                  <a:pt x="1159783" y="0"/>
                </a:lnTo>
                <a:lnTo>
                  <a:pt x="1510704" y="350921"/>
                </a:lnTo>
                <a:lnTo>
                  <a:pt x="1510704" y="1593211"/>
                </a:lnTo>
                <a:lnTo>
                  <a:pt x="350921" y="1593211"/>
                </a:lnTo>
                <a:lnTo>
                  <a:pt x="0" y="1242290"/>
                </a:lnTo>
                <a:close/>
              </a:path>
            </a:pathLst>
          </a:custGeom>
        </p:spPr>
      </p:pic>
    </p:spTree>
    <p:extLst>
      <p:ext uri="{BB962C8B-B14F-4D97-AF65-F5344CB8AC3E}">
        <p14:creationId xmlns:p14="http://schemas.microsoft.com/office/powerpoint/2010/main" val="4394312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900" decel="100000" fill="hold"/>
                                        <p:tgtEl>
                                          <p:spTgt spid="9"/>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par>
                          <p:cTn id="22" fill="hold">
                            <p:stCondLst>
                              <p:cond delay="500"/>
                            </p:stCondLst>
                            <p:childTnLst>
                              <p:par>
                                <p:cTn id="23" presetID="37"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81">
            <a:extLst>
              <a:ext uri="{FF2B5EF4-FFF2-40B4-BE49-F238E27FC236}">
                <a16:creationId xmlns:a16="http://schemas.microsoft.com/office/drawing/2014/main" id="{8811F315-87A3-4022-80E5-DF6B6DC0ED81}"/>
              </a:ext>
            </a:extLst>
          </p:cNvPr>
          <p:cNvSpPr/>
          <p:nvPr/>
        </p:nvSpPr>
        <p:spPr bwMode="auto">
          <a:xfrm rot="900000">
            <a:off x="4964495" y="2899247"/>
            <a:ext cx="4933767" cy="3186877"/>
          </a:xfrm>
          <a:prstGeom prst="ellipse">
            <a:avLst/>
          </a:prstGeom>
          <a:noFill/>
          <a:ln w="19050" cap="flat" cmpd="sng" algn="ctr">
            <a:solidFill>
              <a:schemeClr val="tx1">
                <a:alpha val="25000"/>
              </a:schemeClr>
            </a:solidFill>
            <a:prstDash val="sysDot"/>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endParaRPr lang="en-US" sz="7466">
              <a:solidFill>
                <a:srgbClr val="000000"/>
              </a:solidFill>
              <a:latin typeface="Gill Sans" charset="0"/>
              <a:ea typeface="ヒラギノ角ゴ ProN W3" charset="0"/>
              <a:cs typeface="ヒラギノ角ゴ ProN W3" charset="0"/>
              <a:sym typeface="Gill Sans" charset="0"/>
            </a:endParaRPr>
          </a:p>
        </p:txBody>
      </p:sp>
      <p:sp>
        <p:nvSpPr>
          <p:cNvPr id="2" name="文本占位符 1">
            <a:extLst>
              <a:ext uri="{FF2B5EF4-FFF2-40B4-BE49-F238E27FC236}">
                <a16:creationId xmlns:a16="http://schemas.microsoft.com/office/drawing/2014/main" id="{144B2012-0C87-480B-AE19-CA9F90C0E7B6}"/>
              </a:ext>
            </a:extLst>
          </p:cNvPr>
          <p:cNvSpPr>
            <a:spLocks noGrp="1"/>
          </p:cNvSpPr>
          <p:nvPr>
            <p:ph type="body" sz="quarter" idx="10"/>
          </p:nvPr>
        </p:nvSpPr>
        <p:spPr/>
        <p:txBody>
          <a:bodyPr/>
          <a:lstStyle/>
          <a:p>
            <a:r>
              <a:rPr lang="zh-CN" altLang="en-US" dirty="0"/>
              <a:t>此处添加标题</a:t>
            </a:r>
          </a:p>
        </p:txBody>
      </p:sp>
      <p:sp>
        <p:nvSpPr>
          <p:cNvPr id="15" name="文本框 14">
            <a:extLst>
              <a:ext uri="{FF2B5EF4-FFF2-40B4-BE49-F238E27FC236}">
                <a16:creationId xmlns:a16="http://schemas.microsoft.com/office/drawing/2014/main" id="{050AC257-CF3C-40B3-A02F-41F591C0132D}"/>
              </a:ext>
            </a:extLst>
          </p:cNvPr>
          <p:cNvSpPr txBox="1"/>
          <p:nvPr/>
        </p:nvSpPr>
        <p:spPr>
          <a:xfrm>
            <a:off x="1398753" y="1102426"/>
            <a:ext cx="9167603" cy="1212640"/>
          </a:xfrm>
          <a:prstGeom prst="rect">
            <a:avLst/>
          </a:prstGeom>
          <a:noFill/>
        </p:spPr>
        <p:txBody>
          <a:bodyPr wrap="square" rtlCol="0">
            <a:spAutoFit/>
          </a:bodyPr>
          <a:lstStyle/>
          <a:p>
            <a:pPr>
              <a:lnSpc>
                <a:spcPct val="130000"/>
              </a:lnSpc>
            </a:pPr>
            <a:r>
              <a:rPr lang="en-US" altLang="zh-CN" sz="1400" dirty="0">
                <a:solidFill>
                  <a:schemeClr val="tx1">
                    <a:lumMod val="95000"/>
                    <a:lumOff val="5000"/>
                  </a:schemeClr>
                </a:solidFill>
              </a:rPr>
              <a:t>Interior design is based on the structure of the use of nature, environment and the corresponding standards, using the material technical means and building design principle,</a:t>
            </a:r>
          </a:p>
          <a:p>
            <a:pPr>
              <a:lnSpc>
                <a:spcPct val="130000"/>
              </a:lnSpc>
            </a:pPr>
            <a:r>
              <a:rPr lang="en-US" altLang="zh-CN" sz="1400" dirty="0">
                <a:solidFill>
                  <a:schemeClr val="tx1">
                    <a:lumMod val="95000"/>
                    <a:lumOff val="5000"/>
                  </a:schemeClr>
                </a:solidFill>
              </a:rPr>
              <a:t> create function reasonable, comfortable beautiful, satisfy people material and spiritual life need of the indoor environment. </a:t>
            </a:r>
          </a:p>
        </p:txBody>
      </p:sp>
      <p:pic>
        <p:nvPicPr>
          <p:cNvPr id="33" name="图片 32">
            <a:extLst>
              <a:ext uri="{FF2B5EF4-FFF2-40B4-BE49-F238E27FC236}">
                <a16:creationId xmlns:a16="http://schemas.microsoft.com/office/drawing/2014/main" id="{1474A47D-ABEB-4B57-9CAB-18AD50F57AE8}"/>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8955" t="26219" r="9997" b="27582"/>
          <a:stretch>
            <a:fillRect/>
          </a:stretch>
        </p:blipFill>
        <p:spPr>
          <a:xfrm>
            <a:off x="5347452" y="2942925"/>
            <a:ext cx="4238686" cy="2976706"/>
          </a:xfrm>
          <a:custGeom>
            <a:avLst/>
            <a:gdLst>
              <a:gd name="connsiteX0" fmla="*/ 1536322 w 4238686"/>
              <a:gd name="connsiteY0" fmla="*/ 1 h 2976706"/>
              <a:gd name="connsiteX1" fmla="*/ 2408357 w 4238686"/>
              <a:gd name="connsiteY1" fmla="*/ 118263 h 2976706"/>
              <a:gd name="connsiteX2" fmla="*/ 4207449 w 4238686"/>
              <a:gd name="connsiteY2" fmla="*/ 2068787 h 2976706"/>
              <a:gd name="connsiteX3" fmla="*/ 1674127 w 4238686"/>
              <a:gd name="connsiteY3" fmla="*/ 2858444 h 2976706"/>
              <a:gd name="connsiteX4" fmla="*/ 39732 w 4238686"/>
              <a:gd name="connsiteY4" fmla="*/ 1773080 h 2976706"/>
              <a:gd name="connsiteX5" fmla="*/ 0 w 4238686"/>
              <a:gd name="connsiteY5" fmla="*/ 1700946 h 2976706"/>
              <a:gd name="connsiteX6" fmla="*/ 0 w 4238686"/>
              <a:gd name="connsiteY6" fmla="*/ 634385 h 2976706"/>
              <a:gd name="connsiteX7" fmla="*/ 81593 w 4238686"/>
              <a:gd name="connsiteY7" fmla="*/ 526592 h 2976706"/>
              <a:gd name="connsiteX8" fmla="*/ 1536322 w 4238686"/>
              <a:gd name="connsiteY8" fmla="*/ 1 h 297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8686" h="2976706">
                <a:moveTo>
                  <a:pt x="1536322" y="1"/>
                </a:moveTo>
                <a:cubicBezTo>
                  <a:pt x="1814060" y="112"/>
                  <a:pt x="2109266" y="38122"/>
                  <a:pt x="2408357" y="118263"/>
                </a:cubicBezTo>
                <a:cubicBezTo>
                  <a:pt x="3604720" y="438827"/>
                  <a:pt x="4410200" y="1312106"/>
                  <a:pt x="4207449" y="2068787"/>
                </a:cubicBezTo>
                <a:cubicBezTo>
                  <a:pt x="4004697" y="2825467"/>
                  <a:pt x="2870490" y="3179008"/>
                  <a:pt x="1674127" y="2858444"/>
                </a:cubicBezTo>
                <a:cubicBezTo>
                  <a:pt x="926401" y="2658091"/>
                  <a:pt x="331362" y="2241834"/>
                  <a:pt x="39732" y="1773080"/>
                </a:cubicBezTo>
                <a:lnTo>
                  <a:pt x="0" y="1700946"/>
                </a:lnTo>
                <a:lnTo>
                  <a:pt x="0" y="634385"/>
                </a:lnTo>
                <a:lnTo>
                  <a:pt x="81593" y="526592"/>
                </a:lnTo>
                <a:cubicBezTo>
                  <a:pt x="374928" y="191355"/>
                  <a:pt x="911410" y="-251"/>
                  <a:pt x="1536322" y="1"/>
                </a:cubicBezTo>
                <a:close/>
              </a:path>
            </a:pathLst>
          </a:custGeom>
        </p:spPr>
      </p:pic>
      <p:pic>
        <p:nvPicPr>
          <p:cNvPr id="19" name="图片 18">
            <a:extLst>
              <a:ext uri="{FF2B5EF4-FFF2-40B4-BE49-F238E27FC236}">
                <a16:creationId xmlns:a16="http://schemas.microsoft.com/office/drawing/2014/main" id="{EFE55CD2-20DF-44A5-B503-1FC849976DB8}"/>
              </a:ext>
            </a:extLst>
          </p:cNvPr>
          <p:cNvPicPr>
            <a:picLocks noChangeAspect="1"/>
          </p:cNvPicPr>
          <p:nvPr/>
        </p:nvPicPr>
        <p:blipFill rotWithShape="1">
          <a:blip r:embed="rId5">
            <a:extLst>
              <a:ext uri="{28A0092B-C50C-407E-A947-70E740481C1C}">
                <a14:useLocalDpi xmlns:a14="http://schemas.microsoft.com/office/drawing/2010/main" val="0"/>
              </a:ext>
            </a:extLst>
          </a:blip>
          <a:srcRect l="3306" t="47342" r="4038" b="9253"/>
          <a:stretch/>
        </p:blipFill>
        <p:spPr>
          <a:xfrm>
            <a:off x="1876316" y="2942926"/>
            <a:ext cx="4238686" cy="2976706"/>
          </a:xfrm>
          <a:custGeom>
            <a:avLst/>
            <a:gdLst>
              <a:gd name="connsiteX0" fmla="*/ 1536322 w 4238686"/>
              <a:gd name="connsiteY0" fmla="*/ 1 h 2976706"/>
              <a:gd name="connsiteX1" fmla="*/ 2408357 w 4238686"/>
              <a:gd name="connsiteY1" fmla="*/ 118263 h 2976706"/>
              <a:gd name="connsiteX2" fmla="*/ 4207449 w 4238686"/>
              <a:gd name="connsiteY2" fmla="*/ 2068787 h 2976706"/>
              <a:gd name="connsiteX3" fmla="*/ 1674127 w 4238686"/>
              <a:gd name="connsiteY3" fmla="*/ 2858444 h 2976706"/>
              <a:gd name="connsiteX4" fmla="*/ 39732 w 4238686"/>
              <a:gd name="connsiteY4" fmla="*/ 1773080 h 2976706"/>
              <a:gd name="connsiteX5" fmla="*/ 0 w 4238686"/>
              <a:gd name="connsiteY5" fmla="*/ 1700946 h 2976706"/>
              <a:gd name="connsiteX6" fmla="*/ 0 w 4238686"/>
              <a:gd name="connsiteY6" fmla="*/ 634385 h 2976706"/>
              <a:gd name="connsiteX7" fmla="*/ 81593 w 4238686"/>
              <a:gd name="connsiteY7" fmla="*/ 526592 h 2976706"/>
              <a:gd name="connsiteX8" fmla="*/ 1536322 w 4238686"/>
              <a:gd name="connsiteY8" fmla="*/ 1 h 297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8686" h="2976706">
                <a:moveTo>
                  <a:pt x="1536322" y="1"/>
                </a:moveTo>
                <a:cubicBezTo>
                  <a:pt x="1814060" y="112"/>
                  <a:pt x="2109266" y="38122"/>
                  <a:pt x="2408357" y="118263"/>
                </a:cubicBezTo>
                <a:cubicBezTo>
                  <a:pt x="3604720" y="438827"/>
                  <a:pt x="4410200" y="1312106"/>
                  <a:pt x="4207449" y="2068787"/>
                </a:cubicBezTo>
                <a:cubicBezTo>
                  <a:pt x="4004697" y="2825467"/>
                  <a:pt x="2870490" y="3179008"/>
                  <a:pt x="1674127" y="2858444"/>
                </a:cubicBezTo>
                <a:cubicBezTo>
                  <a:pt x="926401" y="2658091"/>
                  <a:pt x="331362" y="2241834"/>
                  <a:pt x="39732" y="1773080"/>
                </a:cubicBezTo>
                <a:lnTo>
                  <a:pt x="0" y="1700946"/>
                </a:lnTo>
                <a:lnTo>
                  <a:pt x="0" y="634385"/>
                </a:lnTo>
                <a:lnTo>
                  <a:pt x="81593" y="526592"/>
                </a:lnTo>
                <a:cubicBezTo>
                  <a:pt x="374928" y="191355"/>
                  <a:pt x="911410" y="-251"/>
                  <a:pt x="1536322" y="1"/>
                </a:cubicBezTo>
                <a:close/>
              </a:path>
            </a:pathLst>
          </a:custGeom>
        </p:spPr>
      </p:pic>
      <p:sp>
        <p:nvSpPr>
          <p:cNvPr id="20" name="Oval 81">
            <a:extLst>
              <a:ext uri="{FF2B5EF4-FFF2-40B4-BE49-F238E27FC236}">
                <a16:creationId xmlns:a16="http://schemas.microsoft.com/office/drawing/2014/main" id="{54E127EE-1227-4B9C-83BD-8ADADC45E905}"/>
              </a:ext>
            </a:extLst>
          </p:cNvPr>
          <p:cNvSpPr/>
          <p:nvPr/>
        </p:nvSpPr>
        <p:spPr bwMode="auto">
          <a:xfrm rot="900000">
            <a:off x="1493359" y="2899248"/>
            <a:ext cx="4933767" cy="3186877"/>
          </a:xfrm>
          <a:prstGeom prst="ellipse">
            <a:avLst/>
          </a:prstGeom>
          <a:noFill/>
          <a:ln w="19050" cap="flat" cmpd="sng" algn="ctr">
            <a:solidFill>
              <a:schemeClr val="tx1">
                <a:alpha val="25000"/>
              </a:schemeClr>
            </a:solidFill>
            <a:prstDash val="sysDot"/>
            <a:round/>
            <a:headEnd type="none" w="med" len="med"/>
            <a:tailEnd type="none" w="med" len="med"/>
          </a:ln>
          <a:effectLst/>
          <a:extLst/>
        </p:spPr>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endParaRPr lang="en-US" sz="7466">
              <a:solidFill>
                <a:srgbClr val="000000"/>
              </a:solidFill>
              <a:latin typeface="Gill Sans" charset="0"/>
              <a:ea typeface="ヒラギノ角ゴ ProN W3" charset="0"/>
              <a:cs typeface="ヒラギノ角ゴ ProN W3" charset="0"/>
              <a:sym typeface="Gill Sans" charset="0"/>
            </a:endParaRPr>
          </a:p>
        </p:txBody>
      </p:sp>
    </p:spTree>
    <p:extLst>
      <p:ext uri="{BB962C8B-B14F-4D97-AF65-F5344CB8AC3E}">
        <p14:creationId xmlns:p14="http://schemas.microsoft.com/office/powerpoint/2010/main" val="172553483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heel(1)">
                                      <p:cBhvr>
                                        <p:cTn id="12" dur="350"/>
                                        <p:tgtEl>
                                          <p:spTgt spid="20"/>
                                        </p:tgtEl>
                                      </p:cBhvr>
                                    </p:animEffect>
                                  </p:childTnLst>
                                </p:cTn>
                              </p:par>
                            </p:childTnLst>
                          </p:cTn>
                        </p:par>
                        <p:par>
                          <p:cTn id="13" fill="hold">
                            <p:stCondLst>
                              <p:cond delay="350"/>
                            </p:stCondLst>
                            <p:childTnLst>
                              <p:par>
                                <p:cTn id="14" presetID="18" presetClass="entr" presetSubtype="1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trips(downLeft)">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heel(1)">
                                      <p:cBhvr>
                                        <p:cTn id="21" dur="350"/>
                                        <p:tgtEl>
                                          <p:spTgt spid="32"/>
                                        </p:tgtEl>
                                      </p:cBhvr>
                                    </p:animEffect>
                                  </p:childTnLst>
                                </p:cTn>
                              </p:par>
                            </p:childTnLst>
                          </p:cTn>
                        </p:par>
                        <p:par>
                          <p:cTn id="22" fill="hold">
                            <p:stCondLst>
                              <p:cond delay="350"/>
                            </p:stCondLst>
                            <p:childTnLst>
                              <p:par>
                                <p:cTn id="23" presetID="18" presetClass="entr" presetSubtype="12"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strips(downLeft)">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5" grpId="0"/>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4D9D796-A95A-4CC8-AAA3-67A0DB8A4E83}"/>
              </a:ext>
            </a:extLst>
          </p:cNvPr>
          <p:cNvSpPr txBox="1"/>
          <p:nvPr/>
        </p:nvSpPr>
        <p:spPr>
          <a:xfrm>
            <a:off x="3646191" y="2587154"/>
            <a:ext cx="5154909" cy="1323439"/>
          </a:xfrm>
          <a:prstGeom prst="rect">
            <a:avLst/>
          </a:prstGeom>
          <a:noFill/>
        </p:spPr>
        <p:txBody>
          <a:bodyPr wrap="square" rtlCol="0">
            <a:spAutoFit/>
          </a:bodyPr>
          <a:lstStyle/>
          <a:p>
            <a:pPr algn="ctr"/>
            <a:r>
              <a:rPr lang="zh-CN" altLang="en-US" sz="8000" b="1" dirty="0">
                <a:solidFill>
                  <a:schemeClr val="tx1">
                    <a:lumMod val="95000"/>
                    <a:lumOff val="5000"/>
                  </a:schemeClr>
                </a:solidFill>
              </a:rPr>
              <a:t>谢谢观赏！</a:t>
            </a:r>
          </a:p>
        </p:txBody>
      </p:sp>
    </p:spTree>
    <p:extLst>
      <p:ext uri="{BB962C8B-B14F-4D97-AF65-F5344CB8AC3E}">
        <p14:creationId xmlns:p14="http://schemas.microsoft.com/office/powerpoint/2010/main" val="408861272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A1BD7E2-5B16-40F5-9456-41D85E0F685C}"/>
              </a:ext>
            </a:extLst>
          </p:cNvPr>
          <p:cNvSpPr/>
          <p:nvPr/>
        </p:nvSpPr>
        <p:spPr>
          <a:xfrm rot="2674913" flipH="1">
            <a:off x="4048731" y="4176553"/>
            <a:ext cx="52124" cy="13956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a:extLst>
              <a:ext uri="{FF2B5EF4-FFF2-40B4-BE49-F238E27FC236}">
                <a16:creationId xmlns:a16="http://schemas.microsoft.com/office/drawing/2014/main" id="{775464B1-0846-408D-9F89-A6867BDD77C8}"/>
              </a:ext>
            </a:extLst>
          </p:cNvPr>
          <p:cNvSpPr/>
          <p:nvPr/>
        </p:nvSpPr>
        <p:spPr>
          <a:xfrm>
            <a:off x="1781869" y="1456259"/>
            <a:ext cx="3154160" cy="3003962"/>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42D8EBF-991F-4B2F-AD0D-CF7AE8D5A2E7}"/>
              </a:ext>
            </a:extLst>
          </p:cNvPr>
          <p:cNvSpPr txBox="1"/>
          <p:nvPr/>
        </p:nvSpPr>
        <p:spPr>
          <a:xfrm>
            <a:off x="5437774" y="2768051"/>
            <a:ext cx="4360952" cy="923330"/>
          </a:xfrm>
          <a:prstGeom prst="rect">
            <a:avLst/>
          </a:prstGeom>
          <a:noFill/>
        </p:spPr>
        <p:txBody>
          <a:bodyPr wrap="square" rtlCol="0">
            <a:spAutoFit/>
          </a:bodyPr>
          <a:lstStyle/>
          <a:p>
            <a:pPr algn="ctr"/>
            <a:r>
              <a:rPr lang="zh-CN" altLang="en-US" sz="5400" dirty="0">
                <a:solidFill>
                  <a:schemeClr val="tx1">
                    <a:lumMod val="95000"/>
                    <a:lumOff val="5000"/>
                  </a:schemeClr>
                </a:solidFill>
              </a:rPr>
              <a:t>此处添加标题</a:t>
            </a:r>
          </a:p>
        </p:txBody>
      </p:sp>
      <p:grpSp>
        <p:nvGrpSpPr>
          <p:cNvPr id="6" name="组合 5">
            <a:extLst>
              <a:ext uri="{FF2B5EF4-FFF2-40B4-BE49-F238E27FC236}">
                <a16:creationId xmlns:a16="http://schemas.microsoft.com/office/drawing/2014/main" id="{3B447406-5288-4B9B-97C5-274484B852AA}"/>
              </a:ext>
            </a:extLst>
          </p:cNvPr>
          <p:cNvGrpSpPr/>
          <p:nvPr/>
        </p:nvGrpSpPr>
        <p:grpSpPr>
          <a:xfrm>
            <a:off x="1825536" y="1870440"/>
            <a:ext cx="2997071" cy="2697365"/>
            <a:chOff x="1758180" y="2725535"/>
            <a:chExt cx="1817754" cy="1635979"/>
          </a:xfrm>
        </p:grpSpPr>
        <p:sp>
          <p:nvSpPr>
            <p:cNvPr id="7" name="等腰三角形 6">
              <a:extLst>
                <a:ext uri="{FF2B5EF4-FFF2-40B4-BE49-F238E27FC236}">
                  <a16:creationId xmlns:a16="http://schemas.microsoft.com/office/drawing/2014/main" id="{E4F4B6A0-0F32-45F7-AC1E-A4DFCC4C1996}"/>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48AA3E6-06E2-489A-9754-C05D84944DB3}"/>
                </a:ext>
              </a:extLst>
            </p:cNvPr>
            <p:cNvSpPr txBox="1"/>
            <p:nvPr/>
          </p:nvSpPr>
          <p:spPr>
            <a:xfrm>
              <a:off x="1968312" y="3633951"/>
              <a:ext cx="1397489" cy="392006"/>
            </a:xfrm>
            <a:prstGeom prst="rect">
              <a:avLst/>
            </a:prstGeom>
            <a:noFill/>
          </p:spPr>
          <p:txBody>
            <a:bodyPr wrap="square" rtlCol="0">
              <a:spAutoFit/>
            </a:bodyPr>
            <a:lstStyle/>
            <a:p>
              <a:pPr algn="ctr"/>
              <a:r>
                <a:rPr lang="en-US" altLang="zh-CN" sz="3600" dirty="0">
                  <a:solidFill>
                    <a:schemeClr val="bg1"/>
                  </a:solidFill>
                </a:rPr>
                <a:t>PART01</a:t>
              </a:r>
              <a:endParaRPr lang="zh-CN" altLang="en-US" sz="3600" dirty="0">
                <a:solidFill>
                  <a:schemeClr val="bg1"/>
                </a:solidFill>
              </a:endParaRPr>
            </a:p>
          </p:txBody>
        </p:sp>
      </p:grpSp>
      <p:sp>
        <p:nvSpPr>
          <p:cNvPr id="9" name="矩形 8">
            <a:extLst>
              <a:ext uri="{FF2B5EF4-FFF2-40B4-BE49-F238E27FC236}">
                <a16:creationId xmlns:a16="http://schemas.microsoft.com/office/drawing/2014/main" id="{C902E968-B030-4EB1-9F42-FA988D8A63B6}"/>
              </a:ext>
            </a:extLst>
          </p:cNvPr>
          <p:cNvSpPr/>
          <p:nvPr/>
        </p:nvSpPr>
        <p:spPr>
          <a:xfrm rot="2818271" flipH="1">
            <a:off x="592558" y="-75063"/>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1B9F6A5-3762-403D-B971-90E8435AD73F}"/>
              </a:ext>
            </a:extLst>
          </p:cNvPr>
          <p:cNvSpPr/>
          <p:nvPr/>
        </p:nvSpPr>
        <p:spPr>
          <a:xfrm rot="2821080" flipH="1">
            <a:off x="1154105" y="-203011"/>
            <a:ext cx="52124" cy="139569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19C4762-DCE0-41F8-BDAF-5A6DE3B27CB9}"/>
              </a:ext>
            </a:extLst>
          </p:cNvPr>
          <p:cNvSpPr/>
          <p:nvPr/>
        </p:nvSpPr>
        <p:spPr>
          <a:xfrm rot="2674913" flipH="1">
            <a:off x="11657536" y="-54969"/>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7F16BFB-FAB8-4C57-8A02-CBFD85C56B06}"/>
              </a:ext>
            </a:extLst>
          </p:cNvPr>
          <p:cNvSpPr/>
          <p:nvPr/>
        </p:nvSpPr>
        <p:spPr>
          <a:xfrm rot="2674913" flipH="1">
            <a:off x="1323203" y="5266331"/>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2C6707BB-AF57-410F-97CF-F13ED40EB09D}"/>
              </a:ext>
            </a:extLst>
          </p:cNvPr>
          <p:cNvSpPr/>
          <p:nvPr/>
        </p:nvSpPr>
        <p:spPr>
          <a:xfrm rot="2674913" flipH="1">
            <a:off x="11609399" y="6297001"/>
            <a:ext cx="52124" cy="13956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14647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5" grpId="0"/>
      <p:bldP spid="9" grpId="0" animBg="1"/>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57B518D-5119-4C01-9A36-96F35DE26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05" y="0"/>
            <a:ext cx="5863167" cy="6858000"/>
          </a:xfrm>
          <a:prstGeom prst="rect">
            <a:avLst/>
          </a:prstGeom>
        </p:spPr>
      </p:pic>
      <p:sp>
        <p:nvSpPr>
          <p:cNvPr id="5" name="矩形 4">
            <a:extLst>
              <a:ext uri="{FF2B5EF4-FFF2-40B4-BE49-F238E27FC236}">
                <a16:creationId xmlns:a16="http://schemas.microsoft.com/office/drawing/2014/main" id="{C9CFE442-15E6-421A-877A-49631DFCC152}"/>
              </a:ext>
            </a:extLst>
          </p:cNvPr>
          <p:cNvSpPr/>
          <p:nvPr/>
        </p:nvSpPr>
        <p:spPr>
          <a:xfrm>
            <a:off x="5787162" y="0"/>
            <a:ext cx="6404838" cy="6858000"/>
          </a:xfrm>
          <a:prstGeom prst="rect">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a16="http://schemas.microsoft.com/office/drawing/2014/main" id="{264776A5-545E-4F99-9287-FB8418B2E538}"/>
              </a:ext>
            </a:extLst>
          </p:cNvPr>
          <p:cNvSpPr txBox="1"/>
          <p:nvPr/>
        </p:nvSpPr>
        <p:spPr>
          <a:xfrm>
            <a:off x="7743086" y="1030946"/>
            <a:ext cx="2492990" cy="646331"/>
          </a:xfrm>
          <a:prstGeom prst="rect">
            <a:avLst/>
          </a:prstGeom>
          <a:noFill/>
        </p:spPr>
        <p:txBody>
          <a:bodyPr wrap="none" rtlCol="0">
            <a:spAutoFit/>
          </a:bodyPr>
          <a:lstStyle/>
          <a:p>
            <a:r>
              <a:rPr lang="zh-CN" altLang="en-US" sz="3600" dirty="0">
                <a:solidFill>
                  <a:schemeClr val="bg1"/>
                </a:solidFill>
              </a:rPr>
              <a:t>古典时尚风</a:t>
            </a:r>
          </a:p>
        </p:txBody>
      </p:sp>
      <p:sp>
        <p:nvSpPr>
          <p:cNvPr id="8" name="矩形 7">
            <a:extLst>
              <a:ext uri="{FF2B5EF4-FFF2-40B4-BE49-F238E27FC236}">
                <a16:creationId xmlns:a16="http://schemas.microsoft.com/office/drawing/2014/main" id="{E20C64EE-37A3-476B-B789-414D84C575B4}"/>
              </a:ext>
            </a:extLst>
          </p:cNvPr>
          <p:cNvSpPr/>
          <p:nvPr/>
        </p:nvSpPr>
        <p:spPr>
          <a:xfrm>
            <a:off x="10799428" y="6474891"/>
            <a:ext cx="1066801" cy="1545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3006AC8-3C3F-4EC0-9D08-5A926F76DF1D}"/>
              </a:ext>
            </a:extLst>
          </p:cNvPr>
          <p:cNvSpPr txBox="1"/>
          <p:nvPr/>
        </p:nvSpPr>
        <p:spPr>
          <a:xfrm>
            <a:off x="6978453" y="3665860"/>
            <a:ext cx="4022257" cy="2052870"/>
          </a:xfrm>
          <a:prstGeom prst="rect">
            <a:avLst/>
          </a:prstGeom>
          <a:noFill/>
        </p:spPr>
        <p:txBody>
          <a:bodyPr wrap="square" rtlCol="0">
            <a:spAutoFit/>
          </a:bodyPr>
          <a:lstStyle/>
          <a:p>
            <a:pPr>
              <a:lnSpc>
                <a:spcPct val="130000"/>
              </a:lnSpc>
            </a:pPr>
            <a:r>
              <a:rPr lang="en-US" altLang="zh-CN" sz="1400" dirty="0">
                <a:solidFill>
                  <a:schemeClr val="tx1">
                    <a:lumMod val="95000"/>
                    <a:lumOff val="5000"/>
                  </a:schemeClr>
                </a:solidFill>
              </a:rPr>
              <a:t>Interior design is based on the structure of the use of nature, environment and the corresponding standards, using the material technical means and building design principle,</a:t>
            </a:r>
          </a:p>
          <a:p>
            <a:pPr>
              <a:lnSpc>
                <a:spcPct val="130000"/>
              </a:lnSpc>
            </a:pPr>
            <a:r>
              <a:rPr lang="en-US" altLang="zh-CN" sz="1400" dirty="0">
                <a:solidFill>
                  <a:schemeClr val="tx1">
                    <a:lumMod val="95000"/>
                    <a:lumOff val="5000"/>
                  </a:schemeClr>
                </a:solidFill>
              </a:rPr>
              <a:t> create function reasonable, comfortable beautiful, satisfy people material and spiritual life need of the indoor environment. </a:t>
            </a:r>
          </a:p>
        </p:txBody>
      </p:sp>
      <p:grpSp>
        <p:nvGrpSpPr>
          <p:cNvPr id="13" name="组合 12">
            <a:extLst>
              <a:ext uri="{FF2B5EF4-FFF2-40B4-BE49-F238E27FC236}">
                <a16:creationId xmlns:a16="http://schemas.microsoft.com/office/drawing/2014/main" id="{999F31B2-0BE0-4B52-8431-7987E01C4B48}"/>
              </a:ext>
            </a:extLst>
          </p:cNvPr>
          <p:cNvGrpSpPr/>
          <p:nvPr/>
        </p:nvGrpSpPr>
        <p:grpSpPr>
          <a:xfrm>
            <a:off x="8438010" y="2418929"/>
            <a:ext cx="1103142" cy="779140"/>
            <a:chOff x="8438010" y="2418929"/>
            <a:chExt cx="1103142" cy="779140"/>
          </a:xfrm>
        </p:grpSpPr>
        <p:sp>
          <p:nvSpPr>
            <p:cNvPr id="11" name="等腰三角形 10">
              <a:extLst>
                <a:ext uri="{FF2B5EF4-FFF2-40B4-BE49-F238E27FC236}">
                  <a16:creationId xmlns:a16="http://schemas.microsoft.com/office/drawing/2014/main" id="{6C083837-1B30-4CD2-84EB-545C22E184CE}"/>
                </a:ext>
              </a:extLst>
            </p:cNvPr>
            <p:cNvSpPr/>
            <p:nvPr/>
          </p:nvSpPr>
          <p:spPr>
            <a:xfrm>
              <a:off x="8438010" y="2418929"/>
              <a:ext cx="1103142" cy="779140"/>
            </a:xfrm>
            <a:prstGeom prst="triangl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1F97337-2B98-4214-80DA-33258BE78866}"/>
                </a:ext>
              </a:extLst>
            </p:cNvPr>
            <p:cNvSpPr txBox="1"/>
            <p:nvPr/>
          </p:nvSpPr>
          <p:spPr>
            <a:xfrm>
              <a:off x="8720794" y="2648489"/>
              <a:ext cx="562975" cy="523220"/>
            </a:xfrm>
            <a:prstGeom prst="rect">
              <a:avLst/>
            </a:prstGeom>
            <a:noFill/>
          </p:spPr>
          <p:txBody>
            <a:bodyPr wrap="none" rtlCol="0">
              <a:spAutoFit/>
            </a:bodyPr>
            <a:lstStyle/>
            <a:p>
              <a:r>
                <a:rPr lang="en-US" altLang="zh-CN" sz="2800" dirty="0">
                  <a:solidFill>
                    <a:schemeClr val="bg1"/>
                  </a:solidFill>
                </a:rPr>
                <a:t>01</a:t>
              </a:r>
              <a:endParaRPr lang="zh-CN" altLang="en-US" sz="2800" dirty="0">
                <a:solidFill>
                  <a:schemeClr val="bg1"/>
                </a:solidFill>
              </a:endParaRPr>
            </a:p>
          </p:txBody>
        </p:sp>
      </p:grpSp>
    </p:spTree>
    <p:extLst>
      <p:ext uri="{BB962C8B-B14F-4D97-AF65-F5344CB8AC3E}">
        <p14:creationId xmlns:p14="http://schemas.microsoft.com/office/powerpoint/2010/main" val="27703612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2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2" fill="hold" grpId="0"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8A6CC3E-C9A8-4D9C-97A7-A9ED0B1070C2}"/>
              </a:ext>
            </a:extLst>
          </p:cNvPr>
          <p:cNvSpPr>
            <a:spLocks noGrp="1"/>
          </p:cNvSpPr>
          <p:nvPr>
            <p:ph type="body" sz="quarter" idx="10"/>
          </p:nvPr>
        </p:nvSpPr>
        <p:spPr/>
        <p:txBody>
          <a:bodyPr/>
          <a:lstStyle/>
          <a:p>
            <a:r>
              <a:rPr lang="zh-CN" altLang="en-US" dirty="0"/>
              <a:t>此处添加标题</a:t>
            </a:r>
          </a:p>
        </p:txBody>
      </p:sp>
      <p:pic>
        <p:nvPicPr>
          <p:cNvPr id="8" name="图片 7">
            <a:extLst>
              <a:ext uri="{FF2B5EF4-FFF2-40B4-BE49-F238E27FC236}">
                <a16:creationId xmlns:a16="http://schemas.microsoft.com/office/drawing/2014/main" id="{AC71F01D-2FA8-4D91-9A22-9FAF1D9E2F7B}"/>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2826" r="52197" b="4990"/>
          <a:stretch>
            <a:fillRect/>
          </a:stretch>
        </p:blipFill>
        <p:spPr>
          <a:xfrm>
            <a:off x="630107" y="1757357"/>
            <a:ext cx="3060071" cy="4309449"/>
          </a:xfrm>
          <a:custGeom>
            <a:avLst/>
            <a:gdLst>
              <a:gd name="connsiteX0" fmla="*/ 0 w 3060071"/>
              <a:gd name="connsiteY0" fmla="*/ 0 h 4309449"/>
              <a:gd name="connsiteX1" fmla="*/ 3060071 w 3060071"/>
              <a:gd name="connsiteY1" fmla="*/ 0 h 4309449"/>
              <a:gd name="connsiteX2" fmla="*/ 3060071 w 3060071"/>
              <a:gd name="connsiteY2" fmla="*/ 4309449 h 4309449"/>
              <a:gd name="connsiteX3" fmla="*/ 0 w 3060071"/>
              <a:gd name="connsiteY3" fmla="*/ 4309449 h 4309449"/>
            </a:gdLst>
            <a:ahLst/>
            <a:cxnLst>
              <a:cxn ang="0">
                <a:pos x="connsiteX0" y="connsiteY0"/>
              </a:cxn>
              <a:cxn ang="0">
                <a:pos x="connsiteX1" y="connsiteY1"/>
              </a:cxn>
              <a:cxn ang="0">
                <a:pos x="connsiteX2" y="connsiteY2"/>
              </a:cxn>
              <a:cxn ang="0">
                <a:pos x="connsiteX3" y="connsiteY3"/>
              </a:cxn>
            </a:cxnLst>
            <a:rect l="l" t="t" r="r" b="b"/>
            <a:pathLst>
              <a:path w="3060071" h="4309449">
                <a:moveTo>
                  <a:pt x="0" y="0"/>
                </a:moveTo>
                <a:lnTo>
                  <a:pt x="3060071" y="0"/>
                </a:lnTo>
                <a:lnTo>
                  <a:pt x="3060071" y="4309449"/>
                </a:lnTo>
                <a:lnTo>
                  <a:pt x="0" y="4309449"/>
                </a:lnTo>
                <a:close/>
              </a:path>
            </a:pathLst>
          </a:custGeom>
          <a:ln w="76200">
            <a:solidFill>
              <a:schemeClr val="bg1"/>
            </a:solidFill>
          </a:ln>
        </p:spPr>
      </p:pic>
      <p:sp>
        <p:nvSpPr>
          <p:cNvPr id="5" name="矩形 4">
            <a:extLst>
              <a:ext uri="{FF2B5EF4-FFF2-40B4-BE49-F238E27FC236}">
                <a16:creationId xmlns:a16="http://schemas.microsoft.com/office/drawing/2014/main" id="{72386B31-C790-40F2-972F-E5DC32885C64}"/>
              </a:ext>
            </a:extLst>
          </p:cNvPr>
          <p:cNvSpPr/>
          <p:nvPr/>
        </p:nvSpPr>
        <p:spPr>
          <a:xfrm>
            <a:off x="630107" y="4809837"/>
            <a:ext cx="3060071" cy="1266122"/>
          </a:xfrm>
          <a:prstGeom prst="rect">
            <a:avLst/>
          </a:prstGeom>
          <a:solidFill>
            <a:srgbClr val="0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7214A210-BFD6-4F58-A6B4-89C66CF2347D}"/>
              </a:ext>
            </a:extLst>
          </p:cNvPr>
          <p:cNvGrpSpPr/>
          <p:nvPr/>
        </p:nvGrpSpPr>
        <p:grpSpPr>
          <a:xfrm>
            <a:off x="872339" y="4901278"/>
            <a:ext cx="2591515" cy="1019252"/>
            <a:chOff x="1342368" y="4875878"/>
            <a:chExt cx="2591515" cy="1019252"/>
          </a:xfrm>
        </p:grpSpPr>
        <p:sp>
          <p:nvSpPr>
            <p:cNvPr id="9" name="文本框 8">
              <a:extLst>
                <a:ext uri="{FF2B5EF4-FFF2-40B4-BE49-F238E27FC236}">
                  <a16:creationId xmlns:a16="http://schemas.microsoft.com/office/drawing/2014/main" id="{E71F971F-DFBB-4EB5-9C90-D4FAB1896F96}"/>
                </a:ext>
              </a:extLst>
            </p:cNvPr>
            <p:cNvSpPr txBox="1"/>
            <p:nvPr/>
          </p:nvSpPr>
          <p:spPr>
            <a:xfrm>
              <a:off x="1903671" y="4875878"/>
              <a:ext cx="1467068" cy="400110"/>
            </a:xfrm>
            <a:prstGeom prst="rect">
              <a:avLst/>
            </a:prstGeom>
            <a:noFill/>
          </p:spPr>
          <p:txBody>
            <a:bodyPr wrap="none" rtlCol="0">
              <a:spAutoFit/>
            </a:bodyPr>
            <a:lstStyle/>
            <a:p>
              <a:r>
                <a:rPr lang="zh-CN" altLang="en-US" sz="2000" dirty="0">
                  <a:solidFill>
                    <a:schemeClr val="bg1"/>
                  </a:solidFill>
                </a:rPr>
                <a:t>时尚简约风</a:t>
              </a:r>
            </a:p>
          </p:txBody>
        </p:sp>
        <p:sp>
          <p:nvSpPr>
            <p:cNvPr id="10" name="矩形 9">
              <a:extLst>
                <a:ext uri="{FF2B5EF4-FFF2-40B4-BE49-F238E27FC236}">
                  <a16:creationId xmlns:a16="http://schemas.microsoft.com/office/drawing/2014/main" id="{C2AB34FD-E930-4ABE-8B05-D90115E0EA44}"/>
                </a:ext>
              </a:extLst>
            </p:cNvPr>
            <p:cNvSpPr/>
            <p:nvPr/>
          </p:nvSpPr>
          <p:spPr>
            <a:xfrm>
              <a:off x="2235200" y="5378510"/>
              <a:ext cx="665018"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88053407-837E-48BA-84B8-2489A1A63664}"/>
                </a:ext>
              </a:extLst>
            </p:cNvPr>
            <p:cNvSpPr txBox="1"/>
            <p:nvPr/>
          </p:nvSpPr>
          <p:spPr>
            <a:xfrm>
              <a:off x="1342368" y="5433465"/>
              <a:ext cx="2591515" cy="461665"/>
            </a:xfrm>
            <a:prstGeom prst="rect">
              <a:avLst/>
            </a:prstGeom>
            <a:noFill/>
          </p:spPr>
          <p:txBody>
            <a:bodyPr wrap="square" rtlCol="0">
              <a:spAutoFit/>
            </a:bodyPr>
            <a:lstStyle/>
            <a:p>
              <a:pPr algn="ctr"/>
              <a:r>
                <a:rPr lang="en-US" altLang="zh-CN" sz="1200" dirty="0">
                  <a:solidFill>
                    <a:schemeClr val="bg1"/>
                  </a:solidFill>
                </a:rPr>
                <a:t>Interior design is based on the structure of the use of nature.</a:t>
              </a:r>
              <a:endParaRPr lang="zh-CN" altLang="en-US" sz="1200" dirty="0">
                <a:solidFill>
                  <a:schemeClr val="bg1"/>
                </a:solidFill>
              </a:endParaRPr>
            </a:p>
          </p:txBody>
        </p:sp>
      </p:grpSp>
      <p:pic>
        <p:nvPicPr>
          <p:cNvPr id="13" name="图片 12">
            <a:extLst>
              <a:ext uri="{FF2B5EF4-FFF2-40B4-BE49-F238E27FC236}">
                <a16:creationId xmlns:a16="http://schemas.microsoft.com/office/drawing/2014/main" id="{45059A9B-A36D-4AB6-94B1-F7512C87F797}"/>
              </a:ext>
            </a:extLst>
          </p:cNvPr>
          <p:cNvPicPr>
            <a:picLocks noChangeAspect="1"/>
          </p:cNvPicPr>
          <p:nvPr/>
        </p:nvPicPr>
        <p:blipFill rotWithShape="1">
          <a:blip r:embed="rId5">
            <a:extLst>
              <a:ext uri="{28A0092B-C50C-407E-A947-70E740481C1C}">
                <a14:useLocalDpi xmlns:a14="http://schemas.microsoft.com/office/drawing/2010/main" val="0"/>
              </a:ext>
            </a:extLst>
          </a:blip>
          <a:srcRect l="46491" r="8532" b="4990"/>
          <a:stretch/>
        </p:blipFill>
        <p:spPr>
          <a:xfrm>
            <a:off x="4213260" y="1757357"/>
            <a:ext cx="3060071" cy="4309449"/>
          </a:xfrm>
          <a:custGeom>
            <a:avLst/>
            <a:gdLst>
              <a:gd name="connsiteX0" fmla="*/ 0 w 3060071"/>
              <a:gd name="connsiteY0" fmla="*/ 0 h 4309449"/>
              <a:gd name="connsiteX1" fmla="*/ 3060071 w 3060071"/>
              <a:gd name="connsiteY1" fmla="*/ 0 h 4309449"/>
              <a:gd name="connsiteX2" fmla="*/ 3060071 w 3060071"/>
              <a:gd name="connsiteY2" fmla="*/ 4309449 h 4309449"/>
              <a:gd name="connsiteX3" fmla="*/ 0 w 3060071"/>
              <a:gd name="connsiteY3" fmla="*/ 4309449 h 4309449"/>
            </a:gdLst>
            <a:ahLst/>
            <a:cxnLst>
              <a:cxn ang="0">
                <a:pos x="connsiteX0" y="connsiteY0"/>
              </a:cxn>
              <a:cxn ang="0">
                <a:pos x="connsiteX1" y="connsiteY1"/>
              </a:cxn>
              <a:cxn ang="0">
                <a:pos x="connsiteX2" y="connsiteY2"/>
              </a:cxn>
              <a:cxn ang="0">
                <a:pos x="connsiteX3" y="connsiteY3"/>
              </a:cxn>
            </a:cxnLst>
            <a:rect l="l" t="t" r="r" b="b"/>
            <a:pathLst>
              <a:path w="3060071" h="4309449">
                <a:moveTo>
                  <a:pt x="0" y="0"/>
                </a:moveTo>
                <a:lnTo>
                  <a:pt x="3060071" y="0"/>
                </a:lnTo>
                <a:lnTo>
                  <a:pt x="3060071" y="4309449"/>
                </a:lnTo>
                <a:lnTo>
                  <a:pt x="0" y="4309449"/>
                </a:lnTo>
                <a:close/>
              </a:path>
            </a:pathLst>
          </a:custGeom>
          <a:ln w="76200">
            <a:solidFill>
              <a:schemeClr val="bg1"/>
            </a:solidFill>
          </a:ln>
        </p:spPr>
      </p:pic>
      <p:sp>
        <p:nvSpPr>
          <p:cNvPr id="14" name="矩形 13">
            <a:extLst>
              <a:ext uri="{FF2B5EF4-FFF2-40B4-BE49-F238E27FC236}">
                <a16:creationId xmlns:a16="http://schemas.microsoft.com/office/drawing/2014/main" id="{629CE154-DEA3-4419-B517-0A12DEFB22E8}"/>
              </a:ext>
            </a:extLst>
          </p:cNvPr>
          <p:cNvSpPr/>
          <p:nvPr/>
        </p:nvSpPr>
        <p:spPr>
          <a:xfrm>
            <a:off x="4213260" y="4809837"/>
            <a:ext cx="3060071" cy="1266122"/>
          </a:xfrm>
          <a:prstGeom prst="rect">
            <a:avLst/>
          </a:prstGeom>
          <a:solidFill>
            <a:srgbClr val="0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id="{FED5693D-4AC3-4796-85BB-B8002F4A3FB3}"/>
              </a:ext>
            </a:extLst>
          </p:cNvPr>
          <p:cNvPicPr>
            <a:picLocks noChangeAspect="1"/>
          </p:cNvPicPr>
          <p:nvPr/>
        </p:nvPicPr>
        <p:blipFill>
          <a:blip r:embed="rId6">
            <a:extLst>
              <a:ext uri="{28A0092B-C50C-407E-A947-70E740481C1C}">
                <a14:useLocalDpi xmlns:a14="http://schemas.microsoft.com/office/drawing/2010/main" val="0"/>
              </a:ext>
            </a:extLst>
          </a:blip>
          <a:srcRect l="39550" t="837" r="11024" b="2074"/>
          <a:stretch>
            <a:fillRect/>
          </a:stretch>
        </p:blipFill>
        <p:spPr>
          <a:xfrm>
            <a:off x="7796414" y="1757356"/>
            <a:ext cx="3060071" cy="4309449"/>
          </a:xfrm>
          <a:custGeom>
            <a:avLst/>
            <a:gdLst>
              <a:gd name="connsiteX0" fmla="*/ 0 w 3060071"/>
              <a:gd name="connsiteY0" fmla="*/ 0 h 4309449"/>
              <a:gd name="connsiteX1" fmla="*/ 3060071 w 3060071"/>
              <a:gd name="connsiteY1" fmla="*/ 0 h 4309449"/>
              <a:gd name="connsiteX2" fmla="*/ 3060071 w 3060071"/>
              <a:gd name="connsiteY2" fmla="*/ 4309449 h 4309449"/>
              <a:gd name="connsiteX3" fmla="*/ 0 w 3060071"/>
              <a:gd name="connsiteY3" fmla="*/ 4309449 h 4309449"/>
            </a:gdLst>
            <a:ahLst/>
            <a:cxnLst>
              <a:cxn ang="0">
                <a:pos x="connsiteX0" y="connsiteY0"/>
              </a:cxn>
              <a:cxn ang="0">
                <a:pos x="connsiteX1" y="connsiteY1"/>
              </a:cxn>
              <a:cxn ang="0">
                <a:pos x="connsiteX2" y="connsiteY2"/>
              </a:cxn>
              <a:cxn ang="0">
                <a:pos x="connsiteX3" y="connsiteY3"/>
              </a:cxn>
            </a:cxnLst>
            <a:rect l="l" t="t" r="r" b="b"/>
            <a:pathLst>
              <a:path w="3060071" h="4309449">
                <a:moveTo>
                  <a:pt x="0" y="0"/>
                </a:moveTo>
                <a:lnTo>
                  <a:pt x="3060071" y="0"/>
                </a:lnTo>
                <a:lnTo>
                  <a:pt x="3060071" y="4309449"/>
                </a:lnTo>
                <a:lnTo>
                  <a:pt x="0" y="4309449"/>
                </a:lnTo>
                <a:close/>
              </a:path>
            </a:pathLst>
          </a:custGeom>
          <a:ln w="76200">
            <a:solidFill>
              <a:schemeClr val="bg1"/>
            </a:solidFill>
          </a:ln>
        </p:spPr>
      </p:pic>
      <p:grpSp>
        <p:nvGrpSpPr>
          <p:cNvPr id="15" name="组合 14">
            <a:extLst>
              <a:ext uri="{FF2B5EF4-FFF2-40B4-BE49-F238E27FC236}">
                <a16:creationId xmlns:a16="http://schemas.microsoft.com/office/drawing/2014/main" id="{C12AAABE-C5A3-428B-A497-727E5C8B10F4}"/>
              </a:ext>
            </a:extLst>
          </p:cNvPr>
          <p:cNvGrpSpPr/>
          <p:nvPr/>
        </p:nvGrpSpPr>
        <p:grpSpPr>
          <a:xfrm>
            <a:off x="4446439" y="4901278"/>
            <a:ext cx="2591515" cy="1019252"/>
            <a:chOff x="1342368" y="4875878"/>
            <a:chExt cx="2591515" cy="1019252"/>
          </a:xfrm>
        </p:grpSpPr>
        <p:sp>
          <p:nvSpPr>
            <p:cNvPr id="16" name="文本框 15">
              <a:extLst>
                <a:ext uri="{FF2B5EF4-FFF2-40B4-BE49-F238E27FC236}">
                  <a16:creationId xmlns:a16="http://schemas.microsoft.com/office/drawing/2014/main" id="{11768CEB-7802-4965-A658-7891F1F6E350}"/>
                </a:ext>
              </a:extLst>
            </p:cNvPr>
            <p:cNvSpPr txBox="1"/>
            <p:nvPr/>
          </p:nvSpPr>
          <p:spPr>
            <a:xfrm>
              <a:off x="1903671" y="4875878"/>
              <a:ext cx="1467068" cy="400110"/>
            </a:xfrm>
            <a:prstGeom prst="rect">
              <a:avLst/>
            </a:prstGeom>
            <a:noFill/>
          </p:spPr>
          <p:txBody>
            <a:bodyPr wrap="none" rtlCol="0">
              <a:spAutoFit/>
            </a:bodyPr>
            <a:lstStyle/>
            <a:p>
              <a:r>
                <a:rPr lang="zh-CN" altLang="en-US" sz="2000" dirty="0">
                  <a:solidFill>
                    <a:schemeClr val="bg1"/>
                  </a:solidFill>
                </a:rPr>
                <a:t>时尚简约风</a:t>
              </a:r>
            </a:p>
          </p:txBody>
        </p:sp>
        <p:sp>
          <p:nvSpPr>
            <p:cNvPr id="17" name="矩形 16">
              <a:extLst>
                <a:ext uri="{FF2B5EF4-FFF2-40B4-BE49-F238E27FC236}">
                  <a16:creationId xmlns:a16="http://schemas.microsoft.com/office/drawing/2014/main" id="{490BFF8B-29F7-4694-98B2-F364C1F7DC09}"/>
                </a:ext>
              </a:extLst>
            </p:cNvPr>
            <p:cNvSpPr/>
            <p:nvPr/>
          </p:nvSpPr>
          <p:spPr>
            <a:xfrm>
              <a:off x="2235200" y="5378510"/>
              <a:ext cx="665018"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A6E44484-1308-42D5-879B-83B87A1B535D}"/>
                </a:ext>
              </a:extLst>
            </p:cNvPr>
            <p:cNvSpPr txBox="1"/>
            <p:nvPr/>
          </p:nvSpPr>
          <p:spPr>
            <a:xfrm>
              <a:off x="1342368" y="5433465"/>
              <a:ext cx="2591515" cy="461665"/>
            </a:xfrm>
            <a:prstGeom prst="rect">
              <a:avLst/>
            </a:prstGeom>
            <a:noFill/>
          </p:spPr>
          <p:txBody>
            <a:bodyPr wrap="square" rtlCol="0">
              <a:spAutoFit/>
            </a:bodyPr>
            <a:lstStyle/>
            <a:p>
              <a:pPr algn="ctr"/>
              <a:r>
                <a:rPr lang="en-US" altLang="zh-CN" sz="1200" dirty="0">
                  <a:solidFill>
                    <a:schemeClr val="bg1"/>
                  </a:solidFill>
                </a:rPr>
                <a:t>Interior design is based on the structure of the use of nature.</a:t>
              </a:r>
              <a:endParaRPr lang="zh-CN" altLang="en-US" sz="1200" dirty="0">
                <a:solidFill>
                  <a:schemeClr val="bg1"/>
                </a:solidFill>
              </a:endParaRPr>
            </a:p>
          </p:txBody>
        </p:sp>
      </p:grpSp>
      <p:sp>
        <p:nvSpPr>
          <p:cNvPr id="20" name="矩形 19">
            <a:extLst>
              <a:ext uri="{FF2B5EF4-FFF2-40B4-BE49-F238E27FC236}">
                <a16:creationId xmlns:a16="http://schemas.microsoft.com/office/drawing/2014/main" id="{B30AC952-6B2B-4CE5-B57B-C55F683E3892}"/>
              </a:ext>
            </a:extLst>
          </p:cNvPr>
          <p:cNvSpPr/>
          <p:nvPr/>
        </p:nvSpPr>
        <p:spPr>
          <a:xfrm>
            <a:off x="7796413" y="4809837"/>
            <a:ext cx="3060071" cy="1266122"/>
          </a:xfrm>
          <a:prstGeom prst="rect">
            <a:avLst/>
          </a:prstGeom>
          <a:solidFill>
            <a:srgbClr val="0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A1CA3A89-72D5-4692-AF8F-370D396EBC5E}"/>
              </a:ext>
            </a:extLst>
          </p:cNvPr>
          <p:cNvGrpSpPr/>
          <p:nvPr/>
        </p:nvGrpSpPr>
        <p:grpSpPr>
          <a:xfrm>
            <a:off x="8029592" y="4901278"/>
            <a:ext cx="2591515" cy="1019252"/>
            <a:chOff x="1342368" y="4875878"/>
            <a:chExt cx="2591515" cy="1019252"/>
          </a:xfrm>
        </p:grpSpPr>
        <p:sp>
          <p:nvSpPr>
            <p:cNvPr id="22" name="文本框 21">
              <a:extLst>
                <a:ext uri="{FF2B5EF4-FFF2-40B4-BE49-F238E27FC236}">
                  <a16:creationId xmlns:a16="http://schemas.microsoft.com/office/drawing/2014/main" id="{AFCBCC56-0473-469F-A7AF-7AFF9158AFDC}"/>
                </a:ext>
              </a:extLst>
            </p:cNvPr>
            <p:cNvSpPr txBox="1"/>
            <p:nvPr/>
          </p:nvSpPr>
          <p:spPr>
            <a:xfrm>
              <a:off x="1903671" y="4875878"/>
              <a:ext cx="1467068" cy="400110"/>
            </a:xfrm>
            <a:prstGeom prst="rect">
              <a:avLst/>
            </a:prstGeom>
            <a:noFill/>
          </p:spPr>
          <p:txBody>
            <a:bodyPr wrap="none" rtlCol="0">
              <a:spAutoFit/>
            </a:bodyPr>
            <a:lstStyle/>
            <a:p>
              <a:r>
                <a:rPr lang="zh-CN" altLang="en-US" sz="2000" dirty="0">
                  <a:solidFill>
                    <a:schemeClr val="bg1"/>
                  </a:solidFill>
                </a:rPr>
                <a:t>时尚简约风</a:t>
              </a:r>
            </a:p>
          </p:txBody>
        </p:sp>
        <p:sp>
          <p:nvSpPr>
            <p:cNvPr id="23" name="矩形 22">
              <a:extLst>
                <a:ext uri="{FF2B5EF4-FFF2-40B4-BE49-F238E27FC236}">
                  <a16:creationId xmlns:a16="http://schemas.microsoft.com/office/drawing/2014/main" id="{903E6C23-B121-4DB1-B6F6-138881589739}"/>
                </a:ext>
              </a:extLst>
            </p:cNvPr>
            <p:cNvSpPr/>
            <p:nvPr/>
          </p:nvSpPr>
          <p:spPr>
            <a:xfrm>
              <a:off x="2235200" y="5378510"/>
              <a:ext cx="665018"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ADC60043-3AA9-46A5-A605-E18B0244CA34}"/>
                </a:ext>
              </a:extLst>
            </p:cNvPr>
            <p:cNvSpPr txBox="1"/>
            <p:nvPr/>
          </p:nvSpPr>
          <p:spPr>
            <a:xfrm>
              <a:off x="1342368" y="5433465"/>
              <a:ext cx="2591515" cy="461665"/>
            </a:xfrm>
            <a:prstGeom prst="rect">
              <a:avLst/>
            </a:prstGeom>
            <a:noFill/>
          </p:spPr>
          <p:txBody>
            <a:bodyPr wrap="square" rtlCol="0">
              <a:spAutoFit/>
            </a:bodyPr>
            <a:lstStyle/>
            <a:p>
              <a:pPr algn="ctr"/>
              <a:r>
                <a:rPr lang="en-US" altLang="zh-CN" sz="1200" dirty="0">
                  <a:solidFill>
                    <a:schemeClr val="bg1"/>
                  </a:solidFill>
                </a:rPr>
                <a:t>Interior design is based on the structure of the use of nature.</a:t>
              </a:r>
              <a:endParaRPr lang="zh-CN" altLang="en-US" sz="1200" dirty="0">
                <a:solidFill>
                  <a:schemeClr val="bg1"/>
                </a:solidFill>
              </a:endParaRPr>
            </a:p>
          </p:txBody>
        </p:sp>
      </p:grpSp>
    </p:spTree>
    <p:extLst>
      <p:ext uri="{BB962C8B-B14F-4D97-AF65-F5344CB8AC3E}">
        <p14:creationId xmlns:p14="http://schemas.microsoft.com/office/powerpoint/2010/main" val="191312586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0-#ppt_h/2"/>
                                          </p:val>
                                        </p:tav>
                                        <p:tav tm="100000">
                                          <p:val>
                                            <p:strVal val="#ppt_y"/>
                                          </p:val>
                                        </p:tav>
                                      </p:tavLst>
                                    </p:anim>
                                  </p:childTnLst>
                                </p:cTn>
                              </p:par>
                            </p:childTnLst>
                          </p:cTn>
                        </p:par>
                        <p:par>
                          <p:cTn id="48" fill="hold">
                            <p:stCondLst>
                              <p:cond delay="1000"/>
                            </p:stCondLst>
                            <p:childTnLst>
                              <p:par>
                                <p:cTn id="49" presetID="53" presetClass="entr" presetSubtype="16"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57FB5FF-7017-4510-A992-1F1B59A61255}"/>
              </a:ext>
            </a:extLst>
          </p:cNvPr>
          <p:cNvPicPr>
            <a:picLocks noChangeAspect="1"/>
          </p:cNvPicPr>
          <p:nvPr/>
        </p:nvPicPr>
        <p:blipFill rotWithShape="1">
          <a:blip r:embed="rId3">
            <a:extLst>
              <a:ext uri="{28A0092B-C50C-407E-A947-70E740481C1C}">
                <a14:useLocalDpi xmlns:a14="http://schemas.microsoft.com/office/drawing/2010/main" val="0"/>
              </a:ext>
            </a:extLst>
          </a:blip>
          <a:srcRect t="23013" b="9449"/>
          <a:stretch/>
        </p:blipFill>
        <p:spPr>
          <a:xfrm>
            <a:off x="0" y="0"/>
            <a:ext cx="12192000" cy="6858000"/>
          </a:xfrm>
          <a:prstGeom prst="rect">
            <a:avLst/>
          </a:prstGeom>
        </p:spPr>
      </p:pic>
      <p:sp>
        <p:nvSpPr>
          <p:cNvPr id="4" name="矩形 3">
            <a:extLst>
              <a:ext uri="{FF2B5EF4-FFF2-40B4-BE49-F238E27FC236}">
                <a16:creationId xmlns:a16="http://schemas.microsoft.com/office/drawing/2014/main" id="{68142BD9-85D6-44A4-A4F0-6B383B0C387C}"/>
              </a:ext>
            </a:extLst>
          </p:cNvPr>
          <p:cNvSpPr/>
          <p:nvPr/>
        </p:nvSpPr>
        <p:spPr>
          <a:xfrm>
            <a:off x="0" y="0"/>
            <a:ext cx="12192000" cy="2757714"/>
          </a:xfrm>
          <a:prstGeom prst="rect">
            <a:avLst/>
          </a:prstGeom>
          <a:solidFill>
            <a:srgbClr val="000000">
              <a:alpha val="8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Group 41">
            <a:extLst>
              <a:ext uri="{FF2B5EF4-FFF2-40B4-BE49-F238E27FC236}">
                <a16:creationId xmlns:a16="http://schemas.microsoft.com/office/drawing/2014/main" id="{89EBDF4C-4301-447D-B788-A197FED496BB}"/>
              </a:ext>
            </a:extLst>
          </p:cNvPr>
          <p:cNvGrpSpPr>
            <a:grpSpLocks/>
          </p:cNvGrpSpPr>
          <p:nvPr/>
        </p:nvGrpSpPr>
        <p:grpSpPr bwMode="auto">
          <a:xfrm>
            <a:off x="1540191" y="356208"/>
            <a:ext cx="9403329" cy="1734349"/>
            <a:chOff x="0" y="0"/>
            <a:chExt cx="12070" cy="711"/>
          </a:xfrm>
        </p:grpSpPr>
        <p:sp>
          <p:nvSpPr>
            <p:cNvPr id="6" name="Rectangle 42">
              <a:extLst>
                <a:ext uri="{FF2B5EF4-FFF2-40B4-BE49-F238E27FC236}">
                  <a16:creationId xmlns:a16="http://schemas.microsoft.com/office/drawing/2014/main" id="{DA5D83F1-CDAD-4152-9FF6-E92485B149BC}"/>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ct val="70000"/>
                </a:lnSpc>
              </a:pPr>
              <a:r>
                <a:rPr lang="zh-CN" altLang="en-US" sz="2400" b="1" dirty="0">
                  <a:solidFill>
                    <a:schemeClr val="bg1"/>
                  </a:solidFill>
                  <a:latin typeface="+mj-ea"/>
                  <a:ea typeface="+mj-ea"/>
                  <a:cs typeface="Bebas Neue" charset="0"/>
                  <a:sym typeface="Bebas Neue" charset="0"/>
                </a:rPr>
                <a:t>此处添加标题</a:t>
              </a:r>
              <a:endParaRPr lang="en-US" sz="2400" b="1" dirty="0">
                <a:solidFill>
                  <a:schemeClr val="bg1"/>
                </a:solidFill>
                <a:latin typeface="+mj-ea"/>
                <a:ea typeface="+mj-ea"/>
                <a:cs typeface="Bebas Neue" charset="0"/>
                <a:sym typeface="Bebas Neue" charset="0"/>
              </a:endParaRPr>
            </a:p>
          </p:txBody>
        </p:sp>
        <p:sp>
          <p:nvSpPr>
            <p:cNvPr id="7" name="Rectangle 43">
              <a:extLst>
                <a:ext uri="{FF2B5EF4-FFF2-40B4-BE49-F238E27FC236}">
                  <a16:creationId xmlns:a16="http://schemas.microsoft.com/office/drawing/2014/main" id="{C508ED80-20B3-4DC1-87E6-B7A5E4042C17}"/>
                </a:ext>
              </a:extLst>
            </p:cNvPr>
            <p:cNvSpPr>
              <a:spLocks/>
            </p:cNvSpPr>
            <p:nvPr/>
          </p:nvSpPr>
          <p:spPr bwMode="auto">
            <a:xfrm>
              <a:off x="0" y="304"/>
              <a:ext cx="12070"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25000"/>
                </a:lnSpc>
              </a:pPr>
              <a:r>
                <a:rPr lang="en-US" altLang="zh-CN" dirty="0">
                  <a:solidFill>
                    <a:schemeClr val="bg1"/>
                  </a:solidFill>
                </a:rPr>
                <a:t>Interior design is based on the structure of the use of nature, environment and the corresponding standards, using the material technical means and building design principle, create function reasonable, comfortable beautiful, satisfy people material and spiritual life need.</a:t>
              </a:r>
              <a:endParaRPr lang="en-US" dirty="0">
                <a:solidFill>
                  <a:schemeClr val="bg1"/>
                </a:solidFill>
                <a:latin typeface="+mn-ea"/>
                <a:cs typeface="Lato Light" charset="0"/>
                <a:sym typeface="Lato Light" charset="0"/>
              </a:endParaRPr>
            </a:p>
          </p:txBody>
        </p:sp>
      </p:grpSp>
      <p:sp>
        <p:nvSpPr>
          <p:cNvPr id="2" name="矩形: 圆角 1">
            <a:extLst>
              <a:ext uri="{FF2B5EF4-FFF2-40B4-BE49-F238E27FC236}">
                <a16:creationId xmlns:a16="http://schemas.microsoft.com/office/drawing/2014/main" id="{CAEEB906-9BAF-4F04-B11C-632AFFBC5A19}"/>
              </a:ext>
            </a:extLst>
          </p:cNvPr>
          <p:cNvSpPr/>
          <p:nvPr/>
        </p:nvSpPr>
        <p:spPr>
          <a:xfrm>
            <a:off x="8084206" y="3855472"/>
            <a:ext cx="2859314" cy="667658"/>
          </a:xfrm>
          <a:prstGeom prst="roundRect">
            <a:avLst>
              <a:gd name="adj" fmla="val 50000"/>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t>添加标题</a:t>
            </a:r>
          </a:p>
        </p:txBody>
      </p:sp>
    </p:spTree>
    <p:extLst>
      <p:ext uri="{BB962C8B-B14F-4D97-AF65-F5344CB8AC3E}">
        <p14:creationId xmlns:p14="http://schemas.microsoft.com/office/powerpoint/2010/main" val="170022084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D9DE866-C316-4644-8412-46D7910683CA}"/>
              </a:ext>
            </a:extLst>
          </p:cNvPr>
          <p:cNvSpPr>
            <a:spLocks noGrp="1"/>
          </p:cNvSpPr>
          <p:nvPr>
            <p:ph type="body" sz="quarter" idx="10"/>
          </p:nvPr>
        </p:nvSpPr>
        <p:spPr/>
        <p:txBody>
          <a:bodyPr/>
          <a:lstStyle/>
          <a:p>
            <a:r>
              <a:rPr lang="zh-CN" altLang="en-US" dirty="0"/>
              <a:t>此处添加标题</a:t>
            </a:r>
          </a:p>
        </p:txBody>
      </p:sp>
      <p:pic>
        <p:nvPicPr>
          <p:cNvPr id="7" name="图片 6">
            <a:extLst>
              <a:ext uri="{FF2B5EF4-FFF2-40B4-BE49-F238E27FC236}">
                <a16:creationId xmlns:a16="http://schemas.microsoft.com/office/drawing/2014/main" id="{9BB9EB46-453E-4BE5-ABEA-6CD19D049E4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9167" t="16589" r="68893" b="54978"/>
          <a:stretch>
            <a:fillRect/>
          </a:stretch>
        </p:blipFill>
        <p:spPr>
          <a:xfrm>
            <a:off x="1054417" y="1890407"/>
            <a:ext cx="1703991" cy="1431925"/>
          </a:xfrm>
          <a:custGeom>
            <a:avLst/>
            <a:gdLst>
              <a:gd name="connsiteX0" fmla="*/ 755650 w 1511300"/>
              <a:gd name="connsiteY0" fmla="*/ 0 h 1270000"/>
              <a:gd name="connsiteX1" fmla="*/ 1511300 w 1511300"/>
              <a:gd name="connsiteY1" fmla="*/ 1270000 h 1270000"/>
              <a:gd name="connsiteX2" fmla="*/ 0 w 1511300"/>
              <a:gd name="connsiteY2" fmla="*/ 1270000 h 1270000"/>
            </a:gdLst>
            <a:ahLst/>
            <a:cxnLst>
              <a:cxn ang="0">
                <a:pos x="connsiteX0" y="connsiteY0"/>
              </a:cxn>
              <a:cxn ang="0">
                <a:pos x="connsiteX1" y="connsiteY1"/>
              </a:cxn>
              <a:cxn ang="0">
                <a:pos x="connsiteX2" y="connsiteY2"/>
              </a:cxn>
            </a:cxnLst>
            <a:rect l="l" t="t" r="r" b="b"/>
            <a:pathLst>
              <a:path w="1511300" h="1270000">
                <a:moveTo>
                  <a:pt x="755650" y="0"/>
                </a:moveTo>
                <a:lnTo>
                  <a:pt x="1511300" y="1270000"/>
                </a:lnTo>
                <a:lnTo>
                  <a:pt x="0" y="1270000"/>
                </a:lnTo>
                <a:close/>
              </a:path>
            </a:pathLst>
          </a:custGeom>
        </p:spPr>
      </p:pic>
      <p:grpSp>
        <p:nvGrpSpPr>
          <p:cNvPr id="8" name="Group 41">
            <a:extLst>
              <a:ext uri="{FF2B5EF4-FFF2-40B4-BE49-F238E27FC236}">
                <a16:creationId xmlns:a16="http://schemas.microsoft.com/office/drawing/2014/main" id="{928612C9-3F0D-43CC-9B62-3EBFD317382B}"/>
              </a:ext>
            </a:extLst>
          </p:cNvPr>
          <p:cNvGrpSpPr>
            <a:grpSpLocks/>
          </p:cNvGrpSpPr>
          <p:nvPr/>
        </p:nvGrpSpPr>
        <p:grpSpPr bwMode="auto">
          <a:xfrm>
            <a:off x="964132" y="3682572"/>
            <a:ext cx="1884561" cy="2024759"/>
            <a:chOff x="0" y="0"/>
            <a:chExt cx="2419" cy="1343"/>
          </a:xfrm>
        </p:grpSpPr>
        <p:sp>
          <p:nvSpPr>
            <p:cNvPr id="9" name="Rectangle 42">
              <a:extLst>
                <a:ext uri="{FF2B5EF4-FFF2-40B4-BE49-F238E27FC236}">
                  <a16:creationId xmlns:a16="http://schemas.microsoft.com/office/drawing/2014/main" id="{2CCAABF5-D6EF-434C-BC3E-9E5D350CEA2E}"/>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zh-CN" altLang="en-US" b="1" dirty="0">
                  <a:latin typeface="+mj-ea"/>
                  <a:ea typeface="+mj-ea"/>
                  <a:cs typeface="Bebas Neue" charset="0"/>
                  <a:sym typeface="Bebas Neue" charset="0"/>
                </a:rPr>
                <a:t>此处添加标题</a:t>
              </a:r>
              <a:endParaRPr lang="en-US" b="1" dirty="0">
                <a:latin typeface="+mj-ea"/>
                <a:ea typeface="+mj-ea"/>
                <a:cs typeface="Bebas Neue" charset="0"/>
                <a:sym typeface="Bebas Neue" charset="0"/>
              </a:endParaRPr>
            </a:p>
          </p:txBody>
        </p:sp>
        <p:sp>
          <p:nvSpPr>
            <p:cNvPr id="10" name="Rectangle 43">
              <a:extLst>
                <a:ext uri="{FF2B5EF4-FFF2-40B4-BE49-F238E27FC236}">
                  <a16:creationId xmlns:a16="http://schemas.microsoft.com/office/drawing/2014/main" id="{8D322445-E658-4C16-A0F1-2C3AE86C9245}"/>
                </a:ext>
              </a:extLst>
            </p:cNvPr>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en-US" altLang="zh-CN" sz="1100" dirty="0"/>
                <a:t>Interior design is based on the structure of the use of nature, environment and the corresponding standards, using the material technical means and building design principle,</a:t>
              </a:r>
              <a:endParaRPr lang="en-US" sz="1100" dirty="0">
                <a:solidFill>
                  <a:schemeClr val="tx1"/>
                </a:solidFill>
                <a:latin typeface="+mn-ea"/>
                <a:cs typeface="Lato Light" charset="0"/>
                <a:sym typeface="Lato Light" charset="0"/>
              </a:endParaRPr>
            </a:p>
          </p:txBody>
        </p:sp>
      </p:grpSp>
      <p:pic>
        <p:nvPicPr>
          <p:cNvPr id="11" name="图片 10">
            <a:extLst>
              <a:ext uri="{FF2B5EF4-FFF2-40B4-BE49-F238E27FC236}">
                <a16:creationId xmlns:a16="http://schemas.microsoft.com/office/drawing/2014/main" id="{7E039238-D1DF-45B3-90EE-C96A75B4A265}"/>
              </a:ext>
            </a:extLst>
          </p:cNvPr>
          <p:cNvPicPr>
            <a:picLocks noChangeAspect="1"/>
          </p:cNvPicPr>
          <p:nvPr/>
        </p:nvPicPr>
        <p:blipFill rotWithShape="1">
          <a:blip r:embed="rId5">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22525" t="49316" r="55535" b="22251"/>
          <a:stretch/>
        </p:blipFill>
        <p:spPr>
          <a:xfrm rot="5400000">
            <a:off x="3833234" y="1885453"/>
            <a:ext cx="1703991" cy="1431925"/>
          </a:xfrm>
          <a:custGeom>
            <a:avLst/>
            <a:gdLst>
              <a:gd name="connsiteX0" fmla="*/ 755650 w 1511300"/>
              <a:gd name="connsiteY0" fmla="*/ 0 h 1270000"/>
              <a:gd name="connsiteX1" fmla="*/ 1511300 w 1511300"/>
              <a:gd name="connsiteY1" fmla="*/ 1270000 h 1270000"/>
              <a:gd name="connsiteX2" fmla="*/ 0 w 1511300"/>
              <a:gd name="connsiteY2" fmla="*/ 1270000 h 1270000"/>
            </a:gdLst>
            <a:ahLst/>
            <a:cxnLst>
              <a:cxn ang="0">
                <a:pos x="connsiteX0" y="connsiteY0"/>
              </a:cxn>
              <a:cxn ang="0">
                <a:pos x="connsiteX1" y="connsiteY1"/>
              </a:cxn>
              <a:cxn ang="0">
                <a:pos x="connsiteX2" y="connsiteY2"/>
              </a:cxn>
            </a:cxnLst>
            <a:rect l="l" t="t" r="r" b="b"/>
            <a:pathLst>
              <a:path w="1511300" h="1270000">
                <a:moveTo>
                  <a:pt x="755650" y="0"/>
                </a:moveTo>
                <a:lnTo>
                  <a:pt x="1511300" y="1270000"/>
                </a:lnTo>
                <a:lnTo>
                  <a:pt x="0" y="1270000"/>
                </a:lnTo>
                <a:close/>
              </a:path>
            </a:pathLst>
          </a:custGeom>
        </p:spPr>
      </p:pic>
      <p:grpSp>
        <p:nvGrpSpPr>
          <p:cNvPr id="12" name="Group 41">
            <a:extLst>
              <a:ext uri="{FF2B5EF4-FFF2-40B4-BE49-F238E27FC236}">
                <a16:creationId xmlns:a16="http://schemas.microsoft.com/office/drawing/2014/main" id="{5637EA32-C6E2-4B73-BC44-73D5ED79F82F}"/>
              </a:ext>
            </a:extLst>
          </p:cNvPr>
          <p:cNvGrpSpPr>
            <a:grpSpLocks/>
          </p:cNvGrpSpPr>
          <p:nvPr/>
        </p:nvGrpSpPr>
        <p:grpSpPr bwMode="auto">
          <a:xfrm>
            <a:off x="3697807" y="3682572"/>
            <a:ext cx="1884561" cy="2024759"/>
            <a:chOff x="0" y="0"/>
            <a:chExt cx="2419" cy="1343"/>
          </a:xfrm>
        </p:grpSpPr>
        <p:sp>
          <p:nvSpPr>
            <p:cNvPr id="13" name="Rectangle 42">
              <a:extLst>
                <a:ext uri="{FF2B5EF4-FFF2-40B4-BE49-F238E27FC236}">
                  <a16:creationId xmlns:a16="http://schemas.microsoft.com/office/drawing/2014/main" id="{C685324C-8768-4395-8D64-186456DE8D61}"/>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zh-CN" altLang="en-US" b="1" dirty="0">
                  <a:latin typeface="+mj-ea"/>
                  <a:ea typeface="+mj-ea"/>
                  <a:cs typeface="Bebas Neue" charset="0"/>
                  <a:sym typeface="Bebas Neue" charset="0"/>
                </a:rPr>
                <a:t>此处添加标题</a:t>
              </a:r>
              <a:endParaRPr lang="en-US" b="1" dirty="0">
                <a:latin typeface="+mj-ea"/>
                <a:ea typeface="+mj-ea"/>
                <a:cs typeface="Bebas Neue" charset="0"/>
                <a:sym typeface="Bebas Neue" charset="0"/>
              </a:endParaRPr>
            </a:p>
          </p:txBody>
        </p:sp>
        <p:sp>
          <p:nvSpPr>
            <p:cNvPr id="14" name="Rectangle 43">
              <a:extLst>
                <a:ext uri="{FF2B5EF4-FFF2-40B4-BE49-F238E27FC236}">
                  <a16:creationId xmlns:a16="http://schemas.microsoft.com/office/drawing/2014/main" id="{62E8553B-465F-4D56-A6DE-B3E9851B960A}"/>
                </a:ext>
              </a:extLst>
            </p:cNvPr>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en-US" altLang="zh-CN" sz="1100" dirty="0"/>
                <a:t>Interior design is based on the structure of the use of nature, environment and the corresponding standards, using the material technical means and building design principle,</a:t>
              </a:r>
              <a:endParaRPr lang="en-US" sz="1100" dirty="0">
                <a:solidFill>
                  <a:schemeClr val="tx1"/>
                </a:solidFill>
                <a:latin typeface="+mn-ea"/>
                <a:cs typeface="Lato Light" charset="0"/>
                <a:sym typeface="Lato Light" charset="0"/>
              </a:endParaRPr>
            </a:p>
          </p:txBody>
        </p:sp>
      </p:grpSp>
      <p:pic>
        <p:nvPicPr>
          <p:cNvPr id="15" name="图片 14">
            <a:extLst>
              <a:ext uri="{FF2B5EF4-FFF2-40B4-BE49-F238E27FC236}">
                <a16:creationId xmlns:a16="http://schemas.microsoft.com/office/drawing/2014/main" id="{87AF8ABB-1162-45BC-941D-32B37933F424}"/>
              </a:ext>
            </a:extLst>
          </p:cNvPr>
          <p:cNvPicPr>
            <a:picLocks noChangeAspect="1"/>
          </p:cNvPicPr>
          <p:nvPr/>
        </p:nvPicPr>
        <p:blipFill rotWithShape="1">
          <a:blip r:embed="rId6">
            <a:extLst>
              <a:ext uri="{28A0092B-C50C-407E-A947-70E740481C1C}">
                <a14:useLocalDpi xmlns:a14="http://schemas.microsoft.com/office/drawing/2010/main" val="0"/>
              </a:ext>
            </a:extLst>
          </a:blip>
          <a:srcRect l="49369" t="62422" r="28691" b="9145"/>
          <a:stretch/>
        </p:blipFill>
        <p:spPr>
          <a:xfrm rot="10800000">
            <a:off x="6612052" y="1890407"/>
            <a:ext cx="1703991" cy="1431925"/>
          </a:xfrm>
          <a:custGeom>
            <a:avLst/>
            <a:gdLst>
              <a:gd name="connsiteX0" fmla="*/ 755650 w 1511300"/>
              <a:gd name="connsiteY0" fmla="*/ 0 h 1270000"/>
              <a:gd name="connsiteX1" fmla="*/ 1511300 w 1511300"/>
              <a:gd name="connsiteY1" fmla="*/ 1270000 h 1270000"/>
              <a:gd name="connsiteX2" fmla="*/ 0 w 1511300"/>
              <a:gd name="connsiteY2" fmla="*/ 1270000 h 1270000"/>
            </a:gdLst>
            <a:ahLst/>
            <a:cxnLst>
              <a:cxn ang="0">
                <a:pos x="connsiteX0" y="connsiteY0"/>
              </a:cxn>
              <a:cxn ang="0">
                <a:pos x="connsiteX1" y="connsiteY1"/>
              </a:cxn>
              <a:cxn ang="0">
                <a:pos x="connsiteX2" y="connsiteY2"/>
              </a:cxn>
            </a:cxnLst>
            <a:rect l="l" t="t" r="r" b="b"/>
            <a:pathLst>
              <a:path w="1511300" h="1270000">
                <a:moveTo>
                  <a:pt x="755650" y="0"/>
                </a:moveTo>
                <a:lnTo>
                  <a:pt x="1511300" y="1270000"/>
                </a:lnTo>
                <a:lnTo>
                  <a:pt x="0" y="1270000"/>
                </a:lnTo>
                <a:close/>
              </a:path>
            </a:pathLst>
          </a:custGeom>
        </p:spPr>
      </p:pic>
      <p:grpSp>
        <p:nvGrpSpPr>
          <p:cNvPr id="16" name="Group 41">
            <a:extLst>
              <a:ext uri="{FF2B5EF4-FFF2-40B4-BE49-F238E27FC236}">
                <a16:creationId xmlns:a16="http://schemas.microsoft.com/office/drawing/2014/main" id="{014805C5-3D62-467B-9DFE-6C5790EB91C7}"/>
              </a:ext>
            </a:extLst>
          </p:cNvPr>
          <p:cNvGrpSpPr>
            <a:grpSpLocks/>
          </p:cNvGrpSpPr>
          <p:nvPr/>
        </p:nvGrpSpPr>
        <p:grpSpPr bwMode="auto">
          <a:xfrm>
            <a:off x="6521767" y="3682572"/>
            <a:ext cx="1884561" cy="2024759"/>
            <a:chOff x="0" y="0"/>
            <a:chExt cx="2419" cy="1343"/>
          </a:xfrm>
        </p:grpSpPr>
        <p:sp>
          <p:nvSpPr>
            <p:cNvPr id="17" name="Rectangle 42">
              <a:extLst>
                <a:ext uri="{FF2B5EF4-FFF2-40B4-BE49-F238E27FC236}">
                  <a16:creationId xmlns:a16="http://schemas.microsoft.com/office/drawing/2014/main" id="{CBF00BE9-7A7B-4384-9646-C41090AA450E}"/>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zh-CN" altLang="en-US" b="1" dirty="0">
                  <a:latin typeface="+mj-ea"/>
                  <a:ea typeface="+mj-ea"/>
                  <a:cs typeface="Bebas Neue" charset="0"/>
                  <a:sym typeface="Bebas Neue" charset="0"/>
                </a:rPr>
                <a:t>此处添加标题</a:t>
              </a:r>
              <a:endParaRPr lang="en-US" b="1" dirty="0">
                <a:latin typeface="+mj-ea"/>
                <a:ea typeface="+mj-ea"/>
                <a:cs typeface="Bebas Neue" charset="0"/>
                <a:sym typeface="Bebas Neue" charset="0"/>
              </a:endParaRPr>
            </a:p>
          </p:txBody>
        </p:sp>
        <p:sp>
          <p:nvSpPr>
            <p:cNvPr id="18" name="Rectangle 43">
              <a:extLst>
                <a:ext uri="{FF2B5EF4-FFF2-40B4-BE49-F238E27FC236}">
                  <a16:creationId xmlns:a16="http://schemas.microsoft.com/office/drawing/2014/main" id="{421D62AC-8CE6-451E-A7BC-0D1370D1D135}"/>
                </a:ext>
              </a:extLst>
            </p:cNvPr>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en-US" altLang="zh-CN" sz="1100" dirty="0"/>
                <a:t>Interior design is based on the structure of the use of nature, environment and the corresponding standards, using the material technical means and building design principle,</a:t>
              </a:r>
              <a:endParaRPr lang="en-US" sz="1100" dirty="0">
                <a:solidFill>
                  <a:schemeClr val="tx1"/>
                </a:solidFill>
                <a:latin typeface="+mn-ea"/>
                <a:cs typeface="Lato Light" charset="0"/>
                <a:sym typeface="Lato Light" charset="0"/>
              </a:endParaRPr>
            </a:p>
          </p:txBody>
        </p:sp>
      </p:grpSp>
      <p:pic>
        <p:nvPicPr>
          <p:cNvPr id="19" name="图片 18">
            <a:extLst>
              <a:ext uri="{FF2B5EF4-FFF2-40B4-BE49-F238E27FC236}">
                <a16:creationId xmlns:a16="http://schemas.microsoft.com/office/drawing/2014/main" id="{C66E6B26-2C4C-412C-BFCC-D23CB6A767FD}"/>
              </a:ext>
            </a:extLst>
          </p:cNvPr>
          <p:cNvPicPr>
            <a:picLocks noChangeAspect="1"/>
          </p:cNvPicPr>
          <p:nvPr/>
        </p:nvPicPr>
        <p:blipFill rotWithShape="1">
          <a:blip r:embed="rId7">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29811" t="38305" r="48249" b="33262"/>
          <a:stretch/>
        </p:blipFill>
        <p:spPr>
          <a:xfrm rot="16200000">
            <a:off x="9421927" y="1890407"/>
            <a:ext cx="1703991" cy="1431925"/>
          </a:xfrm>
          <a:custGeom>
            <a:avLst/>
            <a:gdLst>
              <a:gd name="connsiteX0" fmla="*/ 755650 w 1511300"/>
              <a:gd name="connsiteY0" fmla="*/ 0 h 1270000"/>
              <a:gd name="connsiteX1" fmla="*/ 1511300 w 1511300"/>
              <a:gd name="connsiteY1" fmla="*/ 1270000 h 1270000"/>
              <a:gd name="connsiteX2" fmla="*/ 0 w 1511300"/>
              <a:gd name="connsiteY2" fmla="*/ 1270000 h 1270000"/>
            </a:gdLst>
            <a:ahLst/>
            <a:cxnLst>
              <a:cxn ang="0">
                <a:pos x="connsiteX0" y="connsiteY0"/>
              </a:cxn>
              <a:cxn ang="0">
                <a:pos x="connsiteX1" y="connsiteY1"/>
              </a:cxn>
              <a:cxn ang="0">
                <a:pos x="connsiteX2" y="connsiteY2"/>
              </a:cxn>
            </a:cxnLst>
            <a:rect l="l" t="t" r="r" b="b"/>
            <a:pathLst>
              <a:path w="1511300" h="1270000">
                <a:moveTo>
                  <a:pt x="755650" y="0"/>
                </a:moveTo>
                <a:lnTo>
                  <a:pt x="1511300" y="1270000"/>
                </a:lnTo>
                <a:lnTo>
                  <a:pt x="0" y="1270000"/>
                </a:lnTo>
                <a:close/>
              </a:path>
            </a:pathLst>
          </a:custGeom>
        </p:spPr>
      </p:pic>
      <p:grpSp>
        <p:nvGrpSpPr>
          <p:cNvPr id="20" name="Group 41">
            <a:extLst>
              <a:ext uri="{FF2B5EF4-FFF2-40B4-BE49-F238E27FC236}">
                <a16:creationId xmlns:a16="http://schemas.microsoft.com/office/drawing/2014/main" id="{BF85DF74-362C-442A-A1A5-1EA622742268}"/>
              </a:ext>
            </a:extLst>
          </p:cNvPr>
          <p:cNvGrpSpPr>
            <a:grpSpLocks/>
          </p:cNvGrpSpPr>
          <p:nvPr/>
        </p:nvGrpSpPr>
        <p:grpSpPr bwMode="auto">
          <a:xfrm>
            <a:off x="9331642" y="3682572"/>
            <a:ext cx="1884561" cy="2024759"/>
            <a:chOff x="0" y="0"/>
            <a:chExt cx="2419" cy="1343"/>
          </a:xfrm>
        </p:grpSpPr>
        <p:sp>
          <p:nvSpPr>
            <p:cNvPr id="21" name="Rectangle 42">
              <a:extLst>
                <a:ext uri="{FF2B5EF4-FFF2-40B4-BE49-F238E27FC236}">
                  <a16:creationId xmlns:a16="http://schemas.microsoft.com/office/drawing/2014/main" id="{A803D058-2FF8-47B2-9DF6-302292B24C8E}"/>
                </a:ext>
              </a:extLst>
            </p:cNvPr>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70000"/>
                </a:lnSpc>
              </a:pPr>
              <a:r>
                <a:rPr lang="zh-CN" altLang="en-US" b="1" dirty="0">
                  <a:latin typeface="+mj-ea"/>
                  <a:ea typeface="+mj-ea"/>
                  <a:cs typeface="Bebas Neue" charset="0"/>
                  <a:sym typeface="Bebas Neue" charset="0"/>
                </a:rPr>
                <a:t>此处添加标题</a:t>
              </a:r>
              <a:endParaRPr lang="en-US" b="1" dirty="0">
                <a:latin typeface="+mj-ea"/>
                <a:ea typeface="+mj-ea"/>
                <a:cs typeface="Bebas Neue" charset="0"/>
                <a:sym typeface="Bebas Neue" charset="0"/>
              </a:endParaRPr>
            </a:p>
          </p:txBody>
        </p:sp>
        <p:sp>
          <p:nvSpPr>
            <p:cNvPr id="22" name="Rectangle 43">
              <a:extLst>
                <a:ext uri="{FF2B5EF4-FFF2-40B4-BE49-F238E27FC236}">
                  <a16:creationId xmlns:a16="http://schemas.microsoft.com/office/drawing/2014/main" id="{3698EBB0-4034-4129-850D-FD388C1879EC}"/>
                </a:ext>
              </a:extLst>
            </p:cNvPr>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a:lnSpc>
                  <a:spcPct val="125000"/>
                </a:lnSpc>
              </a:pPr>
              <a:r>
                <a:rPr lang="en-US" altLang="zh-CN" sz="1100" dirty="0"/>
                <a:t>Interior design is based on the structure of the use of nature, environment and the corresponding standards, using the material technical means and building design principle,</a:t>
              </a:r>
              <a:endParaRPr lang="en-US" sz="1100" dirty="0">
                <a:solidFill>
                  <a:schemeClr val="tx1"/>
                </a:solidFill>
                <a:latin typeface="+mn-ea"/>
                <a:cs typeface="Lato Light" charset="0"/>
                <a:sym typeface="Lato Light" charset="0"/>
              </a:endParaRPr>
            </a:p>
          </p:txBody>
        </p:sp>
      </p:grpSp>
    </p:spTree>
    <p:extLst>
      <p:ext uri="{BB962C8B-B14F-4D97-AF65-F5344CB8AC3E}">
        <p14:creationId xmlns:p14="http://schemas.microsoft.com/office/powerpoint/2010/main" val="2221828956"/>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
                                        </p:tgtEl>
                                        <p:attrNameLst>
                                          <p:attrName>ppt_y</p:attrName>
                                        </p:attrNameLst>
                                      </p:cBhvr>
                                      <p:tavLst>
                                        <p:tav tm="0" fmla="#ppt_y+(sin(-2*pi*(1-$))*-#ppt_x+cos(-2*pi*(1-$))*(1-#ppt_y))*(1-$)">
                                          <p:val>
                                            <p:fltVal val="0"/>
                                          </p:val>
                                        </p:tav>
                                        <p:tav tm="100000">
                                          <p:val>
                                            <p:fltVal val="1"/>
                                          </p:val>
                                        </p:tav>
                                      </p:tavLst>
                                    </p:anim>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1"/>
                                        </p:tgtEl>
                                        <p:attrNameLst>
                                          <p:attrName>ppt_y</p:attrName>
                                        </p:attrNameLst>
                                      </p:cBhvr>
                                      <p:tavLst>
                                        <p:tav tm="0" fmla="#ppt_y+(sin(-2*pi*(1-$))*-#ppt_x+cos(-2*pi*(1-$))*(1-#ppt_y))*(1-$)">
                                          <p:val>
                                            <p:fltVal val="0"/>
                                          </p:val>
                                        </p:tav>
                                        <p:tav tm="100000">
                                          <p:val>
                                            <p:fltVal val="1"/>
                                          </p:val>
                                        </p:tav>
                                      </p:tavLst>
                                    </p:anim>
                                  </p:childTnLst>
                                </p:cTn>
                              </p:par>
                              <p:par>
                                <p:cTn id="24" presetID="53" presetClass="entr" presetSubtype="16" fill="hold" nodeType="withEffect">
                                  <p:stCondLst>
                                    <p:cond delay="5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fltVal val="0"/>
                                          </p:val>
                                        </p:tav>
                                        <p:tav tm="100000">
                                          <p:val>
                                            <p:strVal val="#ppt_w"/>
                                          </p:val>
                                        </p:tav>
                                      </p:tavLst>
                                    </p:anim>
                                    <p:anim calcmode="lin" valueType="num">
                                      <p:cBhvr>
                                        <p:cTn id="34" dur="1000" fill="hold"/>
                                        <p:tgtEl>
                                          <p:spTgt spid="15"/>
                                        </p:tgtEl>
                                        <p:attrNameLst>
                                          <p:attrName>ppt_h</p:attrName>
                                        </p:attrNameLst>
                                      </p:cBhvr>
                                      <p:tavLst>
                                        <p:tav tm="0">
                                          <p:val>
                                            <p:fltVal val="0"/>
                                          </p:val>
                                        </p:tav>
                                        <p:tav tm="100000">
                                          <p:val>
                                            <p:strVal val="#ppt_h"/>
                                          </p:val>
                                        </p:tav>
                                      </p:tavLst>
                                    </p:anim>
                                    <p:anim calcmode="lin" valueType="num">
                                      <p:cBhvr>
                                        <p:cTn id="3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5"/>
                                        </p:tgtEl>
                                        <p:attrNameLst>
                                          <p:attrName>ppt_y</p:attrName>
                                        </p:attrNameLst>
                                      </p:cBhvr>
                                      <p:tavLst>
                                        <p:tav tm="0" fmla="#ppt_y+(sin(-2*pi*(1-$))*-#ppt_x+cos(-2*pi*(1-$))*(1-#ppt_y))*(1-$)">
                                          <p:val>
                                            <p:fltVal val="0"/>
                                          </p:val>
                                        </p:tav>
                                        <p:tav tm="100000">
                                          <p:val>
                                            <p:fltVal val="1"/>
                                          </p:val>
                                        </p:tav>
                                      </p:tavLst>
                                    </p:anim>
                                  </p:childTnLst>
                                </p:cTn>
                              </p:par>
                              <p:par>
                                <p:cTn id="37" presetID="53" presetClass="entr" presetSubtype="16"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1000" fill="hold"/>
                                        <p:tgtEl>
                                          <p:spTgt spid="19"/>
                                        </p:tgtEl>
                                        <p:attrNameLst>
                                          <p:attrName>ppt_w</p:attrName>
                                        </p:attrNameLst>
                                      </p:cBhvr>
                                      <p:tavLst>
                                        <p:tav tm="0">
                                          <p:val>
                                            <p:fltVal val="0"/>
                                          </p:val>
                                        </p:tav>
                                        <p:tav tm="100000">
                                          <p:val>
                                            <p:strVal val="#ppt_w"/>
                                          </p:val>
                                        </p:tav>
                                      </p:tavLst>
                                    </p:anim>
                                    <p:anim calcmode="lin" valueType="num">
                                      <p:cBhvr>
                                        <p:cTn id="47" dur="1000" fill="hold"/>
                                        <p:tgtEl>
                                          <p:spTgt spid="19"/>
                                        </p:tgtEl>
                                        <p:attrNameLst>
                                          <p:attrName>ppt_h</p:attrName>
                                        </p:attrNameLst>
                                      </p:cBhvr>
                                      <p:tavLst>
                                        <p:tav tm="0">
                                          <p:val>
                                            <p:fltVal val="0"/>
                                          </p:val>
                                        </p:tav>
                                        <p:tav tm="100000">
                                          <p:val>
                                            <p:strVal val="#ppt_h"/>
                                          </p:val>
                                        </p:tav>
                                      </p:tavLst>
                                    </p:anim>
                                    <p:anim calcmode="lin" valueType="num">
                                      <p:cBhvr>
                                        <p:cTn id="48"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9"/>
                                        </p:tgtEl>
                                        <p:attrNameLst>
                                          <p:attrName>ppt_y</p:attrName>
                                        </p:attrNameLst>
                                      </p:cBhvr>
                                      <p:tavLst>
                                        <p:tav tm="0" fmla="#ppt_y+(sin(-2*pi*(1-$))*-#ppt_x+cos(-2*pi*(1-$))*(1-#ppt_y))*(1-$)">
                                          <p:val>
                                            <p:fltVal val="0"/>
                                          </p:val>
                                        </p:tav>
                                        <p:tav tm="100000">
                                          <p:val>
                                            <p:fltVal val="1"/>
                                          </p:val>
                                        </p:tav>
                                      </p:tavLst>
                                    </p:anim>
                                  </p:childTnLst>
                                </p:cTn>
                              </p:par>
                              <p:par>
                                <p:cTn id="50" presetID="53" presetClass="entr" presetSubtype="16" fill="hold" nodeType="withEffect">
                                  <p:stCondLst>
                                    <p:cond delay="50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F5C8E55-CEA8-490B-8116-C89053C014BB}"/>
              </a:ext>
            </a:extLst>
          </p:cNvPr>
          <p:cNvSpPr>
            <a:spLocks noGrp="1"/>
          </p:cNvSpPr>
          <p:nvPr>
            <p:ph type="body" sz="quarter" idx="10"/>
          </p:nvPr>
        </p:nvSpPr>
        <p:spPr/>
        <p:txBody>
          <a:bodyPr/>
          <a:lstStyle/>
          <a:p>
            <a:r>
              <a:rPr lang="zh-CN" altLang="en-US" dirty="0"/>
              <a:t>此处添加标题</a:t>
            </a:r>
          </a:p>
        </p:txBody>
      </p:sp>
      <p:sp>
        <p:nvSpPr>
          <p:cNvPr id="5" name="Rectangle 4">
            <a:extLst>
              <a:ext uri="{FF2B5EF4-FFF2-40B4-BE49-F238E27FC236}">
                <a16:creationId xmlns:a16="http://schemas.microsoft.com/office/drawing/2014/main" id="{33C4D3AB-954C-4B76-AC29-8BAAD29DFE28}"/>
              </a:ext>
            </a:extLst>
          </p:cNvPr>
          <p:cNvSpPr/>
          <p:nvPr/>
        </p:nvSpPr>
        <p:spPr bwMode="auto">
          <a:xfrm>
            <a:off x="0" y="4122057"/>
            <a:ext cx="12192000" cy="2735943"/>
          </a:xfrm>
          <a:prstGeom prst="rect">
            <a:avLst/>
          </a:prstGeom>
          <a:blipFill dpi="0" rotWithShape="1">
            <a:blip r:embed="rId3"/>
            <a:srcRect/>
            <a:stretch>
              <a:fillRect/>
            </a:stretch>
          </a:bli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5600" b="0" i="0" u="none" strike="noStrike" cap="none" normalizeH="0" baseline="0" dirty="0">
              <a:ln>
                <a:noFill/>
              </a:ln>
              <a:solidFill>
                <a:srgbClr val="000000"/>
              </a:solidFill>
              <a:effectLst/>
              <a:latin typeface="Gill Sans" charset="0"/>
              <a:ea typeface="ヒラギノ角ゴ ProN W3" charset="0"/>
              <a:cs typeface="ヒラギノ角ゴ ProN W3" charset="0"/>
              <a:sym typeface="Gill Sans" charset="0"/>
            </a:endParaRPr>
          </a:p>
        </p:txBody>
      </p:sp>
      <p:pic>
        <p:nvPicPr>
          <p:cNvPr id="9" name="图片 8">
            <a:extLst>
              <a:ext uri="{FF2B5EF4-FFF2-40B4-BE49-F238E27FC236}">
                <a16:creationId xmlns:a16="http://schemas.microsoft.com/office/drawing/2014/main" id="{83F24AEE-237E-4949-A49C-87E32E79B188}"/>
              </a:ext>
            </a:extLst>
          </p:cNvPr>
          <p:cNvPicPr>
            <a:picLocks noChangeAspect="1"/>
          </p:cNvPicPr>
          <p:nvPr/>
        </p:nvPicPr>
        <p:blipFill rotWithShape="1">
          <a:blip r:embed="rId4">
            <a:extLst>
              <a:ext uri="{28A0092B-C50C-407E-A947-70E740481C1C}">
                <a14:useLocalDpi xmlns:a14="http://schemas.microsoft.com/office/drawing/2010/main" val="0"/>
              </a:ext>
            </a:extLst>
          </a:blip>
          <a:srcRect t="19071" r="11765" b="50721"/>
          <a:stretch/>
        </p:blipFill>
        <p:spPr>
          <a:xfrm>
            <a:off x="0" y="4122057"/>
            <a:ext cx="12192000" cy="2735943"/>
          </a:xfrm>
          <a:prstGeom prst="rect">
            <a:avLst/>
          </a:prstGeom>
        </p:spPr>
      </p:pic>
      <p:sp>
        <p:nvSpPr>
          <p:cNvPr id="10" name="矩形 9">
            <a:extLst>
              <a:ext uri="{FF2B5EF4-FFF2-40B4-BE49-F238E27FC236}">
                <a16:creationId xmlns:a16="http://schemas.microsoft.com/office/drawing/2014/main" id="{233ABC91-9FDB-4FB1-AC4F-00998504CC72}"/>
              </a:ext>
            </a:extLst>
          </p:cNvPr>
          <p:cNvSpPr/>
          <p:nvPr/>
        </p:nvSpPr>
        <p:spPr>
          <a:xfrm>
            <a:off x="3174303" y="1818822"/>
            <a:ext cx="6059715" cy="3439887"/>
          </a:xfrm>
          <a:prstGeom prst="rect">
            <a:avLst/>
          </a:prstGeom>
          <a:solidFill>
            <a:srgbClr val="F6B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54207ED8-D672-493A-89DE-F02B190F0150}"/>
              </a:ext>
            </a:extLst>
          </p:cNvPr>
          <p:cNvGrpSpPr/>
          <p:nvPr/>
        </p:nvGrpSpPr>
        <p:grpSpPr>
          <a:xfrm>
            <a:off x="3664163" y="2345640"/>
            <a:ext cx="5079999" cy="2325947"/>
            <a:chOff x="598847" y="4558615"/>
            <a:chExt cx="5079999" cy="2325947"/>
          </a:xfrm>
        </p:grpSpPr>
        <p:sp>
          <p:nvSpPr>
            <p:cNvPr id="12" name="文本框 11">
              <a:extLst>
                <a:ext uri="{FF2B5EF4-FFF2-40B4-BE49-F238E27FC236}">
                  <a16:creationId xmlns:a16="http://schemas.microsoft.com/office/drawing/2014/main" id="{C48E7D1C-5EFB-4D19-864D-5CA464313469}"/>
                </a:ext>
              </a:extLst>
            </p:cNvPr>
            <p:cNvSpPr txBox="1"/>
            <p:nvPr/>
          </p:nvSpPr>
          <p:spPr>
            <a:xfrm>
              <a:off x="2148831" y="4558615"/>
              <a:ext cx="1980029" cy="523220"/>
            </a:xfrm>
            <a:prstGeom prst="rect">
              <a:avLst/>
            </a:prstGeom>
            <a:noFill/>
          </p:spPr>
          <p:txBody>
            <a:bodyPr wrap="none" rtlCol="0">
              <a:spAutoFit/>
            </a:bodyPr>
            <a:lstStyle/>
            <a:p>
              <a:r>
                <a:rPr lang="zh-CN" altLang="en-US" sz="2800" dirty="0">
                  <a:solidFill>
                    <a:schemeClr val="bg1"/>
                  </a:solidFill>
                </a:rPr>
                <a:t>古典时尚风</a:t>
              </a:r>
            </a:p>
          </p:txBody>
        </p:sp>
        <p:sp>
          <p:nvSpPr>
            <p:cNvPr id="13" name="矩形 12">
              <a:extLst>
                <a:ext uri="{FF2B5EF4-FFF2-40B4-BE49-F238E27FC236}">
                  <a16:creationId xmlns:a16="http://schemas.microsoft.com/office/drawing/2014/main" id="{144074A3-7064-44C2-92B3-22C30EE85E59}"/>
                </a:ext>
              </a:extLst>
            </p:cNvPr>
            <p:cNvSpPr/>
            <p:nvPr/>
          </p:nvSpPr>
          <p:spPr>
            <a:xfrm>
              <a:off x="3138846" y="5135044"/>
              <a:ext cx="990014" cy="7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F44FB55-A029-41AD-8CA3-E7356124AA05}"/>
                </a:ext>
              </a:extLst>
            </p:cNvPr>
            <p:cNvSpPr txBox="1"/>
            <p:nvPr/>
          </p:nvSpPr>
          <p:spPr>
            <a:xfrm>
              <a:off x="598847" y="5499567"/>
              <a:ext cx="5079999" cy="1384995"/>
            </a:xfrm>
            <a:prstGeom prst="rect">
              <a:avLst/>
            </a:prstGeom>
            <a:noFill/>
          </p:spPr>
          <p:txBody>
            <a:bodyPr wrap="square" rtlCol="0">
              <a:spAutoFit/>
            </a:bodyPr>
            <a:lstStyle/>
            <a:p>
              <a:pPr algn="ctr"/>
              <a:r>
                <a:rPr lang="en-US" altLang="zh-CN" sz="1400" dirty="0">
                  <a:solidFill>
                    <a:schemeClr val="tx1">
                      <a:lumMod val="85000"/>
                      <a:lumOff val="15000"/>
                    </a:schemeClr>
                  </a:solidFill>
                </a:rPr>
                <a:t>Interior design is based on the structure of the use of nature, environment and the corresponding standards, using the material technical means and building design principle, create function reasonable, comfortable beautiful, satisfy people material and spiritual life need of the indoor environment. This one space environment has both use value.</a:t>
              </a:r>
              <a:endParaRPr lang="zh-CN" altLang="en-US" sz="1400" dirty="0">
                <a:solidFill>
                  <a:schemeClr val="tx1">
                    <a:lumMod val="85000"/>
                    <a:lumOff val="15000"/>
                  </a:schemeClr>
                </a:solidFill>
              </a:endParaRPr>
            </a:p>
          </p:txBody>
        </p:sp>
      </p:grpSp>
    </p:spTree>
    <p:extLst>
      <p:ext uri="{BB962C8B-B14F-4D97-AF65-F5344CB8AC3E}">
        <p14:creationId xmlns:p14="http://schemas.microsoft.com/office/powerpoint/2010/main" val="7426124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A1BD7E2-5B16-40F5-9456-41D85E0F685C}"/>
              </a:ext>
            </a:extLst>
          </p:cNvPr>
          <p:cNvSpPr/>
          <p:nvPr/>
        </p:nvSpPr>
        <p:spPr>
          <a:xfrm rot="2674913" flipH="1">
            <a:off x="4048731" y="4176553"/>
            <a:ext cx="52124" cy="13956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a:extLst>
              <a:ext uri="{FF2B5EF4-FFF2-40B4-BE49-F238E27FC236}">
                <a16:creationId xmlns:a16="http://schemas.microsoft.com/office/drawing/2014/main" id="{775464B1-0846-408D-9F89-A6867BDD77C8}"/>
              </a:ext>
            </a:extLst>
          </p:cNvPr>
          <p:cNvSpPr/>
          <p:nvPr/>
        </p:nvSpPr>
        <p:spPr>
          <a:xfrm>
            <a:off x="1781869" y="1456259"/>
            <a:ext cx="3154160" cy="3003962"/>
          </a:xfrm>
          <a:prstGeom prst="pentagon">
            <a:avLst/>
          </a:prstGeom>
          <a:noFill/>
          <a:ln>
            <a:solidFill>
              <a:srgbClr val="F6BE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42D8EBF-991F-4B2F-AD0D-CF7AE8D5A2E7}"/>
              </a:ext>
            </a:extLst>
          </p:cNvPr>
          <p:cNvSpPr txBox="1"/>
          <p:nvPr/>
        </p:nvSpPr>
        <p:spPr>
          <a:xfrm>
            <a:off x="5437774" y="2768051"/>
            <a:ext cx="4360952" cy="923330"/>
          </a:xfrm>
          <a:prstGeom prst="rect">
            <a:avLst/>
          </a:prstGeom>
          <a:noFill/>
        </p:spPr>
        <p:txBody>
          <a:bodyPr wrap="square" rtlCol="0">
            <a:spAutoFit/>
          </a:bodyPr>
          <a:lstStyle/>
          <a:p>
            <a:pPr algn="ctr"/>
            <a:r>
              <a:rPr lang="zh-CN" altLang="en-US" sz="5400" dirty="0">
                <a:solidFill>
                  <a:schemeClr val="tx1">
                    <a:lumMod val="95000"/>
                    <a:lumOff val="5000"/>
                  </a:schemeClr>
                </a:solidFill>
              </a:rPr>
              <a:t>此处添加标题</a:t>
            </a:r>
          </a:p>
        </p:txBody>
      </p:sp>
      <p:grpSp>
        <p:nvGrpSpPr>
          <p:cNvPr id="6" name="组合 5">
            <a:extLst>
              <a:ext uri="{FF2B5EF4-FFF2-40B4-BE49-F238E27FC236}">
                <a16:creationId xmlns:a16="http://schemas.microsoft.com/office/drawing/2014/main" id="{3B447406-5288-4B9B-97C5-274484B852AA}"/>
              </a:ext>
            </a:extLst>
          </p:cNvPr>
          <p:cNvGrpSpPr/>
          <p:nvPr/>
        </p:nvGrpSpPr>
        <p:grpSpPr>
          <a:xfrm>
            <a:off x="1825536" y="1870440"/>
            <a:ext cx="2997071" cy="2697365"/>
            <a:chOff x="1758180" y="2725535"/>
            <a:chExt cx="1817754" cy="1635979"/>
          </a:xfrm>
        </p:grpSpPr>
        <p:sp>
          <p:nvSpPr>
            <p:cNvPr id="7" name="等腰三角形 6">
              <a:extLst>
                <a:ext uri="{FF2B5EF4-FFF2-40B4-BE49-F238E27FC236}">
                  <a16:creationId xmlns:a16="http://schemas.microsoft.com/office/drawing/2014/main" id="{E4F4B6A0-0F32-45F7-AC1E-A4DFCC4C1996}"/>
                </a:ext>
              </a:extLst>
            </p:cNvPr>
            <p:cNvSpPr/>
            <p:nvPr/>
          </p:nvSpPr>
          <p:spPr>
            <a:xfrm>
              <a:off x="1758180" y="2725535"/>
              <a:ext cx="1817754" cy="163597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48AA3E6-06E2-489A-9754-C05D84944DB3}"/>
                </a:ext>
              </a:extLst>
            </p:cNvPr>
            <p:cNvSpPr txBox="1"/>
            <p:nvPr/>
          </p:nvSpPr>
          <p:spPr>
            <a:xfrm>
              <a:off x="1968312" y="3633951"/>
              <a:ext cx="1397489" cy="392006"/>
            </a:xfrm>
            <a:prstGeom prst="rect">
              <a:avLst/>
            </a:prstGeom>
            <a:noFill/>
          </p:spPr>
          <p:txBody>
            <a:bodyPr wrap="square" rtlCol="0">
              <a:spAutoFit/>
            </a:bodyPr>
            <a:lstStyle/>
            <a:p>
              <a:pPr algn="ctr"/>
              <a:r>
                <a:rPr lang="en-US" altLang="zh-CN" sz="3600" dirty="0">
                  <a:solidFill>
                    <a:schemeClr val="bg1"/>
                  </a:solidFill>
                </a:rPr>
                <a:t>PART02</a:t>
              </a:r>
              <a:endParaRPr lang="zh-CN" altLang="en-US" sz="3600" dirty="0">
                <a:solidFill>
                  <a:schemeClr val="bg1"/>
                </a:solidFill>
              </a:endParaRPr>
            </a:p>
          </p:txBody>
        </p:sp>
      </p:grpSp>
      <p:sp>
        <p:nvSpPr>
          <p:cNvPr id="9" name="矩形 8">
            <a:extLst>
              <a:ext uri="{FF2B5EF4-FFF2-40B4-BE49-F238E27FC236}">
                <a16:creationId xmlns:a16="http://schemas.microsoft.com/office/drawing/2014/main" id="{C902E968-B030-4EB1-9F42-FA988D8A63B6}"/>
              </a:ext>
            </a:extLst>
          </p:cNvPr>
          <p:cNvSpPr/>
          <p:nvPr/>
        </p:nvSpPr>
        <p:spPr>
          <a:xfrm rot="2818271" flipH="1">
            <a:off x="592558" y="-75063"/>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1B9F6A5-3762-403D-B971-90E8435AD73F}"/>
              </a:ext>
            </a:extLst>
          </p:cNvPr>
          <p:cNvSpPr/>
          <p:nvPr/>
        </p:nvSpPr>
        <p:spPr>
          <a:xfrm rot="2821080" flipH="1">
            <a:off x="1154105" y="-203011"/>
            <a:ext cx="52124" cy="139569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19C4762-DCE0-41F8-BDAF-5A6DE3B27CB9}"/>
              </a:ext>
            </a:extLst>
          </p:cNvPr>
          <p:cNvSpPr/>
          <p:nvPr/>
        </p:nvSpPr>
        <p:spPr>
          <a:xfrm rot="2674913" flipH="1">
            <a:off x="11657536" y="-54969"/>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97F16BFB-FAB8-4C57-8A02-CBFD85C56B06}"/>
              </a:ext>
            </a:extLst>
          </p:cNvPr>
          <p:cNvSpPr/>
          <p:nvPr/>
        </p:nvSpPr>
        <p:spPr>
          <a:xfrm rot="2674913" flipH="1">
            <a:off x="1323203" y="5266331"/>
            <a:ext cx="52124" cy="139569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2C6707BB-AF57-410F-97CF-F13ED40EB09D}"/>
              </a:ext>
            </a:extLst>
          </p:cNvPr>
          <p:cNvSpPr/>
          <p:nvPr/>
        </p:nvSpPr>
        <p:spPr>
          <a:xfrm rot="2674913" flipH="1">
            <a:off x="11609399" y="6297001"/>
            <a:ext cx="52124" cy="139569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39908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5" grpId="0"/>
      <p:bldP spid="9" grpId="0" animBg="1"/>
      <p:bldP spid="10" grpId="0" animBg="1"/>
      <p:bldP spid="11"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黑白欧美风室内设计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TotalTime>
  <Words>1544</Words>
  <Application>Microsoft Office PowerPoint</Application>
  <PresentationFormat>宽屏</PresentationFormat>
  <Paragraphs>154</Paragraphs>
  <Slides>26</Slides>
  <Notes>26</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Wingdings</vt:lpstr>
      <vt:lpstr>Arial</vt:lpstr>
      <vt:lpstr>ヒラギノ角ゴ ProN W3</vt:lpstr>
      <vt:lpstr>等线 Light</vt:lpstr>
      <vt:lpstr>Bebas Neue</vt:lpstr>
      <vt:lpstr>Lato Light</vt:lpstr>
      <vt:lpstr>等线</vt:lpstr>
      <vt:lpstr>Gill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黑白欧美风室内设计PPT模板</dc:title>
  <dc:creator>PC</dc:creator>
  <cp:lastModifiedBy>dreamsummit</cp:lastModifiedBy>
  <cp:revision>38</cp:revision>
  <dcterms:created xsi:type="dcterms:W3CDTF">2017-06-01T07:38:12Z</dcterms:created>
  <dcterms:modified xsi:type="dcterms:W3CDTF">2017-06-01T13:20:04Z</dcterms:modified>
</cp:coreProperties>
</file>