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7"/>
  </p:notesMasterIdLst>
  <p:sldIdLst>
    <p:sldId id="257" r:id="rId2"/>
    <p:sldId id="280" r:id="rId3"/>
    <p:sldId id="259" r:id="rId4"/>
    <p:sldId id="282" r:id="rId5"/>
    <p:sldId id="283" r:id="rId6"/>
    <p:sldId id="260" r:id="rId7"/>
    <p:sldId id="262" r:id="rId8"/>
    <p:sldId id="303" r:id="rId9"/>
    <p:sldId id="261" r:id="rId10"/>
    <p:sldId id="284" r:id="rId11"/>
    <p:sldId id="285" r:id="rId12"/>
    <p:sldId id="287" r:id="rId13"/>
    <p:sldId id="305" r:id="rId14"/>
    <p:sldId id="281" r:id="rId15"/>
    <p:sldId id="288" r:id="rId16"/>
    <p:sldId id="289" r:id="rId17"/>
    <p:sldId id="297" r:id="rId18"/>
    <p:sldId id="301" r:id="rId19"/>
    <p:sldId id="304" r:id="rId20"/>
    <p:sldId id="290" r:id="rId21"/>
    <p:sldId id="291" r:id="rId22"/>
    <p:sldId id="292" r:id="rId23"/>
    <p:sldId id="293" r:id="rId24"/>
    <p:sldId id="298" r:id="rId25"/>
    <p:sldId id="302" r:id="rId26"/>
  </p:sldIdLst>
  <p:sldSz cx="9144000" cy="5143500" type="screen16x9"/>
  <p:notesSz cx="6858000" cy="9144000"/>
  <p:custDataLst>
    <p:tags r:id="rId28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43" userDrawn="1">
          <p15:clr>
            <a:srgbClr val="A4A3A4"/>
          </p15:clr>
        </p15:guide>
        <p15:guide id="2" pos="3107" userDrawn="1">
          <p15:clr>
            <a:srgbClr val="A4A3A4"/>
          </p15:clr>
        </p15:guide>
        <p15:guide id="3" orient="horz" pos="293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18C1B"/>
    <a:srgbClr val="645F59"/>
    <a:srgbClr val="EEECD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21209" autoAdjust="0"/>
    <p:restoredTop sz="94660"/>
  </p:normalViewPr>
  <p:slideViewPr>
    <p:cSldViewPr snapToGrid="0" showGuides="1">
      <p:cViewPr>
        <p:scale>
          <a:sx n="66" d="100"/>
          <a:sy n="66" d="100"/>
        </p:scale>
        <p:origin x="384" y="390"/>
      </p:cViewPr>
      <p:guideLst>
        <p:guide orient="horz" pos="1643"/>
        <p:guide pos="3107"/>
        <p:guide orient="horz" pos="2935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2B8D713-EE7F-41E4-849C-4C4BE33F05E2}" type="datetimeFigureOut">
              <a:rPr lang="zh-CN" altLang="en-US" smtClean="0"/>
              <a:t>2017/5/30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713AF1-8820-4C64-9198-6BD6D9A0A24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87952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713AF1-8820-4C64-9198-6BD6D9A0A247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276697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713AF1-8820-4C64-9198-6BD6D9A0A247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773950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713AF1-8820-4C64-9198-6BD6D9A0A247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554544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713AF1-8820-4C64-9198-6BD6D9A0A247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432371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713AF1-8820-4C64-9198-6BD6D9A0A247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596886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713AF1-8820-4C64-9198-6BD6D9A0A247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868676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713AF1-8820-4C64-9198-6BD6D9A0A247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023358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713AF1-8820-4C64-9198-6BD6D9A0A247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328175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713AF1-8820-4C64-9198-6BD6D9A0A247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78509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713AF1-8820-4C64-9198-6BD6D9A0A247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045039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713AF1-8820-4C64-9198-6BD6D9A0A247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3660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713AF1-8820-4C64-9198-6BD6D9A0A247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422737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713AF1-8820-4C64-9198-6BD6D9A0A247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820747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713AF1-8820-4C64-9198-6BD6D9A0A247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91067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713AF1-8820-4C64-9198-6BD6D9A0A247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079267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713AF1-8820-4C64-9198-6BD6D9A0A247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031495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713AF1-8820-4C64-9198-6BD6D9A0A247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370395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713AF1-8820-4C64-9198-6BD6D9A0A247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56323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713AF1-8820-4C64-9198-6BD6D9A0A247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557596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713AF1-8820-4C64-9198-6BD6D9A0A247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052485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713AF1-8820-4C64-9198-6BD6D9A0A247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516794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713AF1-8820-4C64-9198-6BD6D9A0A247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046989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713AF1-8820-4C64-9198-6BD6D9A0A247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104184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713AF1-8820-4C64-9198-6BD6D9A0A247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324669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713AF1-8820-4C64-9198-6BD6D9A0A247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72228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单击以编辑母版副标题样式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0790A-A196-4A9C-8D14-E27918D83BAA}" type="datetimeFigureOut">
              <a:rPr lang="zh-CN" altLang="en-US" smtClean="0"/>
              <a:t>2017/5/30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CB758C-9652-4F52-9B35-4DF2F2D64C1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94626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0790A-A196-4A9C-8D14-E27918D83BAA}" type="datetimeFigureOut">
              <a:rPr lang="zh-CN" altLang="en-US" smtClean="0"/>
              <a:t>2017/5/30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CB758C-9652-4F52-9B35-4DF2F2D64C1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92742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0790A-A196-4A9C-8D14-E27918D83BAA}" type="datetimeFigureOut">
              <a:rPr lang="zh-CN" altLang="en-US" smtClean="0"/>
              <a:t>2017/5/30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CB758C-9652-4F52-9B35-4DF2F2D64C1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07127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0790A-A196-4A9C-8D14-E27918D83BAA}" type="datetimeFigureOut">
              <a:rPr lang="zh-CN" altLang="en-US" smtClean="0"/>
              <a:t>2017/5/30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CB758C-9652-4F52-9B35-4DF2F2D64C1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69575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0790A-A196-4A9C-8D14-E27918D83BAA}" type="datetimeFigureOut">
              <a:rPr lang="zh-CN" altLang="en-US" smtClean="0"/>
              <a:t>2017/5/30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CB758C-9652-4F52-9B35-4DF2F2D64C1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06136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0790A-A196-4A9C-8D14-E27918D83BAA}" type="datetimeFigureOut">
              <a:rPr lang="zh-CN" altLang="en-US" smtClean="0"/>
              <a:t>2017/5/30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CB758C-9652-4F52-9B35-4DF2F2D64C1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77336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0790A-A196-4A9C-8D14-E27918D83BAA}" type="datetimeFigureOut">
              <a:rPr lang="zh-CN" altLang="en-US" smtClean="0"/>
              <a:t>2017/5/30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CB758C-9652-4F52-9B35-4DF2F2D64C1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81106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0790A-A196-4A9C-8D14-E27918D83BAA}" type="datetimeFigureOut">
              <a:rPr lang="zh-CN" altLang="en-US" smtClean="0"/>
              <a:t>2017/5/30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CB758C-9652-4F52-9B35-4DF2F2D64C1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45918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0790A-A196-4A9C-8D14-E27918D83BAA}" type="datetimeFigureOut">
              <a:rPr lang="zh-CN" altLang="en-US" smtClean="0"/>
              <a:t>2017/5/30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CB758C-9652-4F52-9B35-4DF2F2D64C1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57602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0790A-A196-4A9C-8D14-E27918D83BAA}" type="datetimeFigureOut">
              <a:rPr lang="zh-CN" altLang="en-US" smtClean="0"/>
              <a:t>2017/5/30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CB758C-9652-4F52-9B35-4DF2F2D64C1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22313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0790A-A196-4A9C-8D14-E27918D83BAA}" type="datetimeFigureOut">
              <a:rPr lang="zh-CN" altLang="en-US" smtClean="0"/>
              <a:t>2017/5/30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CB758C-9652-4F52-9B35-4DF2F2D64C1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37683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EEC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C0790A-A196-4A9C-8D14-E27918D83BAA}" type="datetimeFigureOut">
              <a:rPr lang="zh-CN" altLang="en-US" smtClean="0"/>
              <a:t>2017/5/30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CB758C-9652-4F52-9B35-4DF2F2D64C1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15038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>
            <a:extLst>
              <a:ext uri="{FF2B5EF4-FFF2-40B4-BE49-F238E27FC236}">
                <a16:creationId xmlns:a16="http://schemas.microsoft.com/office/drawing/2014/main" id="{4BB64723-9849-4126-A39F-D4C367266E6F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3356461" y="0"/>
            <a:ext cx="5787540" cy="5143500"/>
          </a:xfrm>
          <a:custGeom>
            <a:avLst/>
            <a:gdLst>
              <a:gd name="connsiteX0" fmla="*/ 2616859 w 5787540"/>
              <a:gd name="connsiteY0" fmla="*/ 0 h 5143500"/>
              <a:gd name="connsiteX1" fmla="*/ 5787540 w 5787540"/>
              <a:gd name="connsiteY1" fmla="*/ 0 h 5143500"/>
              <a:gd name="connsiteX2" fmla="*/ 5787540 w 5787540"/>
              <a:gd name="connsiteY2" fmla="*/ 5143500 h 5143500"/>
              <a:gd name="connsiteX3" fmla="*/ 2616858 w 5787540"/>
              <a:gd name="connsiteY3" fmla="*/ 5143500 h 5143500"/>
              <a:gd name="connsiteX4" fmla="*/ 0 w 5787540"/>
              <a:gd name="connsiteY4" fmla="*/ 257175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787540" h="5143500">
                <a:moveTo>
                  <a:pt x="2616859" y="0"/>
                </a:moveTo>
                <a:lnTo>
                  <a:pt x="5787540" y="0"/>
                </a:lnTo>
                <a:lnTo>
                  <a:pt x="5787540" y="5143500"/>
                </a:lnTo>
                <a:lnTo>
                  <a:pt x="2616858" y="5143500"/>
                </a:lnTo>
                <a:lnTo>
                  <a:pt x="0" y="2571750"/>
                </a:lnTo>
                <a:close/>
              </a:path>
            </a:pathLst>
          </a:cu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972F8F35-B203-4F30-B1C6-794144D7E1C6}"/>
              </a:ext>
            </a:extLst>
          </p:cNvPr>
          <p:cNvSpPr txBox="1"/>
          <p:nvPr/>
        </p:nvSpPr>
        <p:spPr>
          <a:xfrm>
            <a:off x="3191557" y="1004207"/>
            <a:ext cx="90435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dirty="0">
                <a:latin typeface="幼圆" panose="02010509060101010101" pitchFamily="49" charset="-122"/>
                <a:ea typeface="幼圆" panose="02010509060101010101" pitchFamily="49" charset="-122"/>
              </a:rPr>
              <a:t>极</a:t>
            </a:r>
            <a:endParaRPr lang="en-US" altLang="zh-CN" sz="6600" dirty="0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10AD8E58-EB18-4FD8-B69E-0AA21B5A9B0A}"/>
              </a:ext>
            </a:extLst>
          </p:cNvPr>
          <p:cNvCxnSpPr/>
          <p:nvPr/>
        </p:nvCxnSpPr>
        <p:spPr>
          <a:xfrm flipH="1">
            <a:off x="3200400" y="628650"/>
            <a:ext cx="1981200" cy="19812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id="{5C964168-3315-4F8B-A8DD-8C4F6AF365FE}"/>
              </a:ext>
            </a:extLst>
          </p:cNvPr>
          <p:cNvCxnSpPr>
            <a:cxnSpLocks/>
          </p:cNvCxnSpPr>
          <p:nvPr/>
        </p:nvCxnSpPr>
        <p:spPr>
          <a:xfrm flipH="1">
            <a:off x="1030531" y="4486275"/>
            <a:ext cx="352425" cy="35242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文本框 26">
            <a:extLst>
              <a:ext uri="{FF2B5EF4-FFF2-40B4-BE49-F238E27FC236}">
                <a16:creationId xmlns:a16="http://schemas.microsoft.com/office/drawing/2014/main" id="{829501C2-1744-43BF-B47F-D08A005201B1}"/>
              </a:ext>
            </a:extLst>
          </p:cNvPr>
          <p:cNvSpPr txBox="1"/>
          <p:nvPr/>
        </p:nvSpPr>
        <p:spPr>
          <a:xfrm>
            <a:off x="3930239" y="1556087"/>
            <a:ext cx="82637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dirty="0">
                <a:latin typeface="幼圆" panose="02010509060101010101" pitchFamily="49" charset="-122"/>
                <a:ea typeface="幼圆" panose="02010509060101010101" pitchFamily="49" charset="-122"/>
              </a:rPr>
              <a:t>简</a:t>
            </a:r>
            <a:endParaRPr lang="en-US" altLang="zh-CN" sz="6600" dirty="0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69F6728E-717F-4B55-B3AD-DBAE05723F71}"/>
              </a:ext>
            </a:extLst>
          </p:cNvPr>
          <p:cNvSpPr txBox="1"/>
          <p:nvPr/>
        </p:nvSpPr>
        <p:spPr>
          <a:xfrm>
            <a:off x="3490445" y="3034432"/>
            <a:ext cx="79311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dirty="0">
                <a:latin typeface="幼圆" panose="02010509060101010101" pitchFamily="49" charset="-122"/>
                <a:ea typeface="幼圆" panose="02010509060101010101" pitchFamily="49" charset="-122"/>
              </a:rPr>
              <a:t>尚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30EE1534-17E1-45D8-B344-91B5C7510C68}"/>
              </a:ext>
            </a:extLst>
          </p:cNvPr>
          <p:cNvSpPr txBox="1"/>
          <p:nvPr/>
        </p:nvSpPr>
        <p:spPr>
          <a:xfrm>
            <a:off x="2950266" y="2563763"/>
            <a:ext cx="89826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dirty="0">
                <a:latin typeface="幼圆" panose="02010509060101010101" pitchFamily="49" charset="-122"/>
                <a:ea typeface="幼圆" panose="02010509060101010101" pitchFamily="49" charset="-122"/>
              </a:rPr>
              <a:t>时</a:t>
            </a: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265C8C69-04BE-4E12-9231-7A0FFDB756F5}"/>
              </a:ext>
            </a:extLst>
          </p:cNvPr>
          <p:cNvGrpSpPr/>
          <p:nvPr/>
        </p:nvGrpSpPr>
        <p:grpSpPr>
          <a:xfrm>
            <a:off x="385478" y="2082523"/>
            <a:ext cx="2723333" cy="585221"/>
            <a:chOff x="633128" y="2082523"/>
            <a:chExt cx="2723333" cy="585221"/>
          </a:xfrm>
        </p:grpSpPr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85A2CC19-B04F-4BF5-8803-4AE0B0BDC26B}"/>
                </a:ext>
              </a:extLst>
            </p:cNvPr>
            <p:cNvSpPr/>
            <p:nvPr/>
          </p:nvSpPr>
          <p:spPr>
            <a:xfrm>
              <a:off x="633128" y="2082523"/>
              <a:ext cx="2723333" cy="585221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0E8C7B95-6302-4CB5-98DC-F8EBDCD2AA25}"/>
                </a:ext>
              </a:extLst>
            </p:cNvPr>
            <p:cNvSpPr txBox="1"/>
            <p:nvPr/>
          </p:nvSpPr>
          <p:spPr>
            <a:xfrm>
              <a:off x="641883" y="2082746"/>
              <a:ext cx="270582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chemeClr val="bg1"/>
                  </a:solidFill>
                </a:rPr>
                <a:t>室内装饰设计</a:t>
              </a:r>
            </a:p>
          </p:txBody>
        </p:sp>
      </p:grpSp>
      <p:cxnSp>
        <p:nvCxnSpPr>
          <p:cNvPr id="42" name="直接连接符 41">
            <a:extLst>
              <a:ext uri="{FF2B5EF4-FFF2-40B4-BE49-F238E27FC236}">
                <a16:creationId xmlns:a16="http://schemas.microsoft.com/office/drawing/2014/main" id="{1D8BCFDD-7740-4F99-8BF6-B759752DFB2A}"/>
              </a:ext>
            </a:extLst>
          </p:cNvPr>
          <p:cNvCxnSpPr>
            <a:cxnSpLocks/>
          </p:cNvCxnSpPr>
          <p:nvPr/>
        </p:nvCxnSpPr>
        <p:spPr>
          <a:xfrm>
            <a:off x="857250" y="4953000"/>
            <a:ext cx="4865444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文本框 27">
            <a:extLst>
              <a:ext uri="{FF2B5EF4-FFF2-40B4-BE49-F238E27FC236}">
                <a16:creationId xmlns:a16="http://schemas.microsoft.com/office/drawing/2014/main" id="{F3D07A38-244A-4297-B068-B83520D1DF9C}"/>
              </a:ext>
            </a:extLst>
          </p:cNvPr>
          <p:cNvSpPr txBox="1"/>
          <p:nvPr/>
        </p:nvSpPr>
        <p:spPr>
          <a:xfrm>
            <a:off x="3464244" y="2045751"/>
            <a:ext cx="97174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>
                <a:solidFill>
                  <a:srgbClr val="F18C1B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也</a:t>
            </a:r>
            <a:endParaRPr lang="en-US" altLang="zh-CN" sz="5400" b="1" dirty="0">
              <a:solidFill>
                <a:srgbClr val="F18C1B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45" name="图片 44">
            <a:extLst>
              <a:ext uri="{FF2B5EF4-FFF2-40B4-BE49-F238E27FC236}">
                <a16:creationId xmlns:a16="http://schemas.microsoft.com/office/drawing/2014/main" id="{3028D277-BEF9-475F-B919-7AF88ED3300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673" y="107628"/>
            <a:ext cx="1270715" cy="5210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9980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5700">
        <p:blinds dir="vert"/>
      </p:transition>
    </mc:Choice>
    <mc:Fallback>
      <p:transition spd="slow" advTm="57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 tmFilter="0,0; .5, 1; 1, 1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00"/>
                            </p:stCondLst>
                            <p:childTnLst>
                              <p:par>
                                <p:cTn id="50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2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3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00"/>
                            </p:stCondLst>
                            <p:childTnLst>
                              <p:par>
                                <p:cTn id="57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9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0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500"/>
                            </p:stCondLst>
                            <p:childTnLst>
                              <p:par>
                                <p:cTn id="6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7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8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7" grpId="0"/>
      <p:bldP spid="29" grpId="0"/>
      <p:bldP spid="30" grpId="0"/>
      <p:bldP spid="2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>
            <a:extLst>
              <a:ext uri="{FF2B5EF4-FFF2-40B4-BE49-F238E27FC236}">
                <a16:creationId xmlns:a16="http://schemas.microsoft.com/office/drawing/2014/main" id="{26B2CEDE-E407-46B7-BF26-A4310C48614F}"/>
              </a:ext>
            </a:extLst>
          </p:cNvPr>
          <p:cNvSpPr/>
          <p:nvPr/>
        </p:nvSpPr>
        <p:spPr>
          <a:xfrm>
            <a:off x="564357" y="1573213"/>
            <a:ext cx="8041481" cy="2842022"/>
          </a:xfrm>
          <a:prstGeom prst="rect">
            <a:avLst/>
          </a:prstGeom>
          <a:solidFill>
            <a:srgbClr val="A29D78">
              <a:alpha val="3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/>
          </a:p>
        </p:txBody>
      </p: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id="{872D78C9-FA3C-4290-BB12-C2E219B6B437}"/>
              </a:ext>
            </a:extLst>
          </p:cNvPr>
          <p:cNvCxnSpPr/>
          <p:nvPr/>
        </p:nvCxnSpPr>
        <p:spPr>
          <a:xfrm>
            <a:off x="553642" y="1385094"/>
            <a:ext cx="8041481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>
            <a:extLst>
              <a:ext uri="{FF2B5EF4-FFF2-40B4-BE49-F238E27FC236}">
                <a16:creationId xmlns:a16="http://schemas.microsoft.com/office/drawing/2014/main" id="{5F4C1D79-1245-4B32-AF1F-1DB8A0BD862E}"/>
              </a:ext>
            </a:extLst>
          </p:cNvPr>
          <p:cNvCxnSpPr/>
          <p:nvPr/>
        </p:nvCxnSpPr>
        <p:spPr>
          <a:xfrm>
            <a:off x="564357" y="4625975"/>
            <a:ext cx="8041481" cy="0"/>
          </a:xfrm>
          <a:prstGeom prst="line">
            <a:avLst/>
          </a:prstGeom>
          <a:ln w="571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文本框 59">
            <a:extLst>
              <a:ext uri="{FF2B5EF4-FFF2-40B4-BE49-F238E27FC236}">
                <a16:creationId xmlns:a16="http://schemas.microsoft.com/office/drawing/2014/main" id="{CE389518-C481-4442-817E-578E7B2BF0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52985" y="267153"/>
            <a:ext cx="1031051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6600" dirty="0">
                <a:solidFill>
                  <a:srgbClr val="F18C1B"/>
                </a:solidFill>
                <a:latin typeface="幼圆" panose="02010509060101010101" pitchFamily="49" charset="-122"/>
                <a:ea typeface="幼圆" panose="02010509060101010101" pitchFamily="49" charset="-122"/>
                <a:cs typeface="文鼎习字体"/>
              </a:rPr>
              <a:t>贰</a:t>
            </a:r>
          </a:p>
        </p:txBody>
      </p:sp>
      <p:sp>
        <p:nvSpPr>
          <p:cNvPr id="31" name="文本框 60">
            <a:extLst>
              <a:ext uri="{FF2B5EF4-FFF2-40B4-BE49-F238E27FC236}">
                <a16:creationId xmlns:a16="http://schemas.microsoft.com/office/drawing/2014/main" id="{6E2EA584-8A1F-4FBD-B221-8C7B40D95E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52987" y="785246"/>
            <a:ext cx="954107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000" dirty="0">
                <a:latin typeface="幼圆" panose="02010509060101010101" pitchFamily="49" charset="-122"/>
                <a:ea typeface="幼圆" panose="02010509060101010101" pitchFamily="49" charset="-122"/>
              </a:rPr>
              <a:t>餐厅</a:t>
            </a:r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9E458866-97C2-444C-B1C0-C74A82BEE637}"/>
              </a:ext>
            </a:extLst>
          </p:cNvPr>
          <p:cNvGrpSpPr/>
          <p:nvPr/>
        </p:nvGrpSpPr>
        <p:grpSpPr>
          <a:xfrm>
            <a:off x="7102926" y="360352"/>
            <a:ext cx="438149" cy="528319"/>
            <a:chOff x="1630673" y="1381941"/>
            <a:chExt cx="858526" cy="1035206"/>
          </a:xfrm>
        </p:grpSpPr>
        <p:grpSp>
          <p:nvGrpSpPr>
            <p:cNvPr id="35" name="组合 41">
              <a:extLst>
                <a:ext uri="{FF2B5EF4-FFF2-40B4-BE49-F238E27FC236}">
                  <a16:creationId xmlns:a16="http://schemas.microsoft.com/office/drawing/2014/main" id="{FEF7FA8B-8C2A-4AAD-B09A-0CBF7B5D7918}"/>
                </a:ext>
              </a:extLst>
            </p:cNvPr>
            <p:cNvGrpSpPr>
              <a:grpSpLocks/>
            </p:cNvGrpSpPr>
            <p:nvPr/>
          </p:nvGrpSpPr>
          <p:grpSpPr bwMode="auto">
            <a:xfrm flipH="1">
              <a:off x="1630673" y="1381941"/>
              <a:ext cx="858526" cy="1035206"/>
              <a:chOff x="2433484" y="1400177"/>
              <a:chExt cx="3510116" cy="4395940"/>
            </a:xfrm>
          </p:grpSpPr>
          <p:sp>
            <p:nvSpPr>
              <p:cNvPr id="37" name="任意多边形 42">
                <a:extLst>
                  <a:ext uri="{FF2B5EF4-FFF2-40B4-BE49-F238E27FC236}">
                    <a16:creationId xmlns:a16="http://schemas.microsoft.com/office/drawing/2014/main" id="{3DBB35AF-60DB-45C0-B1B2-74B2C01A5FF5}"/>
                  </a:ext>
                </a:extLst>
              </p:cNvPr>
              <p:cNvSpPr/>
              <p:nvPr/>
            </p:nvSpPr>
            <p:spPr>
              <a:xfrm rot="5124146">
                <a:off x="4131026" y="1764713"/>
                <a:ext cx="635433" cy="958096"/>
              </a:xfrm>
              <a:custGeom>
                <a:avLst/>
                <a:gdLst>
                  <a:gd name="connsiteX0" fmla="*/ 486697 w 486697"/>
                  <a:gd name="connsiteY0" fmla="*/ 796413 h 796413"/>
                  <a:gd name="connsiteX1" fmla="*/ 442452 w 486697"/>
                  <a:gd name="connsiteY1" fmla="*/ 634181 h 796413"/>
                  <a:gd name="connsiteX2" fmla="*/ 427704 w 486697"/>
                  <a:gd name="connsiteY2" fmla="*/ 162233 h 796413"/>
                  <a:gd name="connsiteX3" fmla="*/ 0 w 486697"/>
                  <a:gd name="connsiteY3" fmla="*/ 0 h 796413"/>
                  <a:gd name="connsiteX4" fmla="*/ 73742 w 486697"/>
                  <a:gd name="connsiteY4" fmla="*/ 589936 h 796413"/>
                  <a:gd name="connsiteX5" fmla="*/ 442452 w 486697"/>
                  <a:gd name="connsiteY5" fmla="*/ 663678 h 796413"/>
                  <a:gd name="connsiteX6" fmla="*/ 486697 w 486697"/>
                  <a:gd name="connsiteY6" fmla="*/ 796413 h 796413"/>
                  <a:gd name="connsiteX0" fmla="*/ 486697 w 486697"/>
                  <a:gd name="connsiteY0" fmla="*/ 817061 h 817061"/>
                  <a:gd name="connsiteX1" fmla="*/ 442452 w 486697"/>
                  <a:gd name="connsiteY1" fmla="*/ 654829 h 817061"/>
                  <a:gd name="connsiteX2" fmla="*/ 427704 w 486697"/>
                  <a:gd name="connsiteY2" fmla="*/ 182881 h 817061"/>
                  <a:gd name="connsiteX3" fmla="*/ 0 w 486697"/>
                  <a:gd name="connsiteY3" fmla="*/ 20648 h 817061"/>
                  <a:gd name="connsiteX4" fmla="*/ 73742 w 486697"/>
                  <a:gd name="connsiteY4" fmla="*/ 610584 h 817061"/>
                  <a:gd name="connsiteX5" fmla="*/ 442452 w 486697"/>
                  <a:gd name="connsiteY5" fmla="*/ 684326 h 817061"/>
                  <a:gd name="connsiteX6" fmla="*/ 486697 w 486697"/>
                  <a:gd name="connsiteY6" fmla="*/ 817061 h 817061"/>
                  <a:gd name="connsiteX0" fmla="*/ 486697 w 486697"/>
                  <a:gd name="connsiteY0" fmla="*/ 858184 h 858184"/>
                  <a:gd name="connsiteX1" fmla="*/ 442452 w 486697"/>
                  <a:gd name="connsiteY1" fmla="*/ 695952 h 858184"/>
                  <a:gd name="connsiteX2" fmla="*/ 427704 w 486697"/>
                  <a:gd name="connsiteY2" fmla="*/ 224004 h 858184"/>
                  <a:gd name="connsiteX3" fmla="*/ 76156 w 486697"/>
                  <a:gd name="connsiteY3" fmla="*/ 35385 h 858184"/>
                  <a:gd name="connsiteX4" fmla="*/ 0 w 486697"/>
                  <a:gd name="connsiteY4" fmla="*/ 61771 h 858184"/>
                  <a:gd name="connsiteX5" fmla="*/ 73742 w 486697"/>
                  <a:gd name="connsiteY5" fmla="*/ 651707 h 858184"/>
                  <a:gd name="connsiteX6" fmla="*/ 442452 w 486697"/>
                  <a:gd name="connsiteY6" fmla="*/ 725449 h 858184"/>
                  <a:gd name="connsiteX7" fmla="*/ 486697 w 486697"/>
                  <a:gd name="connsiteY7" fmla="*/ 858184 h 858184"/>
                  <a:gd name="connsiteX0" fmla="*/ 486697 w 486697"/>
                  <a:gd name="connsiteY0" fmla="*/ 858184 h 858184"/>
                  <a:gd name="connsiteX1" fmla="*/ 442452 w 486697"/>
                  <a:gd name="connsiteY1" fmla="*/ 695952 h 858184"/>
                  <a:gd name="connsiteX2" fmla="*/ 427704 w 486697"/>
                  <a:gd name="connsiteY2" fmla="*/ 224004 h 858184"/>
                  <a:gd name="connsiteX3" fmla="*/ 76156 w 486697"/>
                  <a:gd name="connsiteY3" fmla="*/ 35385 h 858184"/>
                  <a:gd name="connsiteX4" fmla="*/ 0 w 486697"/>
                  <a:gd name="connsiteY4" fmla="*/ 61771 h 858184"/>
                  <a:gd name="connsiteX5" fmla="*/ 73742 w 486697"/>
                  <a:gd name="connsiteY5" fmla="*/ 651707 h 858184"/>
                  <a:gd name="connsiteX6" fmla="*/ 442452 w 486697"/>
                  <a:gd name="connsiteY6" fmla="*/ 725449 h 858184"/>
                  <a:gd name="connsiteX7" fmla="*/ 486697 w 486697"/>
                  <a:gd name="connsiteY7" fmla="*/ 858184 h 858184"/>
                  <a:gd name="connsiteX0" fmla="*/ 486697 w 486697"/>
                  <a:gd name="connsiteY0" fmla="*/ 858184 h 858184"/>
                  <a:gd name="connsiteX1" fmla="*/ 442452 w 486697"/>
                  <a:gd name="connsiteY1" fmla="*/ 695952 h 858184"/>
                  <a:gd name="connsiteX2" fmla="*/ 427704 w 486697"/>
                  <a:gd name="connsiteY2" fmla="*/ 224004 h 858184"/>
                  <a:gd name="connsiteX3" fmla="*/ 76156 w 486697"/>
                  <a:gd name="connsiteY3" fmla="*/ 35385 h 858184"/>
                  <a:gd name="connsiteX4" fmla="*/ 0 w 486697"/>
                  <a:gd name="connsiteY4" fmla="*/ 61771 h 858184"/>
                  <a:gd name="connsiteX5" fmla="*/ 73742 w 486697"/>
                  <a:gd name="connsiteY5" fmla="*/ 651707 h 858184"/>
                  <a:gd name="connsiteX6" fmla="*/ 442452 w 486697"/>
                  <a:gd name="connsiteY6" fmla="*/ 725449 h 858184"/>
                  <a:gd name="connsiteX7" fmla="*/ 486697 w 486697"/>
                  <a:gd name="connsiteY7" fmla="*/ 858184 h 8581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86697" h="858184">
                    <a:moveTo>
                      <a:pt x="486697" y="858184"/>
                    </a:moveTo>
                    <a:lnTo>
                      <a:pt x="442452" y="695952"/>
                    </a:lnTo>
                    <a:cubicBezTo>
                      <a:pt x="432620" y="590255"/>
                      <a:pt x="488753" y="334098"/>
                      <a:pt x="427704" y="224004"/>
                    </a:cubicBezTo>
                    <a:cubicBezTo>
                      <a:pt x="366655" y="113910"/>
                      <a:pt x="147440" y="62424"/>
                      <a:pt x="76156" y="35385"/>
                    </a:cubicBezTo>
                    <a:cubicBezTo>
                      <a:pt x="4872" y="8346"/>
                      <a:pt x="6498" y="-39841"/>
                      <a:pt x="0" y="61771"/>
                    </a:cubicBezTo>
                    <a:cubicBezTo>
                      <a:pt x="24581" y="258416"/>
                      <a:pt x="-33966" y="551489"/>
                      <a:pt x="73742" y="651707"/>
                    </a:cubicBezTo>
                    <a:cubicBezTo>
                      <a:pt x="181450" y="751925"/>
                      <a:pt x="373626" y="691036"/>
                      <a:pt x="442452" y="725449"/>
                    </a:cubicBezTo>
                    <a:lnTo>
                      <a:pt x="486697" y="858184"/>
                    </a:lnTo>
                    <a:close/>
                  </a:path>
                </a:pathLst>
              </a:custGeom>
              <a:solidFill>
                <a:srgbClr val="F18C1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600"/>
              </a:p>
            </p:txBody>
          </p:sp>
          <p:sp>
            <p:nvSpPr>
              <p:cNvPr id="38" name="任意多边形 43">
                <a:extLst>
                  <a:ext uri="{FF2B5EF4-FFF2-40B4-BE49-F238E27FC236}">
                    <a16:creationId xmlns:a16="http://schemas.microsoft.com/office/drawing/2014/main" id="{7331D7DE-C885-49AF-A026-050E9CC8C83A}"/>
                  </a:ext>
                </a:extLst>
              </p:cNvPr>
              <p:cNvSpPr/>
              <p:nvPr/>
            </p:nvSpPr>
            <p:spPr>
              <a:xfrm rot="20871133">
                <a:off x="3296615" y="1400177"/>
                <a:ext cx="715690" cy="1258861"/>
              </a:xfrm>
              <a:custGeom>
                <a:avLst/>
                <a:gdLst>
                  <a:gd name="connsiteX0" fmla="*/ 486697 w 486697"/>
                  <a:gd name="connsiteY0" fmla="*/ 796413 h 796413"/>
                  <a:gd name="connsiteX1" fmla="*/ 442452 w 486697"/>
                  <a:gd name="connsiteY1" fmla="*/ 634181 h 796413"/>
                  <a:gd name="connsiteX2" fmla="*/ 427704 w 486697"/>
                  <a:gd name="connsiteY2" fmla="*/ 162233 h 796413"/>
                  <a:gd name="connsiteX3" fmla="*/ 0 w 486697"/>
                  <a:gd name="connsiteY3" fmla="*/ 0 h 796413"/>
                  <a:gd name="connsiteX4" fmla="*/ 73742 w 486697"/>
                  <a:gd name="connsiteY4" fmla="*/ 589936 h 796413"/>
                  <a:gd name="connsiteX5" fmla="*/ 442452 w 486697"/>
                  <a:gd name="connsiteY5" fmla="*/ 663678 h 796413"/>
                  <a:gd name="connsiteX6" fmla="*/ 486697 w 486697"/>
                  <a:gd name="connsiteY6" fmla="*/ 796413 h 796413"/>
                  <a:gd name="connsiteX0" fmla="*/ 486697 w 486697"/>
                  <a:gd name="connsiteY0" fmla="*/ 817061 h 817061"/>
                  <a:gd name="connsiteX1" fmla="*/ 442452 w 486697"/>
                  <a:gd name="connsiteY1" fmla="*/ 654829 h 817061"/>
                  <a:gd name="connsiteX2" fmla="*/ 427704 w 486697"/>
                  <a:gd name="connsiteY2" fmla="*/ 182881 h 817061"/>
                  <a:gd name="connsiteX3" fmla="*/ 0 w 486697"/>
                  <a:gd name="connsiteY3" fmla="*/ 20648 h 817061"/>
                  <a:gd name="connsiteX4" fmla="*/ 73742 w 486697"/>
                  <a:gd name="connsiteY4" fmla="*/ 610584 h 817061"/>
                  <a:gd name="connsiteX5" fmla="*/ 442452 w 486697"/>
                  <a:gd name="connsiteY5" fmla="*/ 684326 h 817061"/>
                  <a:gd name="connsiteX6" fmla="*/ 486697 w 486697"/>
                  <a:gd name="connsiteY6" fmla="*/ 817061 h 817061"/>
                  <a:gd name="connsiteX0" fmla="*/ 486697 w 486697"/>
                  <a:gd name="connsiteY0" fmla="*/ 858184 h 858184"/>
                  <a:gd name="connsiteX1" fmla="*/ 442452 w 486697"/>
                  <a:gd name="connsiteY1" fmla="*/ 695952 h 858184"/>
                  <a:gd name="connsiteX2" fmla="*/ 427704 w 486697"/>
                  <a:gd name="connsiteY2" fmla="*/ 224004 h 858184"/>
                  <a:gd name="connsiteX3" fmla="*/ 76156 w 486697"/>
                  <a:gd name="connsiteY3" fmla="*/ 35385 h 858184"/>
                  <a:gd name="connsiteX4" fmla="*/ 0 w 486697"/>
                  <a:gd name="connsiteY4" fmla="*/ 61771 h 858184"/>
                  <a:gd name="connsiteX5" fmla="*/ 73742 w 486697"/>
                  <a:gd name="connsiteY5" fmla="*/ 651707 h 858184"/>
                  <a:gd name="connsiteX6" fmla="*/ 442452 w 486697"/>
                  <a:gd name="connsiteY6" fmla="*/ 725449 h 858184"/>
                  <a:gd name="connsiteX7" fmla="*/ 486697 w 486697"/>
                  <a:gd name="connsiteY7" fmla="*/ 858184 h 858184"/>
                  <a:gd name="connsiteX0" fmla="*/ 486697 w 486697"/>
                  <a:gd name="connsiteY0" fmla="*/ 858184 h 858184"/>
                  <a:gd name="connsiteX1" fmla="*/ 442452 w 486697"/>
                  <a:gd name="connsiteY1" fmla="*/ 695952 h 858184"/>
                  <a:gd name="connsiteX2" fmla="*/ 427704 w 486697"/>
                  <a:gd name="connsiteY2" fmla="*/ 224004 h 858184"/>
                  <a:gd name="connsiteX3" fmla="*/ 76156 w 486697"/>
                  <a:gd name="connsiteY3" fmla="*/ 35385 h 858184"/>
                  <a:gd name="connsiteX4" fmla="*/ 0 w 486697"/>
                  <a:gd name="connsiteY4" fmla="*/ 61771 h 858184"/>
                  <a:gd name="connsiteX5" fmla="*/ 73742 w 486697"/>
                  <a:gd name="connsiteY5" fmla="*/ 651707 h 858184"/>
                  <a:gd name="connsiteX6" fmla="*/ 442452 w 486697"/>
                  <a:gd name="connsiteY6" fmla="*/ 725449 h 858184"/>
                  <a:gd name="connsiteX7" fmla="*/ 486697 w 486697"/>
                  <a:gd name="connsiteY7" fmla="*/ 858184 h 858184"/>
                  <a:gd name="connsiteX0" fmla="*/ 486697 w 486697"/>
                  <a:gd name="connsiteY0" fmla="*/ 858184 h 858184"/>
                  <a:gd name="connsiteX1" fmla="*/ 442452 w 486697"/>
                  <a:gd name="connsiteY1" fmla="*/ 695952 h 858184"/>
                  <a:gd name="connsiteX2" fmla="*/ 427704 w 486697"/>
                  <a:gd name="connsiteY2" fmla="*/ 224004 h 858184"/>
                  <a:gd name="connsiteX3" fmla="*/ 76156 w 486697"/>
                  <a:gd name="connsiteY3" fmla="*/ 35385 h 858184"/>
                  <a:gd name="connsiteX4" fmla="*/ 0 w 486697"/>
                  <a:gd name="connsiteY4" fmla="*/ 61771 h 858184"/>
                  <a:gd name="connsiteX5" fmla="*/ 73742 w 486697"/>
                  <a:gd name="connsiteY5" fmla="*/ 651707 h 858184"/>
                  <a:gd name="connsiteX6" fmla="*/ 442452 w 486697"/>
                  <a:gd name="connsiteY6" fmla="*/ 725449 h 858184"/>
                  <a:gd name="connsiteX7" fmla="*/ 486697 w 486697"/>
                  <a:gd name="connsiteY7" fmla="*/ 858184 h 8581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86697" h="858184">
                    <a:moveTo>
                      <a:pt x="486697" y="858184"/>
                    </a:moveTo>
                    <a:lnTo>
                      <a:pt x="442452" y="695952"/>
                    </a:lnTo>
                    <a:cubicBezTo>
                      <a:pt x="432620" y="590255"/>
                      <a:pt x="488753" y="334098"/>
                      <a:pt x="427704" y="224004"/>
                    </a:cubicBezTo>
                    <a:cubicBezTo>
                      <a:pt x="366655" y="113910"/>
                      <a:pt x="147440" y="62424"/>
                      <a:pt x="76156" y="35385"/>
                    </a:cubicBezTo>
                    <a:cubicBezTo>
                      <a:pt x="4872" y="8346"/>
                      <a:pt x="6498" y="-39841"/>
                      <a:pt x="0" y="61771"/>
                    </a:cubicBezTo>
                    <a:cubicBezTo>
                      <a:pt x="24581" y="258416"/>
                      <a:pt x="-33966" y="551489"/>
                      <a:pt x="73742" y="651707"/>
                    </a:cubicBezTo>
                    <a:cubicBezTo>
                      <a:pt x="181450" y="751925"/>
                      <a:pt x="373626" y="691036"/>
                      <a:pt x="442452" y="725449"/>
                    </a:cubicBezTo>
                    <a:lnTo>
                      <a:pt x="486697" y="858184"/>
                    </a:lnTo>
                    <a:close/>
                  </a:path>
                </a:pathLst>
              </a:custGeom>
              <a:solidFill>
                <a:srgbClr val="F18C1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600"/>
              </a:p>
            </p:txBody>
          </p:sp>
          <p:sp>
            <p:nvSpPr>
              <p:cNvPr id="39" name="任意多边形 44">
                <a:extLst>
                  <a:ext uri="{FF2B5EF4-FFF2-40B4-BE49-F238E27FC236}">
                    <a16:creationId xmlns:a16="http://schemas.microsoft.com/office/drawing/2014/main" id="{CC0831DC-E1A7-4DD5-93E4-04F82925E9BA}"/>
                  </a:ext>
                </a:extLst>
              </p:cNvPr>
              <p:cNvSpPr/>
              <p:nvPr/>
            </p:nvSpPr>
            <p:spPr>
              <a:xfrm>
                <a:off x="2433484" y="2469237"/>
                <a:ext cx="3510116" cy="3326880"/>
              </a:xfrm>
              <a:custGeom>
                <a:avLst/>
                <a:gdLst>
                  <a:gd name="connsiteX0" fmla="*/ 2533998 w 3510116"/>
                  <a:gd name="connsiteY0" fmla="*/ 0 h 3326049"/>
                  <a:gd name="connsiteX1" fmla="*/ 2591623 w 3510116"/>
                  <a:gd name="connsiteY1" fmla="*/ 27759 h 3326049"/>
                  <a:gd name="connsiteX2" fmla="*/ 3510116 w 3510116"/>
                  <a:gd name="connsiteY2" fmla="*/ 1570991 h 3326049"/>
                  <a:gd name="connsiteX3" fmla="*/ 1755058 w 3510116"/>
                  <a:gd name="connsiteY3" fmla="*/ 3326049 h 3326049"/>
                  <a:gd name="connsiteX4" fmla="*/ 0 w 3510116"/>
                  <a:gd name="connsiteY4" fmla="*/ 1570991 h 3326049"/>
                  <a:gd name="connsiteX5" fmla="*/ 918493 w 3510116"/>
                  <a:gd name="connsiteY5" fmla="*/ 27759 h 3326049"/>
                  <a:gd name="connsiteX6" fmla="*/ 923961 w 3510116"/>
                  <a:gd name="connsiteY6" fmla="*/ 25125 h 3326049"/>
                  <a:gd name="connsiteX7" fmla="*/ 950966 w 3510116"/>
                  <a:gd name="connsiteY7" fmla="*/ 98910 h 3326049"/>
                  <a:gd name="connsiteX8" fmla="*/ 972537 w 3510116"/>
                  <a:gd name="connsiteY8" fmla="*/ 138652 h 3326049"/>
                  <a:gd name="connsiteX9" fmla="*/ 842536 w 3510116"/>
                  <a:gd name="connsiteY9" fmla="*/ 217629 h 3326049"/>
                  <a:gd name="connsiteX10" fmla="*/ 122959 w 3510116"/>
                  <a:gd name="connsiteY10" fmla="*/ 1570991 h 3326049"/>
                  <a:gd name="connsiteX11" fmla="*/ 1755058 w 3510116"/>
                  <a:gd name="connsiteY11" fmla="*/ 3203090 h 3326049"/>
                  <a:gd name="connsiteX12" fmla="*/ 3387157 w 3510116"/>
                  <a:gd name="connsiteY12" fmla="*/ 1570991 h 3326049"/>
                  <a:gd name="connsiteX13" fmla="*/ 2533013 w 3510116"/>
                  <a:gd name="connsiteY13" fmla="*/ 135878 h 3326049"/>
                  <a:gd name="connsiteX14" fmla="*/ 2491061 w 3510116"/>
                  <a:gd name="connsiteY14" fmla="*/ 115668 h 3326049"/>
                  <a:gd name="connsiteX15" fmla="*/ 2500156 w 3510116"/>
                  <a:gd name="connsiteY15" fmla="*/ 98910 h 3326049"/>
                  <a:gd name="connsiteX16" fmla="*/ 2528425 w 3510116"/>
                  <a:gd name="connsiteY16" fmla="*/ 21674 h 33260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510116" h="3326049">
                    <a:moveTo>
                      <a:pt x="2533998" y="0"/>
                    </a:moveTo>
                    <a:lnTo>
                      <a:pt x="2591623" y="27759"/>
                    </a:lnTo>
                    <a:cubicBezTo>
                      <a:pt x="3138719" y="324959"/>
                      <a:pt x="3510116" y="904603"/>
                      <a:pt x="3510116" y="1570991"/>
                    </a:cubicBezTo>
                    <a:cubicBezTo>
                      <a:pt x="3510116" y="2540283"/>
                      <a:pt x="2724350" y="3326049"/>
                      <a:pt x="1755058" y="3326049"/>
                    </a:cubicBezTo>
                    <a:cubicBezTo>
                      <a:pt x="785766" y="3326049"/>
                      <a:pt x="0" y="2540283"/>
                      <a:pt x="0" y="1570991"/>
                    </a:cubicBezTo>
                    <a:cubicBezTo>
                      <a:pt x="0" y="904603"/>
                      <a:pt x="371397" y="324959"/>
                      <a:pt x="918493" y="27759"/>
                    </a:cubicBezTo>
                    <a:lnTo>
                      <a:pt x="923961" y="25125"/>
                    </a:lnTo>
                    <a:lnTo>
                      <a:pt x="950966" y="98910"/>
                    </a:lnTo>
                    <a:lnTo>
                      <a:pt x="972537" y="138652"/>
                    </a:lnTo>
                    <a:lnTo>
                      <a:pt x="842536" y="217629"/>
                    </a:lnTo>
                    <a:cubicBezTo>
                      <a:pt x="408395" y="510929"/>
                      <a:pt x="122959" y="1007627"/>
                      <a:pt x="122959" y="1570991"/>
                    </a:cubicBezTo>
                    <a:cubicBezTo>
                      <a:pt x="122959" y="2472374"/>
                      <a:pt x="853675" y="3203090"/>
                      <a:pt x="1755058" y="3203090"/>
                    </a:cubicBezTo>
                    <a:cubicBezTo>
                      <a:pt x="2656441" y="3203090"/>
                      <a:pt x="3387157" y="2472374"/>
                      <a:pt x="3387157" y="1570991"/>
                    </a:cubicBezTo>
                    <a:cubicBezTo>
                      <a:pt x="3387157" y="951290"/>
                      <a:pt x="3041780" y="412256"/>
                      <a:pt x="2533013" y="135878"/>
                    </a:cubicBezTo>
                    <a:lnTo>
                      <a:pt x="2491061" y="115668"/>
                    </a:lnTo>
                    <a:lnTo>
                      <a:pt x="2500156" y="98910"/>
                    </a:lnTo>
                    <a:cubicBezTo>
                      <a:pt x="2510791" y="73767"/>
                      <a:pt x="2520238" y="47998"/>
                      <a:pt x="2528425" y="21674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60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45383C41-8C5D-46F8-815F-EDDA1EFA1B39}"/>
                </a:ext>
              </a:extLst>
            </p:cNvPr>
            <p:cNvSpPr txBox="1"/>
            <p:nvPr/>
          </p:nvSpPr>
          <p:spPr>
            <a:xfrm>
              <a:off x="1755138" y="1675041"/>
              <a:ext cx="683260" cy="5427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latin typeface="幼圆" panose="02010509060101010101" pitchFamily="49" charset="-122"/>
                  <a:ea typeface="幼圆" panose="02010509060101010101" pitchFamily="49" charset="-122"/>
                </a:rPr>
                <a:t>02</a:t>
              </a:r>
              <a:endParaRPr lang="zh-CN" altLang="en-US" sz="1200" dirty="0"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sp>
        <p:nvSpPr>
          <p:cNvPr id="40" name="文本框 58">
            <a:extLst>
              <a:ext uri="{FF2B5EF4-FFF2-40B4-BE49-F238E27FC236}">
                <a16:creationId xmlns:a16="http://schemas.microsoft.com/office/drawing/2014/main" id="{3D5C0DA3-5660-4896-8158-9CCDFD5715B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3896" y="2214471"/>
            <a:ext cx="3514327" cy="18712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  <a:defRPr/>
            </a:pPr>
            <a:r>
              <a:rPr lang="zh-CN" altLang="en-US" sz="2400" dirty="0">
                <a:solidFill>
                  <a:srgbClr val="F18C1B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餐厅</a:t>
            </a:r>
            <a:r>
              <a:rPr lang="zh-CN" altLang="en-US" sz="1600" dirty="0">
                <a:solidFill>
                  <a:srgbClr val="333333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 </a:t>
            </a:r>
            <a:r>
              <a:rPr lang="zh-CN" altLang="en-US" sz="1400" dirty="0">
                <a:solidFill>
                  <a:srgbClr val="333333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是户型的脖颈，是因为餐厅很多时候处于各功能区的结合部，起着连接沟通的作用。餐厅一定要在户型的外侧，与静区的卧室分开，避免产生干扰；和客厅共用时必须设在厨房一端。</a:t>
            </a:r>
          </a:p>
          <a:p>
            <a:pPr>
              <a:lnSpc>
                <a:spcPct val="140000"/>
              </a:lnSpc>
            </a:pPr>
            <a:endParaRPr lang="zh-CN" altLang="en-US" sz="1400" dirty="0">
              <a:solidFill>
                <a:srgbClr val="333333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24" name="图片 23">
            <a:extLst>
              <a:ext uri="{FF2B5EF4-FFF2-40B4-BE49-F238E27FC236}">
                <a16:creationId xmlns:a16="http://schemas.microsoft.com/office/drawing/2014/main" id="{5CF63022-AB13-4D21-9613-5ABD37CDC1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47357" y="1573213"/>
            <a:ext cx="4349354" cy="28388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46155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5700">
        <p:random/>
      </p:transition>
    </mc:Choice>
    <mc:Fallback>
      <p:transition spd="slow" advTm="57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50"/>
                            </p:stCondLst>
                            <p:childTnLst>
                              <p:par>
                                <p:cTn id="2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50"/>
                            </p:stCondLst>
                            <p:childTnLst>
                              <p:par>
                                <p:cTn id="3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50"/>
                            </p:stCondLst>
                            <p:childTnLst>
                              <p:par>
                                <p:cTn id="4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941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30" grpId="0"/>
      <p:bldP spid="31" grpId="0"/>
      <p:bldP spid="4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>
            <a:extLst>
              <a:ext uri="{FF2B5EF4-FFF2-40B4-BE49-F238E27FC236}">
                <a16:creationId xmlns:a16="http://schemas.microsoft.com/office/drawing/2014/main" id="{4E3C8692-349C-45E9-9579-2927AD825245}"/>
              </a:ext>
            </a:extLst>
          </p:cNvPr>
          <p:cNvSpPr/>
          <p:nvPr/>
        </p:nvSpPr>
        <p:spPr>
          <a:xfrm>
            <a:off x="564357" y="1573213"/>
            <a:ext cx="8041481" cy="2842022"/>
          </a:xfrm>
          <a:prstGeom prst="rect">
            <a:avLst/>
          </a:prstGeom>
          <a:solidFill>
            <a:srgbClr val="A29D78">
              <a:alpha val="3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/>
          </a:p>
        </p:txBody>
      </p: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id="{1EE856C4-3FE6-46EA-B279-40CC66688008}"/>
              </a:ext>
            </a:extLst>
          </p:cNvPr>
          <p:cNvCxnSpPr/>
          <p:nvPr/>
        </p:nvCxnSpPr>
        <p:spPr>
          <a:xfrm>
            <a:off x="553642" y="1385094"/>
            <a:ext cx="8041481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>
            <a:extLst>
              <a:ext uri="{FF2B5EF4-FFF2-40B4-BE49-F238E27FC236}">
                <a16:creationId xmlns:a16="http://schemas.microsoft.com/office/drawing/2014/main" id="{BC34CD1D-634C-4207-9E62-23CFAFFFD6A7}"/>
              </a:ext>
            </a:extLst>
          </p:cNvPr>
          <p:cNvCxnSpPr/>
          <p:nvPr/>
        </p:nvCxnSpPr>
        <p:spPr>
          <a:xfrm>
            <a:off x="564357" y="4625975"/>
            <a:ext cx="8041481" cy="0"/>
          </a:xfrm>
          <a:prstGeom prst="line">
            <a:avLst/>
          </a:prstGeom>
          <a:ln w="571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文本框 59">
            <a:extLst>
              <a:ext uri="{FF2B5EF4-FFF2-40B4-BE49-F238E27FC236}">
                <a16:creationId xmlns:a16="http://schemas.microsoft.com/office/drawing/2014/main" id="{92C099C4-669B-41B7-9328-913390C7AB7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52985" y="267153"/>
            <a:ext cx="1031051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6600" dirty="0">
                <a:solidFill>
                  <a:srgbClr val="F18C1B"/>
                </a:solidFill>
                <a:latin typeface="幼圆" panose="02010509060101010101" pitchFamily="49" charset="-122"/>
                <a:ea typeface="幼圆" panose="02010509060101010101" pitchFamily="49" charset="-122"/>
                <a:cs typeface="文鼎习字体"/>
              </a:rPr>
              <a:t>贰</a:t>
            </a:r>
          </a:p>
        </p:txBody>
      </p:sp>
      <p:sp>
        <p:nvSpPr>
          <p:cNvPr id="31" name="文本框 60">
            <a:extLst>
              <a:ext uri="{FF2B5EF4-FFF2-40B4-BE49-F238E27FC236}">
                <a16:creationId xmlns:a16="http://schemas.microsoft.com/office/drawing/2014/main" id="{31BE4453-117F-42EA-8C23-2ACBF3F9E3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52987" y="785246"/>
            <a:ext cx="954107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000" dirty="0">
                <a:latin typeface="幼圆" panose="02010509060101010101" pitchFamily="49" charset="-122"/>
                <a:ea typeface="幼圆" panose="02010509060101010101" pitchFamily="49" charset="-122"/>
              </a:rPr>
              <a:t>餐厅</a:t>
            </a:r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60851A37-10B9-4273-A7A3-5E5B8C85B5AF}"/>
              </a:ext>
            </a:extLst>
          </p:cNvPr>
          <p:cNvGrpSpPr/>
          <p:nvPr/>
        </p:nvGrpSpPr>
        <p:grpSpPr>
          <a:xfrm>
            <a:off x="7102926" y="360352"/>
            <a:ext cx="438149" cy="528319"/>
            <a:chOff x="1630673" y="1381941"/>
            <a:chExt cx="858526" cy="1035206"/>
          </a:xfrm>
        </p:grpSpPr>
        <p:grpSp>
          <p:nvGrpSpPr>
            <p:cNvPr id="35" name="组合 41">
              <a:extLst>
                <a:ext uri="{FF2B5EF4-FFF2-40B4-BE49-F238E27FC236}">
                  <a16:creationId xmlns:a16="http://schemas.microsoft.com/office/drawing/2014/main" id="{7AC5D7DF-062A-41C4-829B-370C4CF84824}"/>
                </a:ext>
              </a:extLst>
            </p:cNvPr>
            <p:cNvGrpSpPr>
              <a:grpSpLocks/>
            </p:cNvGrpSpPr>
            <p:nvPr/>
          </p:nvGrpSpPr>
          <p:grpSpPr bwMode="auto">
            <a:xfrm flipH="1">
              <a:off x="1630673" y="1381941"/>
              <a:ext cx="858526" cy="1035206"/>
              <a:chOff x="2433484" y="1400177"/>
              <a:chExt cx="3510116" cy="4395940"/>
            </a:xfrm>
          </p:grpSpPr>
          <p:sp>
            <p:nvSpPr>
              <p:cNvPr id="37" name="任意多边形 42">
                <a:extLst>
                  <a:ext uri="{FF2B5EF4-FFF2-40B4-BE49-F238E27FC236}">
                    <a16:creationId xmlns:a16="http://schemas.microsoft.com/office/drawing/2014/main" id="{E1C8E06D-C90C-40F7-BE86-C8431D74B62F}"/>
                  </a:ext>
                </a:extLst>
              </p:cNvPr>
              <p:cNvSpPr/>
              <p:nvPr/>
            </p:nvSpPr>
            <p:spPr>
              <a:xfrm rot="5124146">
                <a:off x="4131026" y="1764713"/>
                <a:ext cx="635433" cy="958096"/>
              </a:xfrm>
              <a:custGeom>
                <a:avLst/>
                <a:gdLst>
                  <a:gd name="connsiteX0" fmla="*/ 486697 w 486697"/>
                  <a:gd name="connsiteY0" fmla="*/ 796413 h 796413"/>
                  <a:gd name="connsiteX1" fmla="*/ 442452 w 486697"/>
                  <a:gd name="connsiteY1" fmla="*/ 634181 h 796413"/>
                  <a:gd name="connsiteX2" fmla="*/ 427704 w 486697"/>
                  <a:gd name="connsiteY2" fmla="*/ 162233 h 796413"/>
                  <a:gd name="connsiteX3" fmla="*/ 0 w 486697"/>
                  <a:gd name="connsiteY3" fmla="*/ 0 h 796413"/>
                  <a:gd name="connsiteX4" fmla="*/ 73742 w 486697"/>
                  <a:gd name="connsiteY4" fmla="*/ 589936 h 796413"/>
                  <a:gd name="connsiteX5" fmla="*/ 442452 w 486697"/>
                  <a:gd name="connsiteY5" fmla="*/ 663678 h 796413"/>
                  <a:gd name="connsiteX6" fmla="*/ 486697 w 486697"/>
                  <a:gd name="connsiteY6" fmla="*/ 796413 h 796413"/>
                  <a:gd name="connsiteX0" fmla="*/ 486697 w 486697"/>
                  <a:gd name="connsiteY0" fmla="*/ 817061 h 817061"/>
                  <a:gd name="connsiteX1" fmla="*/ 442452 w 486697"/>
                  <a:gd name="connsiteY1" fmla="*/ 654829 h 817061"/>
                  <a:gd name="connsiteX2" fmla="*/ 427704 w 486697"/>
                  <a:gd name="connsiteY2" fmla="*/ 182881 h 817061"/>
                  <a:gd name="connsiteX3" fmla="*/ 0 w 486697"/>
                  <a:gd name="connsiteY3" fmla="*/ 20648 h 817061"/>
                  <a:gd name="connsiteX4" fmla="*/ 73742 w 486697"/>
                  <a:gd name="connsiteY4" fmla="*/ 610584 h 817061"/>
                  <a:gd name="connsiteX5" fmla="*/ 442452 w 486697"/>
                  <a:gd name="connsiteY5" fmla="*/ 684326 h 817061"/>
                  <a:gd name="connsiteX6" fmla="*/ 486697 w 486697"/>
                  <a:gd name="connsiteY6" fmla="*/ 817061 h 817061"/>
                  <a:gd name="connsiteX0" fmla="*/ 486697 w 486697"/>
                  <a:gd name="connsiteY0" fmla="*/ 858184 h 858184"/>
                  <a:gd name="connsiteX1" fmla="*/ 442452 w 486697"/>
                  <a:gd name="connsiteY1" fmla="*/ 695952 h 858184"/>
                  <a:gd name="connsiteX2" fmla="*/ 427704 w 486697"/>
                  <a:gd name="connsiteY2" fmla="*/ 224004 h 858184"/>
                  <a:gd name="connsiteX3" fmla="*/ 76156 w 486697"/>
                  <a:gd name="connsiteY3" fmla="*/ 35385 h 858184"/>
                  <a:gd name="connsiteX4" fmla="*/ 0 w 486697"/>
                  <a:gd name="connsiteY4" fmla="*/ 61771 h 858184"/>
                  <a:gd name="connsiteX5" fmla="*/ 73742 w 486697"/>
                  <a:gd name="connsiteY5" fmla="*/ 651707 h 858184"/>
                  <a:gd name="connsiteX6" fmla="*/ 442452 w 486697"/>
                  <a:gd name="connsiteY6" fmla="*/ 725449 h 858184"/>
                  <a:gd name="connsiteX7" fmla="*/ 486697 w 486697"/>
                  <a:gd name="connsiteY7" fmla="*/ 858184 h 858184"/>
                  <a:gd name="connsiteX0" fmla="*/ 486697 w 486697"/>
                  <a:gd name="connsiteY0" fmla="*/ 858184 h 858184"/>
                  <a:gd name="connsiteX1" fmla="*/ 442452 w 486697"/>
                  <a:gd name="connsiteY1" fmla="*/ 695952 h 858184"/>
                  <a:gd name="connsiteX2" fmla="*/ 427704 w 486697"/>
                  <a:gd name="connsiteY2" fmla="*/ 224004 h 858184"/>
                  <a:gd name="connsiteX3" fmla="*/ 76156 w 486697"/>
                  <a:gd name="connsiteY3" fmla="*/ 35385 h 858184"/>
                  <a:gd name="connsiteX4" fmla="*/ 0 w 486697"/>
                  <a:gd name="connsiteY4" fmla="*/ 61771 h 858184"/>
                  <a:gd name="connsiteX5" fmla="*/ 73742 w 486697"/>
                  <a:gd name="connsiteY5" fmla="*/ 651707 h 858184"/>
                  <a:gd name="connsiteX6" fmla="*/ 442452 w 486697"/>
                  <a:gd name="connsiteY6" fmla="*/ 725449 h 858184"/>
                  <a:gd name="connsiteX7" fmla="*/ 486697 w 486697"/>
                  <a:gd name="connsiteY7" fmla="*/ 858184 h 858184"/>
                  <a:gd name="connsiteX0" fmla="*/ 486697 w 486697"/>
                  <a:gd name="connsiteY0" fmla="*/ 858184 h 858184"/>
                  <a:gd name="connsiteX1" fmla="*/ 442452 w 486697"/>
                  <a:gd name="connsiteY1" fmla="*/ 695952 h 858184"/>
                  <a:gd name="connsiteX2" fmla="*/ 427704 w 486697"/>
                  <a:gd name="connsiteY2" fmla="*/ 224004 h 858184"/>
                  <a:gd name="connsiteX3" fmla="*/ 76156 w 486697"/>
                  <a:gd name="connsiteY3" fmla="*/ 35385 h 858184"/>
                  <a:gd name="connsiteX4" fmla="*/ 0 w 486697"/>
                  <a:gd name="connsiteY4" fmla="*/ 61771 h 858184"/>
                  <a:gd name="connsiteX5" fmla="*/ 73742 w 486697"/>
                  <a:gd name="connsiteY5" fmla="*/ 651707 h 858184"/>
                  <a:gd name="connsiteX6" fmla="*/ 442452 w 486697"/>
                  <a:gd name="connsiteY6" fmla="*/ 725449 h 858184"/>
                  <a:gd name="connsiteX7" fmla="*/ 486697 w 486697"/>
                  <a:gd name="connsiteY7" fmla="*/ 858184 h 8581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86697" h="858184">
                    <a:moveTo>
                      <a:pt x="486697" y="858184"/>
                    </a:moveTo>
                    <a:lnTo>
                      <a:pt x="442452" y="695952"/>
                    </a:lnTo>
                    <a:cubicBezTo>
                      <a:pt x="432620" y="590255"/>
                      <a:pt x="488753" y="334098"/>
                      <a:pt x="427704" y="224004"/>
                    </a:cubicBezTo>
                    <a:cubicBezTo>
                      <a:pt x="366655" y="113910"/>
                      <a:pt x="147440" y="62424"/>
                      <a:pt x="76156" y="35385"/>
                    </a:cubicBezTo>
                    <a:cubicBezTo>
                      <a:pt x="4872" y="8346"/>
                      <a:pt x="6498" y="-39841"/>
                      <a:pt x="0" y="61771"/>
                    </a:cubicBezTo>
                    <a:cubicBezTo>
                      <a:pt x="24581" y="258416"/>
                      <a:pt x="-33966" y="551489"/>
                      <a:pt x="73742" y="651707"/>
                    </a:cubicBezTo>
                    <a:cubicBezTo>
                      <a:pt x="181450" y="751925"/>
                      <a:pt x="373626" y="691036"/>
                      <a:pt x="442452" y="725449"/>
                    </a:cubicBezTo>
                    <a:lnTo>
                      <a:pt x="486697" y="858184"/>
                    </a:lnTo>
                    <a:close/>
                  </a:path>
                </a:pathLst>
              </a:custGeom>
              <a:solidFill>
                <a:srgbClr val="F18C1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600"/>
              </a:p>
            </p:txBody>
          </p:sp>
          <p:sp>
            <p:nvSpPr>
              <p:cNvPr id="38" name="任意多边形 43">
                <a:extLst>
                  <a:ext uri="{FF2B5EF4-FFF2-40B4-BE49-F238E27FC236}">
                    <a16:creationId xmlns:a16="http://schemas.microsoft.com/office/drawing/2014/main" id="{117B051B-4B31-4D1C-A401-E5345E02D387}"/>
                  </a:ext>
                </a:extLst>
              </p:cNvPr>
              <p:cNvSpPr/>
              <p:nvPr/>
            </p:nvSpPr>
            <p:spPr>
              <a:xfrm rot="20871133">
                <a:off x="3296615" y="1400177"/>
                <a:ext cx="715690" cy="1258861"/>
              </a:xfrm>
              <a:custGeom>
                <a:avLst/>
                <a:gdLst>
                  <a:gd name="connsiteX0" fmla="*/ 486697 w 486697"/>
                  <a:gd name="connsiteY0" fmla="*/ 796413 h 796413"/>
                  <a:gd name="connsiteX1" fmla="*/ 442452 w 486697"/>
                  <a:gd name="connsiteY1" fmla="*/ 634181 h 796413"/>
                  <a:gd name="connsiteX2" fmla="*/ 427704 w 486697"/>
                  <a:gd name="connsiteY2" fmla="*/ 162233 h 796413"/>
                  <a:gd name="connsiteX3" fmla="*/ 0 w 486697"/>
                  <a:gd name="connsiteY3" fmla="*/ 0 h 796413"/>
                  <a:gd name="connsiteX4" fmla="*/ 73742 w 486697"/>
                  <a:gd name="connsiteY4" fmla="*/ 589936 h 796413"/>
                  <a:gd name="connsiteX5" fmla="*/ 442452 w 486697"/>
                  <a:gd name="connsiteY5" fmla="*/ 663678 h 796413"/>
                  <a:gd name="connsiteX6" fmla="*/ 486697 w 486697"/>
                  <a:gd name="connsiteY6" fmla="*/ 796413 h 796413"/>
                  <a:gd name="connsiteX0" fmla="*/ 486697 w 486697"/>
                  <a:gd name="connsiteY0" fmla="*/ 817061 h 817061"/>
                  <a:gd name="connsiteX1" fmla="*/ 442452 w 486697"/>
                  <a:gd name="connsiteY1" fmla="*/ 654829 h 817061"/>
                  <a:gd name="connsiteX2" fmla="*/ 427704 w 486697"/>
                  <a:gd name="connsiteY2" fmla="*/ 182881 h 817061"/>
                  <a:gd name="connsiteX3" fmla="*/ 0 w 486697"/>
                  <a:gd name="connsiteY3" fmla="*/ 20648 h 817061"/>
                  <a:gd name="connsiteX4" fmla="*/ 73742 w 486697"/>
                  <a:gd name="connsiteY4" fmla="*/ 610584 h 817061"/>
                  <a:gd name="connsiteX5" fmla="*/ 442452 w 486697"/>
                  <a:gd name="connsiteY5" fmla="*/ 684326 h 817061"/>
                  <a:gd name="connsiteX6" fmla="*/ 486697 w 486697"/>
                  <a:gd name="connsiteY6" fmla="*/ 817061 h 817061"/>
                  <a:gd name="connsiteX0" fmla="*/ 486697 w 486697"/>
                  <a:gd name="connsiteY0" fmla="*/ 858184 h 858184"/>
                  <a:gd name="connsiteX1" fmla="*/ 442452 w 486697"/>
                  <a:gd name="connsiteY1" fmla="*/ 695952 h 858184"/>
                  <a:gd name="connsiteX2" fmla="*/ 427704 w 486697"/>
                  <a:gd name="connsiteY2" fmla="*/ 224004 h 858184"/>
                  <a:gd name="connsiteX3" fmla="*/ 76156 w 486697"/>
                  <a:gd name="connsiteY3" fmla="*/ 35385 h 858184"/>
                  <a:gd name="connsiteX4" fmla="*/ 0 w 486697"/>
                  <a:gd name="connsiteY4" fmla="*/ 61771 h 858184"/>
                  <a:gd name="connsiteX5" fmla="*/ 73742 w 486697"/>
                  <a:gd name="connsiteY5" fmla="*/ 651707 h 858184"/>
                  <a:gd name="connsiteX6" fmla="*/ 442452 w 486697"/>
                  <a:gd name="connsiteY6" fmla="*/ 725449 h 858184"/>
                  <a:gd name="connsiteX7" fmla="*/ 486697 w 486697"/>
                  <a:gd name="connsiteY7" fmla="*/ 858184 h 858184"/>
                  <a:gd name="connsiteX0" fmla="*/ 486697 w 486697"/>
                  <a:gd name="connsiteY0" fmla="*/ 858184 h 858184"/>
                  <a:gd name="connsiteX1" fmla="*/ 442452 w 486697"/>
                  <a:gd name="connsiteY1" fmla="*/ 695952 h 858184"/>
                  <a:gd name="connsiteX2" fmla="*/ 427704 w 486697"/>
                  <a:gd name="connsiteY2" fmla="*/ 224004 h 858184"/>
                  <a:gd name="connsiteX3" fmla="*/ 76156 w 486697"/>
                  <a:gd name="connsiteY3" fmla="*/ 35385 h 858184"/>
                  <a:gd name="connsiteX4" fmla="*/ 0 w 486697"/>
                  <a:gd name="connsiteY4" fmla="*/ 61771 h 858184"/>
                  <a:gd name="connsiteX5" fmla="*/ 73742 w 486697"/>
                  <a:gd name="connsiteY5" fmla="*/ 651707 h 858184"/>
                  <a:gd name="connsiteX6" fmla="*/ 442452 w 486697"/>
                  <a:gd name="connsiteY6" fmla="*/ 725449 h 858184"/>
                  <a:gd name="connsiteX7" fmla="*/ 486697 w 486697"/>
                  <a:gd name="connsiteY7" fmla="*/ 858184 h 858184"/>
                  <a:gd name="connsiteX0" fmla="*/ 486697 w 486697"/>
                  <a:gd name="connsiteY0" fmla="*/ 858184 h 858184"/>
                  <a:gd name="connsiteX1" fmla="*/ 442452 w 486697"/>
                  <a:gd name="connsiteY1" fmla="*/ 695952 h 858184"/>
                  <a:gd name="connsiteX2" fmla="*/ 427704 w 486697"/>
                  <a:gd name="connsiteY2" fmla="*/ 224004 h 858184"/>
                  <a:gd name="connsiteX3" fmla="*/ 76156 w 486697"/>
                  <a:gd name="connsiteY3" fmla="*/ 35385 h 858184"/>
                  <a:gd name="connsiteX4" fmla="*/ 0 w 486697"/>
                  <a:gd name="connsiteY4" fmla="*/ 61771 h 858184"/>
                  <a:gd name="connsiteX5" fmla="*/ 73742 w 486697"/>
                  <a:gd name="connsiteY5" fmla="*/ 651707 h 858184"/>
                  <a:gd name="connsiteX6" fmla="*/ 442452 w 486697"/>
                  <a:gd name="connsiteY6" fmla="*/ 725449 h 858184"/>
                  <a:gd name="connsiteX7" fmla="*/ 486697 w 486697"/>
                  <a:gd name="connsiteY7" fmla="*/ 858184 h 8581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86697" h="858184">
                    <a:moveTo>
                      <a:pt x="486697" y="858184"/>
                    </a:moveTo>
                    <a:lnTo>
                      <a:pt x="442452" y="695952"/>
                    </a:lnTo>
                    <a:cubicBezTo>
                      <a:pt x="432620" y="590255"/>
                      <a:pt x="488753" y="334098"/>
                      <a:pt x="427704" y="224004"/>
                    </a:cubicBezTo>
                    <a:cubicBezTo>
                      <a:pt x="366655" y="113910"/>
                      <a:pt x="147440" y="62424"/>
                      <a:pt x="76156" y="35385"/>
                    </a:cubicBezTo>
                    <a:cubicBezTo>
                      <a:pt x="4872" y="8346"/>
                      <a:pt x="6498" y="-39841"/>
                      <a:pt x="0" y="61771"/>
                    </a:cubicBezTo>
                    <a:cubicBezTo>
                      <a:pt x="24581" y="258416"/>
                      <a:pt x="-33966" y="551489"/>
                      <a:pt x="73742" y="651707"/>
                    </a:cubicBezTo>
                    <a:cubicBezTo>
                      <a:pt x="181450" y="751925"/>
                      <a:pt x="373626" y="691036"/>
                      <a:pt x="442452" y="725449"/>
                    </a:cubicBezTo>
                    <a:lnTo>
                      <a:pt x="486697" y="858184"/>
                    </a:lnTo>
                    <a:close/>
                  </a:path>
                </a:pathLst>
              </a:custGeom>
              <a:solidFill>
                <a:srgbClr val="F18C1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600"/>
              </a:p>
            </p:txBody>
          </p:sp>
          <p:sp>
            <p:nvSpPr>
              <p:cNvPr id="39" name="任意多边形 44">
                <a:extLst>
                  <a:ext uri="{FF2B5EF4-FFF2-40B4-BE49-F238E27FC236}">
                    <a16:creationId xmlns:a16="http://schemas.microsoft.com/office/drawing/2014/main" id="{9D0B2D47-27EE-4667-971E-CBBA18AAA77C}"/>
                  </a:ext>
                </a:extLst>
              </p:cNvPr>
              <p:cNvSpPr/>
              <p:nvPr/>
            </p:nvSpPr>
            <p:spPr>
              <a:xfrm>
                <a:off x="2433484" y="2469237"/>
                <a:ext cx="3510116" cy="3326880"/>
              </a:xfrm>
              <a:custGeom>
                <a:avLst/>
                <a:gdLst>
                  <a:gd name="connsiteX0" fmla="*/ 2533998 w 3510116"/>
                  <a:gd name="connsiteY0" fmla="*/ 0 h 3326049"/>
                  <a:gd name="connsiteX1" fmla="*/ 2591623 w 3510116"/>
                  <a:gd name="connsiteY1" fmla="*/ 27759 h 3326049"/>
                  <a:gd name="connsiteX2" fmla="*/ 3510116 w 3510116"/>
                  <a:gd name="connsiteY2" fmla="*/ 1570991 h 3326049"/>
                  <a:gd name="connsiteX3" fmla="*/ 1755058 w 3510116"/>
                  <a:gd name="connsiteY3" fmla="*/ 3326049 h 3326049"/>
                  <a:gd name="connsiteX4" fmla="*/ 0 w 3510116"/>
                  <a:gd name="connsiteY4" fmla="*/ 1570991 h 3326049"/>
                  <a:gd name="connsiteX5" fmla="*/ 918493 w 3510116"/>
                  <a:gd name="connsiteY5" fmla="*/ 27759 h 3326049"/>
                  <a:gd name="connsiteX6" fmla="*/ 923961 w 3510116"/>
                  <a:gd name="connsiteY6" fmla="*/ 25125 h 3326049"/>
                  <a:gd name="connsiteX7" fmla="*/ 950966 w 3510116"/>
                  <a:gd name="connsiteY7" fmla="*/ 98910 h 3326049"/>
                  <a:gd name="connsiteX8" fmla="*/ 972537 w 3510116"/>
                  <a:gd name="connsiteY8" fmla="*/ 138652 h 3326049"/>
                  <a:gd name="connsiteX9" fmla="*/ 842536 w 3510116"/>
                  <a:gd name="connsiteY9" fmla="*/ 217629 h 3326049"/>
                  <a:gd name="connsiteX10" fmla="*/ 122959 w 3510116"/>
                  <a:gd name="connsiteY10" fmla="*/ 1570991 h 3326049"/>
                  <a:gd name="connsiteX11" fmla="*/ 1755058 w 3510116"/>
                  <a:gd name="connsiteY11" fmla="*/ 3203090 h 3326049"/>
                  <a:gd name="connsiteX12" fmla="*/ 3387157 w 3510116"/>
                  <a:gd name="connsiteY12" fmla="*/ 1570991 h 3326049"/>
                  <a:gd name="connsiteX13" fmla="*/ 2533013 w 3510116"/>
                  <a:gd name="connsiteY13" fmla="*/ 135878 h 3326049"/>
                  <a:gd name="connsiteX14" fmla="*/ 2491061 w 3510116"/>
                  <a:gd name="connsiteY14" fmla="*/ 115668 h 3326049"/>
                  <a:gd name="connsiteX15" fmla="*/ 2500156 w 3510116"/>
                  <a:gd name="connsiteY15" fmla="*/ 98910 h 3326049"/>
                  <a:gd name="connsiteX16" fmla="*/ 2528425 w 3510116"/>
                  <a:gd name="connsiteY16" fmla="*/ 21674 h 33260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510116" h="3326049">
                    <a:moveTo>
                      <a:pt x="2533998" y="0"/>
                    </a:moveTo>
                    <a:lnTo>
                      <a:pt x="2591623" y="27759"/>
                    </a:lnTo>
                    <a:cubicBezTo>
                      <a:pt x="3138719" y="324959"/>
                      <a:pt x="3510116" y="904603"/>
                      <a:pt x="3510116" y="1570991"/>
                    </a:cubicBezTo>
                    <a:cubicBezTo>
                      <a:pt x="3510116" y="2540283"/>
                      <a:pt x="2724350" y="3326049"/>
                      <a:pt x="1755058" y="3326049"/>
                    </a:cubicBezTo>
                    <a:cubicBezTo>
                      <a:pt x="785766" y="3326049"/>
                      <a:pt x="0" y="2540283"/>
                      <a:pt x="0" y="1570991"/>
                    </a:cubicBezTo>
                    <a:cubicBezTo>
                      <a:pt x="0" y="904603"/>
                      <a:pt x="371397" y="324959"/>
                      <a:pt x="918493" y="27759"/>
                    </a:cubicBezTo>
                    <a:lnTo>
                      <a:pt x="923961" y="25125"/>
                    </a:lnTo>
                    <a:lnTo>
                      <a:pt x="950966" y="98910"/>
                    </a:lnTo>
                    <a:lnTo>
                      <a:pt x="972537" y="138652"/>
                    </a:lnTo>
                    <a:lnTo>
                      <a:pt x="842536" y="217629"/>
                    </a:lnTo>
                    <a:cubicBezTo>
                      <a:pt x="408395" y="510929"/>
                      <a:pt x="122959" y="1007627"/>
                      <a:pt x="122959" y="1570991"/>
                    </a:cubicBezTo>
                    <a:cubicBezTo>
                      <a:pt x="122959" y="2472374"/>
                      <a:pt x="853675" y="3203090"/>
                      <a:pt x="1755058" y="3203090"/>
                    </a:cubicBezTo>
                    <a:cubicBezTo>
                      <a:pt x="2656441" y="3203090"/>
                      <a:pt x="3387157" y="2472374"/>
                      <a:pt x="3387157" y="1570991"/>
                    </a:cubicBezTo>
                    <a:cubicBezTo>
                      <a:pt x="3387157" y="951290"/>
                      <a:pt x="3041780" y="412256"/>
                      <a:pt x="2533013" y="135878"/>
                    </a:cubicBezTo>
                    <a:lnTo>
                      <a:pt x="2491061" y="115668"/>
                    </a:lnTo>
                    <a:lnTo>
                      <a:pt x="2500156" y="98910"/>
                    </a:lnTo>
                    <a:cubicBezTo>
                      <a:pt x="2510791" y="73767"/>
                      <a:pt x="2520238" y="47998"/>
                      <a:pt x="2528425" y="21674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60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F8098936-C2F5-4E0C-8053-1EECD4D4EC44}"/>
                </a:ext>
              </a:extLst>
            </p:cNvPr>
            <p:cNvSpPr txBox="1"/>
            <p:nvPr/>
          </p:nvSpPr>
          <p:spPr>
            <a:xfrm>
              <a:off x="1755138" y="1675041"/>
              <a:ext cx="683260" cy="5427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latin typeface="幼圆" panose="02010509060101010101" pitchFamily="49" charset="-122"/>
                  <a:ea typeface="幼圆" panose="02010509060101010101" pitchFamily="49" charset="-122"/>
                </a:rPr>
                <a:t>03</a:t>
              </a:r>
              <a:endParaRPr lang="zh-CN" altLang="en-US" sz="1200" dirty="0"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sp>
        <p:nvSpPr>
          <p:cNvPr id="40" name="文本框 58">
            <a:extLst>
              <a:ext uri="{FF2B5EF4-FFF2-40B4-BE49-F238E27FC236}">
                <a16:creationId xmlns:a16="http://schemas.microsoft.com/office/drawing/2014/main" id="{FE59AB29-B9C2-4C5F-9F79-325019F8EB6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3896" y="2214471"/>
            <a:ext cx="3514327" cy="18712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  <a:defRPr/>
            </a:pPr>
            <a:r>
              <a:rPr lang="zh-CN" altLang="en-US" sz="2400" dirty="0">
                <a:solidFill>
                  <a:srgbClr val="F18C1B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餐厅</a:t>
            </a:r>
            <a:r>
              <a:rPr lang="zh-CN" altLang="en-US" sz="1600" dirty="0">
                <a:solidFill>
                  <a:srgbClr val="333333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 </a:t>
            </a:r>
            <a:r>
              <a:rPr lang="zh-CN" altLang="en-US" sz="1400" dirty="0">
                <a:solidFill>
                  <a:srgbClr val="333333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是户型的脖颈，是因为餐厅很多时候处于各功能区的结合部，起着连接沟通的作用。餐厅一定要在户型的外侧，与静区的卧室分开，避免产生干扰；和客厅共用时必须设在厨房一端。</a:t>
            </a:r>
          </a:p>
          <a:p>
            <a:pPr>
              <a:lnSpc>
                <a:spcPct val="140000"/>
              </a:lnSpc>
            </a:pPr>
            <a:endParaRPr lang="zh-CN" altLang="en-US" sz="1400" dirty="0">
              <a:solidFill>
                <a:srgbClr val="333333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24" name="图片 23">
            <a:extLst>
              <a:ext uri="{FF2B5EF4-FFF2-40B4-BE49-F238E27FC236}">
                <a16:creationId xmlns:a16="http://schemas.microsoft.com/office/drawing/2014/main" id="{D3B13097-8993-4380-BD04-1724233AAA0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11638" y="1573213"/>
            <a:ext cx="4394597" cy="28388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48246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5700">
        <p:random/>
      </p:transition>
    </mc:Choice>
    <mc:Fallback>
      <p:transition spd="slow" advTm="57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50"/>
                            </p:stCondLst>
                            <p:childTnLst>
                              <p:par>
                                <p:cTn id="2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50"/>
                            </p:stCondLst>
                            <p:childTnLst>
                              <p:par>
                                <p:cTn id="3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50"/>
                            </p:stCondLst>
                            <p:childTnLst>
                              <p:par>
                                <p:cTn id="4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941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30" grpId="0"/>
      <p:bldP spid="31" grpId="0"/>
      <p:bldP spid="4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>
            <a:extLst>
              <a:ext uri="{FF2B5EF4-FFF2-40B4-BE49-F238E27FC236}">
                <a16:creationId xmlns:a16="http://schemas.microsoft.com/office/drawing/2014/main" id="{28105AFD-F32A-4F09-94C1-106C66288F3E}"/>
              </a:ext>
            </a:extLst>
          </p:cNvPr>
          <p:cNvSpPr/>
          <p:nvPr/>
        </p:nvSpPr>
        <p:spPr>
          <a:xfrm>
            <a:off x="564357" y="1573213"/>
            <a:ext cx="8041481" cy="2842022"/>
          </a:xfrm>
          <a:prstGeom prst="rect">
            <a:avLst/>
          </a:prstGeom>
          <a:solidFill>
            <a:srgbClr val="A29D78">
              <a:alpha val="3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/>
          </a:p>
        </p:txBody>
      </p: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id="{8C293FCC-9EC6-46DE-8863-3B8080E9C8C0}"/>
              </a:ext>
            </a:extLst>
          </p:cNvPr>
          <p:cNvCxnSpPr/>
          <p:nvPr/>
        </p:nvCxnSpPr>
        <p:spPr>
          <a:xfrm>
            <a:off x="553642" y="1385094"/>
            <a:ext cx="8041481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>
            <a:extLst>
              <a:ext uri="{FF2B5EF4-FFF2-40B4-BE49-F238E27FC236}">
                <a16:creationId xmlns:a16="http://schemas.microsoft.com/office/drawing/2014/main" id="{65807AD8-C1DF-4F34-8BBC-B74E4B5E8E1A}"/>
              </a:ext>
            </a:extLst>
          </p:cNvPr>
          <p:cNvCxnSpPr/>
          <p:nvPr/>
        </p:nvCxnSpPr>
        <p:spPr>
          <a:xfrm>
            <a:off x="564357" y="4625975"/>
            <a:ext cx="8041481" cy="0"/>
          </a:xfrm>
          <a:prstGeom prst="line">
            <a:avLst/>
          </a:prstGeom>
          <a:ln w="571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文本框 59">
            <a:extLst>
              <a:ext uri="{FF2B5EF4-FFF2-40B4-BE49-F238E27FC236}">
                <a16:creationId xmlns:a16="http://schemas.microsoft.com/office/drawing/2014/main" id="{B41DBC53-00D7-469C-8FE4-B5CC09FEF5F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52985" y="267153"/>
            <a:ext cx="1031051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6600" dirty="0">
                <a:solidFill>
                  <a:srgbClr val="F18C1B"/>
                </a:solidFill>
                <a:latin typeface="幼圆" panose="02010509060101010101" pitchFamily="49" charset="-122"/>
                <a:ea typeface="幼圆" panose="02010509060101010101" pitchFamily="49" charset="-122"/>
                <a:cs typeface="文鼎习字体"/>
              </a:rPr>
              <a:t>贰</a:t>
            </a:r>
          </a:p>
        </p:txBody>
      </p:sp>
      <p:sp>
        <p:nvSpPr>
          <p:cNvPr id="31" name="文本框 60">
            <a:extLst>
              <a:ext uri="{FF2B5EF4-FFF2-40B4-BE49-F238E27FC236}">
                <a16:creationId xmlns:a16="http://schemas.microsoft.com/office/drawing/2014/main" id="{A2C93F84-2DD6-4B00-B8E5-3A02B713F57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52987" y="785246"/>
            <a:ext cx="954107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000" dirty="0">
                <a:latin typeface="幼圆" panose="02010509060101010101" pitchFamily="49" charset="-122"/>
                <a:ea typeface="幼圆" panose="02010509060101010101" pitchFamily="49" charset="-122"/>
              </a:rPr>
              <a:t>餐厅</a:t>
            </a:r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17C36A34-9544-4DAD-A414-2421C9C3784D}"/>
              </a:ext>
            </a:extLst>
          </p:cNvPr>
          <p:cNvGrpSpPr/>
          <p:nvPr/>
        </p:nvGrpSpPr>
        <p:grpSpPr>
          <a:xfrm>
            <a:off x="7102926" y="360352"/>
            <a:ext cx="438149" cy="528319"/>
            <a:chOff x="1630673" y="1381941"/>
            <a:chExt cx="858526" cy="1035206"/>
          </a:xfrm>
        </p:grpSpPr>
        <p:grpSp>
          <p:nvGrpSpPr>
            <p:cNvPr id="34" name="组合 41">
              <a:extLst>
                <a:ext uri="{FF2B5EF4-FFF2-40B4-BE49-F238E27FC236}">
                  <a16:creationId xmlns:a16="http://schemas.microsoft.com/office/drawing/2014/main" id="{B590FDCE-BAEC-4266-ABF0-32DD76075499}"/>
                </a:ext>
              </a:extLst>
            </p:cNvPr>
            <p:cNvGrpSpPr>
              <a:grpSpLocks/>
            </p:cNvGrpSpPr>
            <p:nvPr/>
          </p:nvGrpSpPr>
          <p:grpSpPr bwMode="auto">
            <a:xfrm flipH="1">
              <a:off x="1630673" y="1381941"/>
              <a:ext cx="858526" cy="1035206"/>
              <a:chOff x="2433484" y="1400177"/>
              <a:chExt cx="3510116" cy="4395940"/>
            </a:xfrm>
          </p:grpSpPr>
          <p:sp>
            <p:nvSpPr>
              <p:cNvPr id="36" name="任意多边形 42">
                <a:extLst>
                  <a:ext uri="{FF2B5EF4-FFF2-40B4-BE49-F238E27FC236}">
                    <a16:creationId xmlns:a16="http://schemas.microsoft.com/office/drawing/2014/main" id="{71E01C37-3404-49CE-88C2-A985EFB08794}"/>
                  </a:ext>
                </a:extLst>
              </p:cNvPr>
              <p:cNvSpPr/>
              <p:nvPr/>
            </p:nvSpPr>
            <p:spPr>
              <a:xfrm rot="5124146">
                <a:off x="4131026" y="1764713"/>
                <a:ext cx="635433" cy="958096"/>
              </a:xfrm>
              <a:custGeom>
                <a:avLst/>
                <a:gdLst>
                  <a:gd name="connsiteX0" fmla="*/ 486697 w 486697"/>
                  <a:gd name="connsiteY0" fmla="*/ 796413 h 796413"/>
                  <a:gd name="connsiteX1" fmla="*/ 442452 w 486697"/>
                  <a:gd name="connsiteY1" fmla="*/ 634181 h 796413"/>
                  <a:gd name="connsiteX2" fmla="*/ 427704 w 486697"/>
                  <a:gd name="connsiteY2" fmla="*/ 162233 h 796413"/>
                  <a:gd name="connsiteX3" fmla="*/ 0 w 486697"/>
                  <a:gd name="connsiteY3" fmla="*/ 0 h 796413"/>
                  <a:gd name="connsiteX4" fmla="*/ 73742 w 486697"/>
                  <a:gd name="connsiteY4" fmla="*/ 589936 h 796413"/>
                  <a:gd name="connsiteX5" fmla="*/ 442452 w 486697"/>
                  <a:gd name="connsiteY5" fmla="*/ 663678 h 796413"/>
                  <a:gd name="connsiteX6" fmla="*/ 486697 w 486697"/>
                  <a:gd name="connsiteY6" fmla="*/ 796413 h 796413"/>
                  <a:gd name="connsiteX0" fmla="*/ 486697 w 486697"/>
                  <a:gd name="connsiteY0" fmla="*/ 817061 h 817061"/>
                  <a:gd name="connsiteX1" fmla="*/ 442452 w 486697"/>
                  <a:gd name="connsiteY1" fmla="*/ 654829 h 817061"/>
                  <a:gd name="connsiteX2" fmla="*/ 427704 w 486697"/>
                  <a:gd name="connsiteY2" fmla="*/ 182881 h 817061"/>
                  <a:gd name="connsiteX3" fmla="*/ 0 w 486697"/>
                  <a:gd name="connsiteY3" fmla="*/ 20648 h 817061"/>
                  <a:gd name="connsiteX4" fmla="*/ 73742 w 486697"/>
                  <a:gd name="connsiteY4" fmla="*/ 610584 h 817061"/>
                  <a:gd name="connsiteX5" fmla="*/ 442452 w 486697"/>
                  <a:gd name="connsiteY5" fmla="*/ 684326 h 817061"/>
                  <a:gd name="connsiteX6" fmla="*/ 486697 w 486697"/>
                  <a:gd name="connsiteY6" fmla="*/ 817061 h 817061"/>
                  <a:gd name="connsiteX0" fmla="*/ 486697 w 486697"/>
                  <a:gd name="connsiteY0" fmla="*/ 858184 h 858184"/>
                  <a:gd name="connsiteX1" fmla="*/ 442452 w 486697"/>
                  <a:gd name="connsiteY1" fmla="*/ 695952 h 858184"/>
                  <a:gd name="connsiteX2" fmla="*/ 427704 w 486697"/>
                  <a:gd name="connsiteY2" fmla="*/ 224004 h 858184"/>
                  <a:gd name="connsiteX3" fmla="*/ 76156 w 486697"/>
                  <a:gd name="connsiteY3" fmla="*/ 35385 h 858184"/>
                  <a:gd name="connsiteX4" fmla="*/ 0 w 486697"/>
                  <a:gd name="connsiteY4" fmla="*/ 61771 h 858184"/>
                  <a:gd name="connsiteX5" fmla="*/ 73742 w 486697"/>
                  <a:gd name="connsiteY5" fmla="*/ 651707 h 858184"/>
                  <a:gd name="connsiteX6" fmla="*/ 442452 w 486697"/>
                  <a:gd name="connsiteY6" fmla="*/ 725449 h 858184"/>
                  <a:gd name="connsiteX7" fmla="*/ 486697 w 486697"/>
                  <a:gd name="connsiteY7" fmla="*/ 858184 h 858184"/>
                  <a:gd name="connsiteX0" fmla="*/ 486697 w 486697"/>
                  <a:gd name="connsiteY0" fmla="*/ 858184 h 858184"/>
                  <a:gd name="connsiteX1" fmla="*/ 442452 w 486697"/>
                  <a:gd name="connsiteY1" fmla="*/ 695952 h 858184"/>
                  <a:gd name="connsiteX2" fmla="*/ 427704 w 486697"/>
                  <a:gd name="connsiteY2" fmla="*/ 224004 h 858184"/>
                  <a:gd name="connsiteX3" fmla="*/ 76156 w 486697"/>
                  <a:gd name="connsiteY3" fmla="*/ 35385 h 858184"/>
                  <a:gd name="connsiteX4" fmla="*/ 0 w 486697"/>
                  <a:gd name="connsiteY4" fmla="*/ 61771 h 858184"/>
                  <a:gd name="connsiteX5" fmla="*/ 73742 w 486697"/>
                  <a:gd name="connsiteY5" fmla="*/ 651707 h 858184"/>
                  <a:gd name="connsiteX6" fmla="*/ 442452 w 486697"/>
                  <a:gd name="connsiteY6" fmla="*/ 725449 h 858184"/>
                  <a:gd name="connsiteX7" fmla="*/ 486697 w 486697"/>
                  <a:gd name="connsiteY7" fmla="*/ 858184 h 858184"/>
                  <a:gd name="connsiteX0" fmla="*/ 486697 w 486697"/>
                  <a:gd name="connsiteY0" fmla="*/ 858184 h 858184"/>
                  <a:gd name="connsiteX1" fmla="*/ 442452 w 486697"/>
                  <a:gd name="connsiteY1" fmla="*/ 695952 h 858184"/>
                  <a:gd name="connsiteX2" fmla="*/ 427704 w 486697"/>
                  <a:gd name="connsiteY2" fmla="*/ 224004 h 858184"/>
                  <a:gd name="connsiteX3" fmla="*/ 76156 w 486697"/>
                  <a:gd name="connsiteY3" fmla="*/ 35385 h 858184"/>
                  <a:gd name="connsiteX4" fmla="*/ 0 w 486697"/>
                  <a:gd name="connsiteY4" fmla="*/ 61771 h 858184"/>
                  <a:gd name="connsiteX5" fmla="*/ 73742 w 486697"/>
                  <a:gd name="connsiteY5" fmla="*/ 651707 h 858184"/>
                  <a:gd name="connsiteX6" fmla="*/ 442452 w 486697"/>
                  <a:gd name="connsiteY6" fmla="*/ 725449 h 858184"/>
                  <a:gd name="connsiteX7" fmla="*/ 486697 w 486697"/>
                  <a:gd name="connsiteY7" fmla="*/ 858184 h 8581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86697" h="858184">
                    <a:moveTo>
                      <a:pt x="486697" y="858184"/>
                    </a:moveTo>
                    <a:lnTo>
                      <a:pt x="442452" y="695952"/>
                    </a:lnTo>
                    <a:cubicBezTo>
                      <a:pt x="432620" y="590255"/>
                      <a:pt x="488753" y="334098"/>
                      <a:pt x="427704" y="224004"/>
                    </a:cubicBezTo>
                    <a:cubicBezTo>
                      <a:pt x="366655" y="113910"/>
                      <a:pt x="147440" y="62424"/>
                      <a:pt x="76156" y="35385"/>
                    </a:cubicBezTo>
                    <a:cubicBezTo>
                      <a:pt x="4872" y="8346"/>
                      <a:pt x="6498" y="-39841"/>
                      <a:pt x="0" y="61771"/>
                    </a:cubicBezTo>
                    <a:cubicBezTo>
                      <a:pt x="24581" y="258416"/>
                      <a:pt x="-33966" y="551489"/>
                      <a:pt x="73742" y="651707"/>
                    </a:cubicBezTo>
                    <a:cubicBezTo>
                      <a:pt x="181450" y="751925"/>
                      <a:pt x="373626" y="691036"/>
                      <a:pt x="442452" y="725449"/>
                    </a:cubicBezTo>
                    <a:lnTo>
                      <a:pt x="486697" y="858184"/>
                    </a:lnTo>
                    <a:close/>
                  </a:path>
                </a:pathLst>
              </a:custGeom>
              <a:solidFill>
                <a:srgbClr val="F18C1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600"/>
              </a:p>
            </p:txBody>
          </p:sp>
          <p:sp>
            <p:nvSpPr>
              <p:cNvPr id="37" name="任意多边形 43">
                <a:extLst>
                  <a:ext uri="{FF2B5EF4-FFF2-40B4-BE49-F238E27FC236}">
                    <a16:creationId xmlns:a16="http://schemas.microsoft.com/office/drawing/2014/main" id="{5A038EC0-947A-4268-A954-ECC1750BF879}"/>
                  </a:ext>
                </a:extLst>
              </p:cNvPr>
              <p:cNvSpPr/>
              <p:nvPr/>
            </p:nvSpPr>
            <p:spPr>
              <a:xfrm rot="20871133">
                <a:off x="3296615" y="1400177"/>
                <a:ext cx="715690" cy="1258861"/>
              </a:xfrm>
              <a:custGeom>
                <a:avLst/>
                <a:gdLst>
                  <a:gd name="connsiteX0" fmla="*/ 486697 w 486697"/>
                  <a:gd name="connsiteY0" fmla="*/ 796413 h 796413"/>
                  <a:gd name="connsiteX1" fmla="*/ 442452 w 486697"/>
                  <a:gd name="connsiteY1" fmla="*/ 634181 h 796413"/>
                  <a:gd name="connsiteX2" fmla="*/ 427704 w 486697"/>
                  <a:gd name="connsiteY2" fmla="*/ 162233 h 796413"/>
                  <a:gd name="connsiteX3" fmla="*/ 0 w 486697"/>
                  <a:gd name="connsiteY3" fmla="*/ 0 h 796413"/>
                  <a:gd name="connsiteX4" fmla="*/ 73742 w 486697"/>
                  <a:gd name="connsiteY4" fmla="*/ 589936 h 796413"/>
                  <a:gd name="connsiteX5" fmla="*/ 442452 w 486697"/>
                  <a:gd name="connsiteY5" fmla="*/ 663678 h 796413"/>
                  <a:gd name="connsiteX6" fmla="*/ 486697 w 486697"/>
                  <a:gd name="connsiteY6" fmla="*/ 796413 h 796413"/>
                  <a:gd name="connsiteX0" fmla="*/ 486697 w 486697"/>
                  <a:gd name="connsiteY0" fmla="*/ 817061 h 817061"/>
                  <a:gd name="connsiteX1" fmla="*/ 442452 w 486697"/>
                  <a:gd name="connsiteY1" fmla="*/ 654829 h 817061"/>
                  <a:gd name="connsiteX2" fmla="*/ 427704 w 486697"/>
                  <a:gd name="connsiteY2" fmla="*/ 182881 h 817061"/>
                  <a:gd name="connsiteX3" fmla="*/ 0 w 486697"/>
                  <a:gd name="connsiteY3" fmla="*/ 20648 h 817061"/>
                  <a:gd name="connsiteX4" fmla="*/ 73742 w 486697"/>
                  <a:gd name="connsiteY4" fmla="*/ 610584 h 817061"/>
                  <a:gd name="connsiteX5" fmla="*/ 442452 w 486697"/>
                  <a:gd name="connsiteY5" fmla="*/ 684326 h 817061"/>
                  <a:gd name="connsiteX6" fmla="*/ 486697 w 486697"/>
                  <a:gd name="connsiteY6" fmla="*/ 817061 h 817061"/>
                  <a:gd name="connsiteX0" fmla="*/ 486697 w 486697"/>
                  <a:gd name="connsiteY0" fmla="*/ 858184 h 858184"/>
                  <a:gd name="connsiteX1" fmla="*/ 442452 w 486697"/>
                  <a:gd name="connsiteY1" fmla="*/ 695952 h 858184"/>
                  <a:gd name="connsiteX2" fmla="*/ 427704 w 486697"/>
                  <a:gd name="connsiteY2" fmla="*/ 224004 h 858184"/>
                  <a:gd name="connsiteX3" fmla="*/ 76156 w 486697"/>
                  <a:gd name="connsiteY3" fmla="*/ 35385 h 858184"/>
                  <a:gd name="connsiteX4" fmla="*/ 0 w 486697"/>
                  <a:gd name="connsiteY4" fmla="*/ 61771 h 858184"/>
                  <a:gd name="connsiteX5" fmla="*/ 73742 w 486697"/>
                  <a:gd name="connsiteY5" fmla="*/ 651707 h 858184"/>
                  <a:gd name="connsiteX6" fmla="*/ 442452 w 486697"/>
                  <a:gd name="connsiteY6" fmla="*/ 725449 h 858184"/>
                  <a:gd name="connsiteX7" fmla="*/ 486697 w 486697"/>
                  <a:gd name="connsiteY7" fmla="*/ 858184 h 858184"/>
                  <a:gd name="connsiteX0" fmla="*/ 486697 w 486697"/>
                  <a:gd name="connsiteY0" fmla="*/ 858184 h 858184"/>
                  <a:gd name="connsiteX1" fmla="*/ 442452 w 486697"/>
                  <a:gd name="connsiteY1" fmla="*/ 695952 h 858184"/>
                  <a:gd name="connsiteX2" fmla="*/ 427704 w 486697"/>
                  <a:gd name="connsiteY2" fmla="*/ 224004 h 858184"/>
                  <a:gd name="connsiteX3" fmla="*/ 76156 w 486697"/>
                  <a:gd name="connsiteY3" fmla="*/ 35385 h 858184"/>
                  <a:gd name="connsiteX4" fmla="*/ 0 w 486697"/>
                  <a:gd name="connsiteY4" fmla="*/ 61771 h 858184"/>
                  <a:gd name="connsiteX5" fmla="*/ 73742 w 486697"/>
                  <a:gd name="connsiteY5" fmla="*/ 651707 h 858184"/>
                  <a:gd name="connsiteX6" fmla="*/ 442452 w 486697"/>
                  <a:gd name="connsiteY6" fmla="*/ 725449 h 858184"/>
                  <a:gd name="connsiteX7" fmla="*/ 486697 w 486697"/>
                  <a:gd name="connsiteY7" fmla="*/ 858184 h 858184"/>
                  <a:gd name="connsiteX0" fmla="*/ 486697 w 486697"/>
                  <a:gd name="connsiteY0" fmla="*/ 858184 h 858184"/>
                  <a:gd name="connsiteX1" fmla="*/ 442452 w 486697"/>
                  <a:gd name="connsiteY1" fmla="*/ 695952 h 858184"/>
                  <a:gd name="connsiteX2" fmla="*/ 427704 w 486697"/>
                  <a:gd name="connsiteY2" fmla="*/ 224004 h 858184"/>
                  <a:gd name="connsiteX3" fmla="*/ 76156 w 486697"/>
                  <a:gd name="connsiteY3" fmla="*/ 35385 h 858184"/>
                  <a:gd name="connsiteX4" fmla="*/ 0 w 486697"/>
                  <a:gd name="connsiteY4" fmla="*/ 61771 h 858184"/>
                  <a:gd name="connsiteX5" fmla="*/ 73742 w 486697"/>
                  <a:gd name="connsiteY5" fmla="*/ 651707 h 858184"/>
                  <a:gd name="connsiteX6" fmla="*/ 442452 w 486697"/>
                  <a:gd name="connsiteY6" fmla="*/ 725449 h 858184"/>
                  <a:gd name="connsiteX7" fmla="*/ 486697 w 486697"/>
                  <a:gd name="connsiteY7" fmla="*/ 858184 h 8581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86697" h="858184">
                    <a:moveTo>
                      <a:pt x="486697" y="858184"/>
                    </a:moveTo>
                    <a:lnTo>
                      <a:pt x="442452" y="695952"/>
                    </a:lnTo>
                    <a:cubicBezTo>
                      <a:pt x="432620" y="590255"/>
                      <a:pt x="488753" y="334098"/>
                      <a:pt x="427704" y="224004"/>
                    </a:cubicBezTo>
                    <a:cubicBezTo>
                      <a:pt x="366655" y="113910"/>
                      <a:pt x="147440" y="62424"/>
                      <a:pt x="76156" y="35385"/>
                    </a:cubicBezTo>
                    <a:cubicBezTo>
                      <a:pt x="4872" y="8346"/>
                      <a:pt x="6498" y="-39841"/>
                      <a:pt x="0" y="61771"/>
                    </a:cubicBezTo>
                    <a:cubicBezTo>
                      <a:pt x="24581" y="258416"/>
                      <a:pt x="-33966" y="551489"/>
                      <a:pt x="73742" y="651707"/>
                    </a:cubicBezTo>
                    <a:cubicBezTo>
                      <a:pt x="181450" y="751925"/>
                      <a:pt x="373626" y="691036"/>
                      <a:pt x="442452" y="725449"/>
                    </a:cubicBezTo>
                    <a:lnTo>
                      <a:pt x="486697" y="858184"/>
                    </a:lnTo>
                    <a:close/>
                  </a:path>
                </a:pathLst>
              </a:custGeom>
              <a:solidFill>
                <a:srgbClr val="F18C1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600"/>
              </a:p>
            </p:txBody>
          </p:sp>
          <p:sp>
            <p:nvSpPr>
              <p:cNvPr id="38" name="任意多边形 44">
                <a:extLst>
                  <a:ext uri="{FF2B5EF4-FFF2-40B4-BE49-F238E27FC236}">
                    <a16:creationId xmlns:a16="http://schemas.microsoft.com/office/drawing/2014/main" id="{D6B5DA7E-47E7-487D-9256-653CF007B30C}"/>
                  </a:ext>
                </a:extLst>
              </p:cNvPr>
              <p:cNvSpPr/>
              <p:nvPr/>
            </p:nvSpPr>
            <p:spPr>
              <a:xfrm>
                <a:off x="2433484" y="2469237"/>
                <a:ext cx="3510116" cy="3326880"/>
              </a:xfrm>
              <a:custGeom>
                <a:avLst/>
                <a:gdLst>
                  <a:gd name="connsiteX0" fmla="*/ 2533998 w 3510116"/>
                  <a:gd name="connsiteY0" fmla="*/ 0 h 3326049"/>
                  <a:gd name="connsiteX1" fmla="*/ 2591623 w 3510116"/>
                  <a:gd name="connsiteY1" fmla="*/ 27759 h 3326049"/>
                  <a:gd name="connsiteX2" fmla="*/ 3510116 w 3510116"/>
                  <a:gd name="connsiteY2" fmla="*/ 1570991 h 3326049"/>
                  <a:gd name="connsiteX3" fmla="*/ 1755058 w 3510116"/>
                  <a:gd name="connsiteY3" fmla="*/ 3326049 h 3326049"/>
                  <a:gd name="connsiteX4" fmla="*/ 0 w 3510116"/>
                  <a:gd name="connsiteY4" fmla="*/ 1570991 h 3326049"/>
                  <a:gd name="connsiteX5" fmla="*/ 918493 w 3510116"/>
                  <a:gd name="connsiteY5" fmla="*/ 27759 h 3326049"/>
                  <a:gd name="connsiteX6" fmla="*/ 923961 w 3510116"/>
                  <a:gd name="connsiteY6" fmla="*/ 25125 h 3326049"/>
                  <a:gd name="connsiteX7" fmla="*/ 950966 w 3510116"/>
                  <a:gd name="connsiteY7" fmla="*/ 98910 h 3326049"/>
                  <a:gd name="connsiteX8" fmla="*/ 972537 w 3510116"/>
                  <a:gd name="connsiteY8" fmla="*/ 138652 h 3326049"/>
                  <a:gd name="connsiteX9" fmla="*/ 842536 w 3510116"/>
                  <a:gd name="connsiteY9" fmla="*/ 217629 h 3326049"/>
                  <a:gd name="connsiteX10" fmla="*/ 122959 w 3510116"/>
                  <a:gd name="connsiteY10" fmla="*/ 1570991 h 3326049"/>
                  <a:gd name="connsiteX11" fmla="*/ 1755058 w 3510116"/>
                  <a:gd name="connsiteY11" fmla="*/ 3203090 h 3326049"/>
                  <a:gd name="connsiteX12" fmla="*/ 3387157 w 3510116"/>
                  <a:gd name="connsiteY12" fmla="*/ 1570991 h 3326049"/>
                  <a:gd name="connsiteX13" fmla="*/ 2533013 w 3510116"/>
                  <a:gd name="connsiteY13" fmla="*/ 135878 h 3326049"/>
                  <a:gd name="connsiteX14" fmla="*/ 2491061 w 3510116"/>
                  <a:gd name="connsiteY14" fmla="*/ 115668 h 3326049"/>
                  <a:gd name="connsiteX15" fmla="*/ 2500156 w 3510116"/>
                  <a:gd name="connsiteY15" fmla="*/ 98910 h 3326049"/>
                  <a:gd name="connsiteX16" fmla="*/ 2528425 w 3510116"/>
                  <a:gd name="connsiteY16" fmla="*/ 21674 h 33260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510116" h="3326049">
                    <a:moveTo>
                      <a:pt x="2533998" y="0"/>
                    </a:moveTo>
                    <a:lnTo>
                      <a:pt x="2591623" y="27759"/>
                    </a:lnTo>
                    <a:cubicBezTo>
                      <a:pt x="3138719" y="324959"/>
                      <a:pt x="3510116" y="904603"/>
                      <a:pt x="3510116" y="1570991"/>
                    </a:cubicBezTo>
                    <a:cubicBezTo>
                      <a:pt x="3510116" y="2540283"/>
                      <a:pt x="2724350" y="3326049"/>
                      <a:pt x="1755058" y="3326049"/>
                    </a:cubicBezTo>
                    <a:cubicBezTo>
                      <a:pt x="785766" y="3326049"/>
                      <a:pt x="0" y="2540283"/>
                      <a:pt x="0" y="1570991"/>
                    </a:cubicBezTo>
                    <a:cubicBezTo>
                      <a:pt x="0" y="904603"/>
                      <a:pt x="371397" y="324959"/>
                      <a:pt x="918493" y="27759"/>
                    </a:cubicBezTo>
                    <a:lnTo>
                      <a:pt x="923961" y="25125"/>
                    </a:lnTo>
                    <a:lnTo>
                      <a:pt x="950966" y="98910"/>
                    </a:lnTo>
                    <a:lnTo>
                      <a:pt x="972537" y="138652"/>
                    </a:lnTo>
                    <a:lnTo>
                      <a:pt x="842536" y="217629"/>
                    </a:lnTo>
                    <a:cubicBezTo>
                      <a:pt x="408395" y="510929"/>
                      <a:pt x="122959" y="1007627"/>
                      <a:pt x="122959" y="1570991"/>
                    </a:cubicBezTo>
                    <a:cubicBezTo>
                      <a:pt x="122959" y="2472374"/>
                      <a:pt x="853675" y="3203090"/>
                      <a:pt x="1755058" y="3203090"/>
                    </a:cubicBezTo>
                    <a:cubicBezTo>
                      <a:pt x="2656441" y="3203090"/>
                      <a:pt x="3387157" y="2472374"/>
                      <a:pt x="3387157" y="1570991"/>
                    </a:cubicBezTo>
                    <a:cubicBezTo>
                      <a:pt x="3387157" y="951290"/>
                      <a:pt x="3041780" y="412256"/>
                      <a:pt x="2533013" y="135878"/>
                    </a:cubicBezTo>
                    <a:lnTo>
                      <a:pt x="2491061" y="115668"/>
                    </a:lnTo>
                    <a:lnTo>
                      <a:pt x="2500156" y="98910"/>
                    </a:lnTo>
                    <a:cubicBezTo>
                      <a:pt x="2510791" y="73767"/>
                      <a:pt x="2520238" y="47998"/>
                      <a:pt x="2528425" y="21674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60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0AF4F2B5-ACF5-462E-A915-C6195DDC90A9}"/>
                </a:ext>
              </a:extLst>
            </p:cNvPr>
            <p:cNvSpPr txBox="1"/>
            <p:nvPr/>
          </p:nvSpPr>
          <p:spPr>
            <a:xfrm>
              <a:off x="1755138" y="1675041"/>
              <a:ext cx="683260" cy="5427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latin typeface="幼圆" panose="02010509060101010101" pitchFamily="49" charset="-122"/>
                  <a:ea typeface="幼圆" panose="02010509060101010101" pitchFamily="49" charset="-122"/>
                </a:rPr>
                <a:t>04</a:t>
              </a:r>
              <a:endParaRPr lang="zh-CN" altLang="en-US" sz="1200" dirty="0"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sp>
        <p:nvSpPr>
          <p:cNvPr id="39" name="文本框 58">
            <a:extLst>
              <a:ext uri="{FF2B5EF4-FFF2-40B4-BE49-F238E27FC236}">
                <a16:creationId xmlns:a16="http://schemas.microsoft.com/office/drawing/2014/main" id="{69E4CF4E-9606-4B89-BCEB-6B4310C98C3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3896" y="2214471"/>
            <a:ext cx="3514327" cy="18712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  <a:defRPr/>
            </a:pPr>
            <a:r>
              <a:rPr lang="zh-CN" altLang="en-US" sz="2400" dirty="0">
                <a:solidFill>
                  <a:srgbClr val="F18C1B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餐厅</a:t>
            </a:r>
            <a:r>
              <a:rPr lang="zh-CN" altLang="en-US" sz="1600" dirty="0">
                <a:solidFill>
                  <a:srgbClr val="333333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 </a:t>
            </a:r>
            <a:r>
              <a:rPr lang="zh-CN" altLang="en-US" sz="1400" dirty="0">
                <a:solidFill>
                  <a:srgbClr val="333333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是户型的脖颈，是因为餐厅很多时候处于各功能区的结合部，起着连接沟通的作用。餐厅一定要在户型的外侧，与静区的卧室分开，避免产生干扰；和客厅共用时必须设在厨房一端。</a:t>
            </a:r>
          </a:p>
          <a:p>
            <a:pPr>
              <a:lnSpc>
                <a:spcPct val="140000"/>
              </a:lnSpc>
            </a:pPr>
            <a:endParaRPr lang="zh-CN" altLang="en-US" sz="1400" dirty="0">
              <a:solidFill>
                <a:srgbClr val="333333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15DC2F7B-3403-4429-91FB-66EF283CE3A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11637" y="1591393"/>
            <a:ext cx="4383485" cy="28238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08086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5700">
        <p:random/>
      </p:transition>
    </mc:Choice>
    <mc:Fallback>
      <p:transition spd="slow" advTm="57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50"/>
                            </p:stCondLst>
                            <p:childTnLst>
                              <p:par>
                                <p:cTn id="2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50"/>
                            </p:stCondLst>
                            <p:childTnLst>
                              <p:par>
                                <p:cTn id="3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50"/>
                            </p:stCondLst>
                            <p:childTnLst>
                              <p:par>
                                <p:cTn id="4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941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30" grpId="0"/>
      <p:bldP spid="31" grpId="0"/>
      <p:bldP spid="3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文本框 3"/>
          <p:cNvSpPr txBox="1">
            <a:spLocks noChangeArrowheads="1"/>
          </p:cNvSpPr>
          <p:nvPr/>
        </p:nvSpPr>
        <p:spPr bwMode="auto">
          <a:xfrm>
            <a:off x="195276" y="2417147"/>
            <a:ext cx="3832622" cy="600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3300" dirty="0">
                <a:latin typeface="幼圆" panose="02010509060101010101" pitchFamily="49" charset="-122"/>
                <a:ea typeface="幼圆" panose="02010509060101010101" pitchFamily="49" charset="-122"/>
                <a:cs typeface="文鼎习字体"/>
              </a:rPr>
              <a:t>点击此处添加标题</a:t>
            </a: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2B08886C-20E3-4B7C-9656-EBA168380042}"/>
              </a:ext>
            </a:extLst>
          </p:cNvPr>
          <p:cNvGrpSpPr/>
          <p:nvPr/>
        </p:nvGrpSpPr>
        <p:grpSpPr>
          <a:xfrm>
            <a:off x="4027898" y="1664569"/>
            <a:ext cx="1039402" cy="542865"/>
            <a:chOff x="4027898" y="1664569"/>
            <a:chExt cx="1039402" cy="542865"/>
          </a:xfrm>
        </p:grpSpPr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id="{7D7C0F23-73DA-4F06-83E5-A2B7AF3E5D42}"/>
                </a:ext>
              </a:extLst>
            </p:cNvPr>
            <p:cNvCxnSpPr/>
            <p:nvPr/>
          </p:nvCxnSpPr>
          <p:spPr>
            <a:xfrm>
              <a:off x="4027898" y="1900313"/>
              <a:ext cx="1039402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87C823EF-0C9B-4507-8BC8-54947797DA70}"/>
                </a:ext>
              </a:extLst>
            </p:cNvPr>
            <p:cNvCxnSpPr>
              <a:cxnSpLocks/>
            </p:cNvCxnSpPr>
            <p:nvPr/>
          </p:nvCxnSpPr>
          <p:spPr>
            <a:xfrm>
              <a:off x="4256498" y="1664569"/>
              <a:ext cx="0" cy="542865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C5B3AD62-2F9F-405B-B141-C76C854A17D2}"/>
              </a:ext>
            </a:extLst>
          </p:cNvPr>
          <p:cNvGrpSpPr/>
          <p:nvPr/>
        </p:nvGrpSpPr>
        <p:grpSpPr>
          <a:xfrm>
            <a:off x="7799798" y="3378994"/>
            <a:ext cx="1039402" cy="542865"/>
            <a:chOff x="7799798" y="3378994"/>
            <a:chExt cx="1039402" cy="542865"/>
          </a:xfrm>
        </p:grpSpPr>
        <p:cxnSp>
          <p:nvCxnSpPr>
            <p:cNvPr id="27" name="直接连接符 26">
              <a:extLst>
                <a:ext uri="{FF2B5EF4-FFF2-40B4-BE49-F238E27FC236}">
                  <a16:creationId xmlns:a16="http://schemas.microsoft.com/office/drawing/2014/main" id="{10CF55F1-BA52-40B4-9437-CD0D79AAC235}"/>
                </a:ext>
              </a:extLst>
            </p:cNvPr>
            <p:cNvCxnSpPr/>
            <p:nvPr/>
          </p:nvCxnSpPr>
          <p:spPr>
            <a:xfrm>
              <a:off x="7799798" y="3721894"/>
              <a:ext cx="1039402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>
              <a:extLst>
                <a:ext uri="{FF2B5EF4-FFF2-40B4-BE49-F238E27FC236}">
                  <a16:creationId xmlns:a16="http://schemas.microsoft.com/office/drawing/2014/main" id="{BC0DB54B-AC73-4F26-96FA-4C40B2CF8873}"/>
                </a:ext>
              </a:extLst>
            </p:cNvPr>
            <p:cNvCxnSpPr>
              <a:cxnSpLocks/>
            </p:cNvCxnSpPr>
            <p:nvPr/>
          </p:nvCxnSpPr>
          <p:spPr>
            <a:xfrm>
              <a:off x="8606248" y="3378994"/>
              <a:ext cx="0" cy="542865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3328C3C7-2317-4994-8728-084D134C1330}"/>
              </a:ext>
            </a:extLst>
          </p:cNvPr>
          <p:cNvGrpSpPr/>
          <p:nvPr/>
        </p:nvGrpSpPr>
        <p:grpSpPr>
          <a:xfrm>
            <a:off x="1630673" y="1381941"/>
            <a:ext cx="858526" cy="1035206"/>
            <a:chOff x="1630673" y="1381941"/>
            <a:chExt cx="858526" cy="1035206"/>
          </a:xfrm>
        </p:grpSpPr>
        <p:grpSp>
          <p:nvGrpSpPr>
            <p:cNvPr id="30" name="组合 41">
              <a:extLst>
                <a:ext uri="{FF2B5EF4-FFF2-40B4-BE49-F238E27FC236}">
                  <a16:creationId xmlns:a16="http://schemas.microsoft.com/office/drawing/2014/main" id="{E71025CC-BD65-48ED-B1F6-B44D3719D284}"/>
                </a:ext>
              </a:extLst>
            </p:cNvPr>
            <p:cNvGrpSpPr>
              <a:grpSpLocks/>
            </p:cNvGrpSpPr>
            <p:nvPr/>
          </p:nvGrpSpPr>
          <p:grpSpPr bwMode="auto">
            <a:xfrm flipH="1">
              <a:off x="1630673" y="1381941"/>
              <a:ext cx="858526" cy="1035206"/>
              <a:chOff x="2433484" y="1400177"/>
              <a:chExt cx="3510116" cy="4395940"/>
            </a:xfrm>
          </p:grpSpPr>
          <p:sp>
            <p:nvSpPr>
              <p:cNvPr id="31" name="任意多边形 42">
                <a:extLst>
                  <a:ext uri="{FF2B5EF4-FFF2-40B4-BE49-F238E27FC236}">
                    <a16:creationId xmlns:a16="http://schemas.microsoft.com/office/drawing/2014/main" id="{FD8F6580-5858-4D86-A004-571793242343}"/>
                  </a:ext>
                </a:extLst>
              </p:cNvPr>
              <p:cNvSpPr/>
              <p:nvPr/>
            </p:nvSpPr>
            <p:spPr>
              <a:xfrm rot="5124146">
                <a:off x="4131026" y="1764713"/>
                <a:ext cx="635433" cy="958096"/>
              </a:xfrm>
              <a:custGeom>
                <a:avLst/>
                <a:gdLst>
                  <a:gd name="connsiteX0" fmla="*/ 486697 w 486697"/>
                  <a:gd name="connsiteY0" fmla="*/ 796413 h 796413"/>
                  <a:gd name="connsiteX1" fmla="*/ 442452 w 486697"/>
                  <a:gd name="connsiteY1" fmla="*/ 634181 h 796413"/>
                  <a:gd name="connsiteX2" fmla="*/ 427704 w 486697"/>
                  <a:gd name="connsiteY2" fmla="*/ 162233 h 796413"/>
                  <a:gd name="connsiteX3" fmla="*/ 0 w 486697"/>
                  <a:gd name="connsiteY3" fmla="*/ 0 h 796413"/>
                  <a:gd name="connsiteX4" fmla="*/ 73742 w 486697"/>
                  <a:gd name="connsiteY4" fmla="*/ 589936 h 796413"/>
                  <a:gd name="connsiteX5" fmla="*/ 442452 w 486697"/>
                  <a:gd name="connsiteY5" fmla="*/ 663678 h 796413"/>
                  <a:gd name="connsiteX6" fmla="*/ 486697 w 486697"/>
                  <a:gd name="connsiteY6" fmla="*/ 796413 h 796413"/>
                  <a:gd name="connsiteX0" fmla="*/ 486697 w 486697"/>
                  <a:gd name="connsiteY0" fmla="*/ 817061 h 817061"/>
                  <a:gd name="connsiteX1" fmla="*/ 442452 w 486697"/>
                  <a:gd name="connsiteY1" fmla="*/ 654829 h 817061"/>
                  <a:gd name="connsiteX2" fmla="*/ 427704 w 486697"/>
                  <a:gd name="connsiteY2" fmla="*/ 182881 h 817061"/>
                  <a:gd name="connsiteX3" fmla="*/ 0 w 486697"/>
                  <a:gd name="connsiteY3" fmla="*/ 20648 h 817061"/>
                  <a:gd name="connsiteX4" fmla="*/ 73742 w 486697"/>
                  <a:gd name="connsiteY4" fmla="*/ 610584 h 817061"/>
                  <a:gd name="connsiteX5" fmla="*/ 442452 w 486697"/>
                  <a:gd name="connsiteY5" fmla="*/ 684326 h 817061"/>
                  <a:gd name="connsiteX6" fmla="*/ 486697 w 486697"/>
                  <a:gd name="connsiteY6" fmla="*/ 817061 h 817061"/>
                  <a:gd name="connsiteX0" fmla="*/ 486697 w 486697"/>
                  <a:gd name="connsiteY0" fmla="*/ 858184 h 858184"/>
                  <a:gd name="connsiteX1" fmla="*/ 442452 w 486697"/>
                  <a:gd name="connsiteY1" fmla="*/ 695952 h 858184"/>
                  <a:gd name="connsiteX2" fmla="*/ 427704 w 486697"/>
                  <a:gd name="connsiteY2" fmla="*/ 224004 h 858184"/>
                  <a:gd name="connsiteX3" fmla="*/ 76156 w 486697"/>
                  <a:gd name="connsiteY3" fmla="*/ 35385 h 858184"/>
                  <a:gd name="connsiteX4" fmla="*/ 0 w 486697"/>
                  <a:gd name="connsiteY4" fmla="*/ 61771 h 858184"/>
                  <a:gd name="connsiteX5" fmla="*/ 73742 w 486697"/>
                  <a:gd name="connsiteY5" fmla="*/ 651707 h 858184"/>
                  <a:gd name="connsiteX6" fmla="*/ 442452 w 486697"/>
                  <a:gd name="connsiteY6" fmla="*/ 725449 h 858184"/>
                  <a:gd name="connsiteX7" fmla="*/ 486697 w 486697"/>
                  <a:gd name="connsiteY7" fmla="*/ 858184 h 858184"/>
                  <a:gd name="connsiteX0" fmla="*/ 486697 w 486697"/>
                  <a:gd name="connsiteY0" fmla="*/ 858184 h 858184"/>
                  <a:gd name="connsiteX1" fmla="*/ 442452 w 486697"/>
                  <a:gd name="connsiteY1" fmla="*/ 695952 h 858184"/>
                  <a:gd name="connsiteX2" fmla="*/ 427704 w 486697"/>
                  <a:gd name="connsiteY2" fmla="*/ 224004 h 858184"/>
                  <a:gd name="connsiteX3" fmla="*/ 76156 w 486697"/>
                  <a:gd name="connsiteY3" fmla="*/ 35385 h 858184"/>
                  <a:gd name="connsiteX4" fmla="*/ 0 w 486697"/>
                  <a:gd name="connsiteY4" fmla="*/ 61771 h 858184"/>
                  <a:gd name="connsiteX5" fmla="*/ 73742 w 486697"/>
                  <a:gd name="connsiteY5" fmla="*/ 651707 h 858184"/>
                  <a:gd name="connsiteX6" fmla="*/ 442452 w 486697"/>
                  <a:gd name="connsiteY6" fmla="*/ 725449 h 858184"/>
                  <a:gd name="connsiteX7" fmla="*/ 486697 w 486697"/>
                  <a:gd name="connsiteY7" fmla="*/ 858184 h 858184"/>
                  <a:gd name="connsiteX0" fmla="*/ 486697 w 486697"/>
                  <a:gd name="connsiteY0" fmla="*/ 858184 h 858184"/>
                  <a:gd name="connsiteX1" fmla="*/ 442452 w 486697"/>
                  <a:gd name="connsiteY1" fmla="*/ 695952 h 858184"/>
                  <a:gd name="connsiteX2" fmla="*/ 427704 w 486697"/>
                  <a:gd name="connsiteY2" fmla="*/ 224004 h 858184"/>
                  <a:gd name="connsiteX3" fmla="*/ 76156 w 486697"/>
                  <a:gd name="connsiteY3" fmla="*/ 35385 h 858184"/>
                  <a:gd name="connsiteX4" fmla="*/ 0 w 486697"/>
                  <a:gd name="connsiteY4" fmla="*/ 61771 h 858184"/>
                  <a:gd name="connsiteX5" fmla="*/ 73742 w 486697"/>
                  <a:gd name="connsiteY5" fmla="*/ 651707 h 858184"/>
                  <a:gd name="connsiteX6" fmla="*/ 442452 w 486697"/>
                  <a:gd name="connsiteY6" fmla="*/ 725449 h 858184"/>
                  <a:gd name="connsiteX7" fmla="*/ 486697 w 486697"/>
                  <a:gd name="connsiteY7" fmla="*/ 858184 h 8581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86697" h="858184">
                    <a:moveTo>
                      <a:pt x="486697" y="858184"/>
                    </a:moveTo>
                    <a:lnTo>
                      <a:pt x="442452" y="695952"/>
                    </a:lnTo>
                    <a:cubicBezTo>
                      <a:pt x="432620" y="590255"/>
                      <a:pt x="488753" y="334098"/>
                      <a:pt x="427704" y="224004"/>
                    </a:cubicBezTo>
                    <a:cubicBezTo>
                      <a:pt x="366655" y="113910"/>
                      <a:pt x="147440" y="62424"/>
                      <a:pt x="76156" y="35385"/>
                    </a:cubicBezTo>
                    <a:cubicBezTo>
                      <a:pt x="4872" y="8346"/>
                      <a:pt x="6498" y="-39841"/>
                      <a:pt x="0" y="61771"/>
                    </a:cubicBezTo>
                    <a:cubicBezTo>
                      <a:pt x="24581" y="258416"/>
                      <a:pt x="-33966" y="551489"/>
                      <a:pt x="73742" y="651707"/>
                    </a:cubicBezTo>
                    <a:cubicBezTo>
                      <a:pt x="181450" y="751925"/>
                      <a:pt x="373626" y="691036"/>
                      <a:pt x="442452" y="725449"/>
                    </a:cubicBezTo>
                    <a:lnTo>
                      <a:pt x="486697" y="858184"/>
                    </a:lnTo>
                    <a:close/>
                  </a:path>
                </a:pathLst>
              </a:custGeom>
              <a:solidFill>
                <a:srgbClr val="F18C1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350"/>
              </a:p>
            </p:txBody>
          </p:sp>
          <p:sp>
            <p:nvSpPr>
              <p:cNvPr id="32" name="任意多边形 43">
                <a:extLst>
                  <a:ext uri="{FF2B5EF4-FFF2-40B4-BE49-F238E27FC236}">
                    <a16:creationId xmlns:a16="http://schemas.microsoft.com/office/drawing/2014/main" id="{BBDF80B4-06E0-485C-8BCA-ED6064E48224}"/>
                  </a:ext>
                </a:extLst>
              </p:cNvPr>
              <p:cNvSpPr/>
              <p:nvPr/>
            </p:nvSpPr>
            <p:spPr>
              <a:xfrm rot="20871133">
                <a:off x="3296615" y="1400177"/>
                <a:ext cx="715690" cy="1258861"/>
              </a:xfrm>
              <a:custGeom>
                <a:avLst/>
                <a:gdLst>
                  <a:gd name="connsiteX0" fmla="*/ 486697 w 486697"/>
                  <a:gd name="connsiteY0" fmla="*/ 796413 h 796413"/>
                  <a:gd name="connsiteX1" fmla="*/ 442452 w 486697"/>
                  <a:gd name="connsiteY1" fmla="*/ 634181 h 796413"/>
                  <a:gd name="connsiteX2" fmla="*/ 427704 w 486697"/>
                  <a:gd name="connsiteY2" fmla="*/ 162233 h 796413"/>
                  <a:gd name="connsiteX3" fmla="*/ 0 w 486697"/>
                  <a:gd name="connsiteY3" fmla="*/ 0 h 796413"/>
                  <a:gd name="connsiteX4" fmla="*/ 73742 w 486697"/>
                  <a:gd name="connsiteY4" fmla="*/ 589936 h 796413"/>
                  <a:gd name="connsiteX5" fmla="*/ 442452 w 486697"/>
                  <a:gd name="connsiteY5" fmla="*/ 663678 h 796413"/>
                  <a:gd name="connsiteX6" fmla="*/ 486697 w 486697"/>
                  <a:gd name="connsiteY6" fmla="*/ 796413 h 796413"/>
                  <a:gd name="connsiteX0" fmla="*/ 486697 w 486697"/>
                  <a:gd name="connsiteY0" fmla="*/ 817061 h 817061"/>
                  <a:gd name="connsiteX1" fmla="*/ 442452 w 486697"/>
                  <a:gd name="connsiteY1" fmla="*/ 654829 h 817061"/>
                  <a:gd name="connsiteX2" fmla="*/ 427704 w 486697"/>
                  <a:gd name="connsiteY2" fmla="*/ 182881 h 817061"/>
                  <a:gd name="connsiteX3" fmla="*/ 0 w 486697"/>
                  <a:gd name="connsiteY3" fmla="*/ 20648 h 817061"/>
                  <a:gd name="connsiteX4" fmla="*/ 73742 w 486697"/>
                  <a:gd name="connsiteY4" fmla="*/ 610584 h 817061"/>
                  <a:gd name="connsiteX5" fmla="*/ 442452 w 486697"/>
                  <a:gd name="connsiteY5" fmla="*/ 684326 h 817061"/>
                  <a:gd name="connsiteX6" fmla="*/ 486697 w 486697"/>
                  <a:gd name="connsiteY6" fmla="*/ 817061 h 817061"/>
                  <a:gd name="connsiteX0" fmla="*/ 486697 w 486697"/>
                  <a:gd name="connsiteY0" fmla="*/ 858184 h 858184"/>
                  <a:gd name="connsiteX1" fmla="*/ 442452 w 486697"/>
                  <a:gd name="connsiteY1" fmla="*/ 695952 h 858184"/>
                  <a:gd name="connsiteX2" fmla="*/ 427704 w 486697"/>
                  <a:gd name="connsiteY2" fmla="*/ 224004 h 858184"/>
                  <a:gd name="connsiteX3" fmla="*/ 76156 w 486697"/>
                  <a:gd name="connsiteY3" fmla="*/ 35385 h 858184"/>
                  <a:gd name="connsiteX4" fmla="*/ 0 w 486697"/>
                  <a:gd name="connsiteY4" fmla="*/ 61771 h 858184"/>
                  <a:gd name="connsiteX5" fmla="*/ 73742 w 486697"/>
                  <a:gd name="connsiteY5" fmla="*/ 651707 h 858184"/>
                  <a:gd name="connsiteX6" fmla="*/ 442452 w 486697"/>
                  <a:gd name="connsiteY6" fmla="*/ 725449 h 858184"/>
                  <a:gd name="connsiteX7" fmla="*/ 486697 w 486697"/>
                  <a:gd name="connsiteY7" fmla="*/ 858184 h 858184"/>
                  <a:gd name="connsiteX0" fmla="*/ 486697 w 486697"/>
                  <a:gd name="connsiteY0" fmla="*/ 858184 h 858184"/>
                  <a:gd name="connsiteX1" fmla="*/ 442452 w 486697"/>
                  <a:gd name="connsiteY1" fmla="*/ 695952 h 858184"/>
                  <a:gd name="connsiteX2" fmla="*/ 427704 w 486697"/>
                  <a:gd name="connsiteY2" fmla="*/ 224004 h 858184"/>
                  <a:gd name="connsiteX3" fmla="*/ 76156 w 486697"/>
                  <a:gd name="connsiteY3" fmla="*/ 35385 h 858184"/>
                  <a:gd name="connsiteX4" fmla="*/ 0 w 486697"/>
                  <a:gd name="connsiteY4" fmla="*/ 61771 h 858184"/>
                  <a:gd name="connsiteX5" fmla="*/ 73742 w 486697"/>
                  <a:gd name="connsiteY5" fmla="*/ 651707 h 858184"/>
                  <a:gd name="connsiteX6" fmla="*/ 442452 w 486697"/>
                  <a:gd name="connsiteY6" fmla="*/ 725449 h 858184"/>
                  <a:gd name="connsiteX7" fmla="*/ 486697 w 486697"/>
                  <a:gd name="connsiteY7" fmla="*/ 858184 h 858184"/>
                  <a:gd name="connsiteX0" fmla="*/ 486697 w 486697"/>
                  <a:gd name="connsiteY0" fmla="*/ 858184 h 858184"/>
                  <a:gd name="connsiteX1" fmla="*/ 442452 w 486697"/>
                  <a:gd name="connsiteY1" fmla="*/ 695952 h 858184"/>
                  <a:gd name="connsiteX2" fmla="*/ 427704 w 486697"/>
                  <a:gd name="connsiteY2" fmla="*/ 224004 h 858184"/>
                  <a:gd name="connsiteX3" fmla="*/ 76156 w 486697"/>
                  <a:gd name="connsiteY3" fmla="*/ 35385 h 858184"/>
                  <a:gd name="connsiteX4" fmla="*/ 0 w 486697"/>
                  <a:gd name="connsiteY4" fmla="*/ 61771 h 858184"/>
                  <a:gd name="connsiteX5" fmla="*/ 73742 w 486697"/>
                  <a:gd name="connsiteY5" fmla="*/ 651707 h 858184"/>
                  <a:gd name="connsiteX6" fmla="*/ 442452 w 486697"/>
                  <a:gd name="connsiteY6" fmla="*/ 725449 h 858184"/>
                  <a:gd name="connsiteX7" fmla="*/ 486697 w 486697"/>
                  <a:gd name="connsiteY7" fmla="*/ 858184 h 8581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86697" h="858184">
                    <a:moveTo>
                      <a:pt x="486697" y="858184"/>
                    </a:moveTo>
                    <a:lnTo>
                      <a:pt x="442452" y="695952"/>
                    </a:lnTo>
                    <a:cubicBezTo>
                      <a:pt x="432620" y="590255"/>
                      <a:pt x="488753" y="334098"/>
                      <a:pt x="427704" y="224004"/>
                    </a:cubicBezTo>
                    <a:cubicBezTo>
                      <a:pt x="366655" y="113910"/>
                      <a:pt x="147440" y="62424"/>
                      <a:pt x="76156" y="35385"/>
                    </a:cubicBezTo>
                    <a:cubicBezTo>
                      <a:pt x="4872" y="8346"/>
                      <a:pt x="6498" y="-39841"/>
                      <a:pt x="0" y="61771"/>
                    </a:cubicBezTo>
                    <a:cubicBezTo>
                      <a:pt x="24581" y="258416"/>
                      <a:pt x="-33966" y="551489"/>
                      <a:pt x="73742" y="651707"/>
                    </a:cubicBezTo>
                    <a:cubicBezTo>
                      <a:pt x="181450" y="751925"/>
                      <a:pt x="373626" y="691036"/>
                      <a:pt x="442452" y="725449"/>
                    </a:cubicBezTo>
                    <a:lnTo>
                      <a:pt x="486697" y="858184"/>
                    </a:lnTo>
                    <a:close/>
                  </a:path>
                </a:pathLst>
              </a:custGeom>
              <a:solidFill>
                <a:srgbClr val="F18C1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350"/>
              </a:p>
            </p:txBody>
          </p:sp>
          <p:sp>
            <p:nvSpPr>
              <p:cNvPr id="33" name="任意多边形 44">
                <a:extLst>
                  <a:ext uri="{FF2B5EF4-FFF2-40B4-BE49-F238E27FC236}">
                    <a16:creationId xmlns:a16="http://schemas.microsoft.com/office/drawing/2014/main" id="{34A279A2-D181-4C1A-A7EE-DD1344066F24}"/>
                  </a:ext>
                </a:extLst>
              </p:cNvPr>
              <p:cNvSpPr/>
              <p:nvPr/>
            </p:nvSpPr>
            <p:spPr>
              <a:xfrm>
                <a:off x="2433484" y="2469237"/>
                <a:ext cx="3510116" cy="3326880"/>
              </a:xfrm>
              <a:custGeom>
                <a:avLst/>
                <a:gdLst>
                  <a:gd name="connsiteX0" fmla="*/ 2533998 w 3510116"/>
                  <a:gd name="connsiteY0" fmla="*/ 0 h 3326049"/>
                  <a:gd name="connsiteX1" fmla="*/ 2591623 w 3510116"/>
                  <a:gd name="connsiteY1" fmla="*/ 27759 h 3326049"/>
                  <a:gd name="connsiteX2" fmla="*/ 3510116 w 3510116"/>
                  <a:gd name="connsiteY2" fmla="*/ 1570991 h 3326049"/>
                  <a:gd name="connsiteX3" fmla="*/ 1755058 w 3510116"/>
                  <a:gd name="connsiteY3" fmla="*/ 3326049 h 3326049"/>
                  <a:gd name="connsiteX4" fmla="*/ 0 w 3510116"/>
                  <a:gd name="connsiteY4" fmla="*/ 1570991 h 3326049"/>
                  <a:gd name="connsiteX5" fmla="*/ 918493 w 3510116"/>
                  <a:gd name="connsiteY5" fmla="*/ 27759 h 3326049"/>
                  <a:gd name="connsiteX6" fmla="*/ 923961 w 3510116"/>
                  <a:gd name="connsiteY6" fmla="*/ 25125 h 3326049"/>
                  <a:gd name="connsiteX7" fmla="*/ 950966 w 3510116"/>
                  <a:gd name="connsiteY7" fmla="*/ 98910 h 3326049"/>
                  <a:gd name="connsiteX8" fmla="*/ 972537 w 3510116"/>
                  <a:gd name="connsiteY8" fmla="*/ 138652 h 3326049"/>
                  <a:gd name="connsiteX9" fmla="*/ 842536 w 3510116"/>
                  <a:gd name="connsiteY9" fmla="*/ 217629 h 3326049"/>
                  <a:gd name="connsiteX10" fmla="*/ 122959 w 3510116"/>
                  <a:gd name="connsiteY10" fmla="*/ 1570991 h 3326049"/>
                  <a:gd name="connsiteX11" fmla="*/ 1755058 w 3510116"/>
                  <a:gd name="connsiteY11" fmla="*/ 3203090 h 3326049"/>
                  <a:gd name="connsiteX12" fmla="*/ 3387157 w 3510116"/>
                  <a:gd name="connsiteY12" fmla="*/ 1570991 h 3326049"/>
                  <a:gd name="connsiteX13" fmla="*/ 2533013 w 3510116"/>
                  <a:gd name="connsiteY13" fmla="*/ 135878 h 3326049"/>
                  <a:gd name="connsiteX14" fmla="*/ 2491061 w 3510116"/>
                  <a:gd name="connsiteY14" fmla="*/ 115668 h 3326049"/>
                  <a:gd name="connsiteX15" fmla="*/ 2500156 w 3510116"/>
                  <a:gd name="connsiteY15" fmla="*/ 98910 h 3326049"/>
                  <a:gd name="connsiteX16" fmla="*/ 2528425 w 3510116"/>
                  <a:gd name="connsiteY16" fmla="*/ 21674 h 33260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510116" h="3326049">
                    <a:moveTo>
                      <a:pt x="2533998" y="0"/>
                    </a:moveTo>
                    <a:lnTo>
                      <a:pt x="2591623" y="27759"/>
                    </a:lnTo>
                    <a:cubicBezTo>
                      <a:pt x="3138719" y="324959"/>
                      <a:pt x="3510116" y="904603"/>
                      <a:pt x="3510116" y="1570991"/>
                    </a:cubicBezTo>
                    <a:cubicBezTo>
                      <a:pt x="3510116" y="2540283"/>
                      <a:pt x="2724350" y="3326049"/>
                      <a:pt x="1755058" y="3326049"/>
                    </a:cubicBezTo>
                    <a:cubicBezTo>
                      <a:pt x="785766" y="3326049"/>
                      <a:pt x="0" y="2540283"/>
                      <a:pt x="0" y="1570991"/>
                    </a:cubicBezTo>
                    <a:cubicBezTo>
                      <a:pt x="0" y="904603"/>
                      <a:pt x="371397" y="324959"/>
                      <a:pt x="918493" y="27759"/>
                    </a:cubicBezTo>
                    <a:lnTo>
                      <a:pt x="923961" y="25125"/>
                    </a:lnTo>
                    <a:lnTo>
                      <a:pt x="950966" y="98910"/>
                    </a:lnTo>
                    <a:lnTo>
                      <a:pt x="972537" y="138652"/>
                    </a:lnTo>
                    <a:lnTo>
                      <a:pt x="842536" y="217629"/>
                    </a:lnTo>
                    <a:cubicBezTo>
                      <a:pt x="408395" y="510929"/>
                      <a:pt x="122959" y="1007627"/>
                      <a:pt x="122959" y="1570991"/>
                    </a:cubicBezTo>
                    <a:cubicBezTo>
                      <a:pt x="122959" y="2472374"/>
                      <a:pt x="853675" y="3203090"/>
                      <a:pt x="1755058" y="3203090"/>
                    </a:cubicBezTo>
                    <a:cubicBezTo>
                      <a:pt x="2656441" y="3203090"/>
                      <a:pt x="3387157" y="2472374"/>
                      <a:pt x="3387157" y="1570991"/>
                    </a:cubicBezTo>
                    <a:cubicBezTo>
                      <a:pt x="3387157" y="951290"/>
                      <a:pt x="3041780" y="412256"/>
                      <a:pt x="2533013" y="135878"/>
                    </a:cubicBezTo>
                    <a:lnTo>
                      <a:pt x="2491061" y="115668"/>
                    </a:lnTo>
                    <a:lnTo>
                      <a:pt x="2500156" y="98910"/>
                    </a:lnTo>
                    <a:cubicBezTo>
                      <a:pt x="2510791" y="73767"/>
                      <a:pt x="2520238" y="47998"/>
                      <a:pt x="2528425" y="21674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35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8EA53E99-8DE2-4380-B3CF-ADC0BE6E40EC}"/>
                </a:ext>
              </a:extLst>
            </p:cNvPr>
            <p:cNvSpPr txBox="1"/>
            <p:nvPr/>
          </p:nvSpPr>
          <p:spPr>
            <a:xfrm>
              <a:off x="1742440" y="1649642"/>
              <a:ext cx="68325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dirty="0">
                  <a:latin typeface="幼圆" panose="02010509060101010101" pitchFamily="49" charset="-122"/>
                  <a:ea typeface="幼圆" panose="02010509060101010101" pitchFamily="49" charset="-122"/>
                </a:rPr>
                <a:t>叁</a:t>
              </a:r>
            </a:p>
          </p:txBody>
        </p:sp>
      </p:grpSp>
      <p:sp>
        <p:nvSpPr>
          <p:cNvPr id="36" name="文本框 13">
            <a:extLst>
              <a:ext uri="{FF2B5EF4-FFF2-40B4-BE49-F238E27FC236}">
                <a16:creationId xmlns:a16="http://schemas.microsoft.com/office/drawing/2014/main" id="{B119642F-A140-48B0-B506-ECC4558DE9B9}"/>
              </a:ext>
            </a:extLst>
          </p:cNvPr>
          <p:cNvSpPr txBox="1">
            <a:spLocks noChangeArrowheads="1"/>
          </p:cNvSpPr>
          <p:nvPr/>
        </p:nvSpPr>
        <p:spPr bwMode="auto">
          <a:xfrm flipH="1">
            <a:off x="4332698" y="2047815"/>
            <a:ext cx="4189002" cy="16435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2000" dirty="0">
                <a:latin typeface="+mn-ea"/>
              </a:rPr>
              <a:t>起居室</a:t>
            </a:r>
            <a:r>
              <a:rPr lang="zh-CN" altLang="en-US" sz="1600" dirty="0">
                <a:latin typeface="+mn-ea"/>
              </a:rPr>
              <a:t>（</a:t>
            </a:r>
            <a:r>
              <a:rPr lang="en-US" altLang="zh-CN" sz="1600" dirty="0">
                <a:latin typeface="+mn-ea"/>
              </a:rPr>
              <a:t>living room</a:t>
            </a:r>
            <a:r>
              <a:rPr lang="zh-CN" altLang="en-US" sz="1600" dirty="0">
                <a:latin typeface="+mn-ea"/>
              </a:rPr>
              <a:t>）顾名思义供居住者会客、娱乐、团聚等活动的空间。起居室这个概念在中国似乎还不是十分盛行，人们更多地接受的是客厅这种说法。在家庭的布置中，客厅往往占据非常重要的地位。</a:t>
            </a:r>
          </a:p>
        </p:txBody>
      </p:sp>
    </p:spTree>
    <p:extLst>
      <p:ext uri="{BB962C8B-B14F-4D97-AF65-F5344CB8AC3E}">
        <p14:creationId xmlns:p14="http://schemas.microsoft.com/office/powerpoint/2010/main" val="187761679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Tm="3400">
        <p15:prstTrans prst="airplane"/>
      </p:transition>
    </mc:Choice>
    <mc:Fallback>
      <p:transition spd="slow" advTm="34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850"/>
                            </p:stCondLst>
                            <p:childTnLst>
                              <p:par>
                                <p:cTn id="30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350"/>
                            </p:stCondLst>
                            <p:childTnLst>
                              <p:par>
                                <p:cTn id="39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0" grpId="0"/>
      <p:bldP spid="3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564357" y="1527969"/>
            <a:ext cx="8041481" cy="2887266"/>
          </a:xfrm>
          <a:prstGeom prst="rect">
            <a:avLst/>
          </a:prstGeom>
          <a:solidFill>
            <a:srgbClr val="A29D78">
              <a:alpha val="3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 dirty="0"/>
          </a:p>
          <a:p>
            <a:pPr algn="ctr">
              <a:defRPr/>
            </a:pPr>
            <a:endParaRPr lang="zh-CN" altLang="en-US" sz="1350" dirty="0"/>
          </a:p>
        </p:txBody>
      </p:sp>
      <p:cxnSp>
        <p:nvCxnSpPr>
          <p:cNvPr id="24" name="直接连接符 23"/>
          <p:cNvCxnSpPr/>
          <p:nvPr/>
        </p:nvCxnSpPr>
        <p:spPr>
          <a:xfrm>
            <a:off x="553642" y="1385094"/>
            <a:ext cx="8041481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564357" y="4625975"/>
            <a:ext cx="8041481" cy="0"/>
          </a:xfrm>
          <a:prstGeom prst="line">
            <a:avLst/>
          </a:prstGeom>
          <a:ln w="571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59">
            <a:extLst>
              <a:ext uri="{FF2B5EF4-FFF2-40B4-BE49-F238E27FC236}">
                <a16:creationId xmlns:a16="http://schemas.microsoft.com/office/drawing/2014/main" id="{94DEB99A-1E25-435F-A04B-3F5287A870F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2372" y="310695"/>
            <a:ext cx="1031051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6600" dirty="0">
                <a:solidFill>
                  <a:srgbClr val="F18C1B"/>
                </a:solidFill>
                <a:latin typeface="幼圆" panose="02010509060101010101" pitchFamily="49" charset="-122"/>
                <a:ea typeface="幼圆" panose="02010509060101010101" pitchFamily="49" charset="-122"/>
                <a:cs typeface="文鼎习字体"/>
              </a:rPr>
              <a:t>叁</a:t>
            </a:r>
          </a:p>
        </p:txBody>
      </p:sp>
      <p:sp>
        <p:nvSpPr>
          <p:cNvPr id="17" name="文本框 60">
            <a:extLst>
              <a:ext uri="{FF2B5EF4-FFF2-40B4-BE49-F238E27FC236}">
                <a16:creationId xmlns:a16="http://schemas.microsoft.com/office/drawing/2014/main" id="{89C7B049-9E36-4DE5-BD83-2BC323985E0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00201" y="785246"/>
            <a:ext cx="954107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000" dirty="0">
                <a:latin typeface="幼圆" panose="02010509060101010101" pitchFamily="49" charset="-122"/>
                <a:ea typeface="幼圆" panose="02010509060101010101" pitchFamily="49" charset="-122"/>
              </a:rPr>
              <a:t>卧室</a:t>
            </a: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DD67165E-12C7-41BD-B468-DB27E1E42184}"/>
              </a:ext>
            </a:extLst>
          </p:cNvPr>
          <p:cNvGrpSpPr/>
          <p:nvPr/>
        </p:nvGrpSpPr>
        <p:grpSpPr>
          <a:xfrm>
            <a:off x="1600201" y="360352"/>
            <a:ext cx="438149" cy="528319"/>
            <a:chOff x="1630673" y="1381941"/>
            <a:chExt cx="858526" cy="1035206"/>
          </a:xfrm>
        </p:grpSpPr>
        <p:grpSp>
          <p:nvGrpSpPr>
            <p:cNvPr id="19" name="组合 41">
              <a:extLst>
                <a:ext uri="{FF2B5EF4-FFF2-40B4-BE49-F238E27FC236}">
                  <a16:creationId xmlns:a16="http://schemas.microsoft.com/office/drawing/2014/main" id="{AF45C4C5-D339-44C4-9D73-52F12FDC904B}"/>
                </a:ext>
              </a:extLst>
            </p:cNvPr>
            <p:cNvGrpSpPr>
              <a:grpSpLocks/>
            </p:cNvGrpSpPr>
            <p:nvPr/>
          </p:nvGrpSpPr>
          <p:grpSpPr bwMode="auto">
            <a:xfrm flipH="1">
              <a:off x="1630673" y="1381941"/>
              <a:ext cx="858526" cy="1035206"/>
              <a:chOff x="2433484" y="1400177"/>
              <a:chExt cx="3510116" cy="4395940"/>
            </a:xfrm>
          </p:grpSpPr>
          <p:sp>
            <p:nvSpPr>
              <p:cNvPr id="21" name="任意多边形 42">
                <a:extLst>
                  <a:ext uri="{FF2B5EF4-FFF2-40B4-BE49-F238E27FC236}">
                    <a16:creationId xmlns:a16="http://schemas.microsoft.com/office/drawing/2014/main" id="{F9B6CFCA-17EF-4E81-904E-3C571D4249E6}"/>
                  </a:ext>
                </a:extLst>
              </p:cNvPr>
              <p:cNvSpPr/>
              <p:nvPr/>
            </p:nvSpPr>
            <p:spPr>
              <a:xfrm rot="5124146">
                <a:off x="4131026" y="1764713"/>
                <a:ext cx="635433" cy="958096"/>
              </a:xfrm>
              <a:custGeom>
                <a:avLst/>
                <a:gdLst>
                  <a:gd name="connsiteX0" fmla="*/ 486697 w 486697"/>
                  <a:gd name="connsiteY0" fmla="*/ 796413 h 796413"/>
                  <a:gd name="connsiteX1" fmla="*/ 442452 w 486697"/>
                  <a:gd name="connsiteY1" fmla="*/ 634181 h 796413"/>
                  <a:gd name="connsiteX2" fmla="*/ 427704 w 486697"/>
                  <a:gd name="connsiteY2" fmla="*/ 162233 h 796413"/>
                  <a:gd name="connsiteX3" fmla="*/ 0 w 486697"/>
                  <a:gd name="connsiteY3" fmla="*/ 0 h 796413"/>
                  <a:gd name="connsiteX4" fmla="*/ 73742 w 486697"/>
                  <a:gd name="connsiteY4" fmla="*/ 589936 h 796413"/>
                  <a:gd name="connsiteX5" fmla="*/ 442452 w 486697"/>
                  <a:gd name="connsiteY5" fmla="*/ 663678 h 796413"/>
                  <a:gd name="connsiteX6" fmla="*/ 486697 w 486697"/>
                  <a:gd name="connsiteY6" fmla="*/ 796413 h 796413"/>
                  <a:gd name="connsiteX0" fmla="*/ 486697 w 486697"/>
                  <a:gd name="connsiteY0" fmla="*/ 817061 h 817061"/>
                  <a:gd name="connsiteX1" fmla="*/ 442452 w 486697"/>
                  <a:gd name="connsiteY1" fmla="*/ 654829 h 817061"/>
                  <a:gd name="connsiteX2" fmla="*/ 427704 w 486697"/>
                  <a:gd name="connsiteY2" fmla="*/ 182881 h 817061"/>
                  <a:gd name="connsiteX3" fmla="*/ 0 w 486697"/>
                  <a:gd name="connsiteY3" fmla="*/ 20648 h 817061"/>
                  <a:gd name="connsiteX4" fmla="*/ 73742 w 486697"/>
                  <a:gd name="connsiteY4" fmla="*/ 610584 h 817061"/>
                  <a:gd name="connsiteX5" fmla="*/ 442452 w 486697"/>
                  <a:gd name="connsiteY5" fmla="*/ 684326 h 817061"/>
                  <a:gd name="connsiteX6" fmla="*/ 486697 w 486697"/>
                  <a:gd name="connsiteY6" fmla="*/ 817061 h 817061"/>
                  <a:gd name="connsiteX0" fmla="*/ 486697 w 486697"/>
                  <a:gd name="connsiteY0" fmla="*/ 858184 h 858184"/>
                  <a:gd name="connsiteX1" fmla="*/ 442452 w 486697"/>
                  <a:gd name="connsiteY1" fmla="*/ 695952 h 858184"/>
                  <a:gd name="connsiteX2" fmla="*/ 427704 w 486697"/>
                  <a:gd name="connsiteY2" fmla="*/ 224004 h 858184"/>
                  <a:gd name="connsiteX3" fmla="*/ 76156 w 486697"/>
                  <a:gd name="connsiteY3" fmla="*/ 35385 h 858184"/>
                  <a:gd name="connsiteX4" fmla="*/ 0 w 486697"/>
                  <a:gd name="connsiteY4" fmla="*/ 61771 h 858184"/>
                  <a:gd name="connsiteX5" fmla="*/ 73742 w 486697"/>
                  <a:gd name="connsiteY5" fmla="*/ 651707 h 858184"/>
                  <a:gd name="connsiteX6" fmla="*/ 442452 w 486697"/>
                  <a:gd name="connsiteY6" fmla="*/ 725449 h 858184"/>
                  <a:gd name="connsiteX7" fmla="*/ 486697 w 486697"/>
                  <a:gd name="connsiteY7" fmla="*/ 858184 h 858184"/>
                  <a:gd name="connsiteX0" fmla="*/ 486697 w 486697"/>
                  <a:gd name="connsiteY0" fmla="*/ 858184 h 858184"/>
                  <a:gd name="connsiteX1" fmla="*/ 442452 w 486697"/>
                  <a:gd name="connsiteY1" fmla="*/ 695952 h 858184"/>
                  <a:gd name="connsiteX2" fmla="*/ 427704 w 486697"/>
                  <a:gd name="connsiteY2" fmla="*/ 224004 h 858184"/>
                  <a:gd name="connsiteX3" fmla="*/ 76156 w 486697"/>
                  <a:gd name="connsiteY3" fmla="*/ 35385 h 858184"/>
                  <a:gd name="connsiteX4" fmla="*/ 0 w 486697"/>
                  <a:gd name="connsiteY4" fmla="*/ 61771 h 858184"/>
                  <a:gd name="connsiteX5" fmla="*/ 73742 w 486697"/>
                  <a:gd name="connsiteY5" fmla="*/ 651707 h 858184"/>
                  <a:gd name="connsiteX6" fmla="*/ 442452 w 486697"/>
                  <a:gd name="connsiteY6" fmla="*/ 725449 h 858184"/>
                  <a:gd name="connsiteX7" fmla="*/ 486697 w 486697"/>
                  <a:gd name="connsiteY7" fmla="*/ 858184 h 858184"/>
                  <a:gd name="connsiteX0" fmla="*/ 486697 w 486697"/>
                  <a:gd name="connsiteY0" fmla="*/ 858184 h 858184"/>
                  <a:gd name="connsiteX1" fmla="*/ 442452 w 486697"/>
                  <a:gd name="connsiteY1" fmla="*/ 695952 h 858184"/>
                  <a:gd name="connsiteX2" fmla="*/ 427704 w 486697"/>
                  <a:gd name="connsiteY2" fmla="*/ 224004 h 858184"/>
                  <a:gd name="connsiteX3" fmla="*/ 76156 w 486697"/>
                  <a:gd name="connsiteY3" fmla="*/ 35385 h 858184"/>
                  <a:gd name="connsiteX4" fmla="*/ 0 w 486697"/>
                  <a:gd name="connsiteY4" fmla="*/ 61771 h 858184"/>
                  <a:gd name="connsiteX5" fmla="*/ 73742 w 486697"/>
                  <a:gd name="connsiteY5" fmla="*/ 651707 h 858184"/>
                  <a:gd name="connsiteX6" fmla="*/ 442452 w 486697"/>
                  <a:gd name="connsiteY6" fmla="*/ 725449 h 858184"/>
                  <a:gd name="connsiteX7" fmla="*/ 486697 w 486697"/>
                  <a:gd name="connsiteY7" fmla="*/ 858184 h 8581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86697" h="858184">
                    <a:moveTo>
                      <a:pt x="486697" y="858184"/>
                    </a:moveTo>
                    <a:lnTo>
                      <a:pt x="442452" y="695952"/>
                    </a:lnTo>
                    <a:cubicBezTo>
                      <a:pt x="432620" y="590255"/>
                      <a:pt x="488753" y="334098"/>
                      <a:pt x="427704" y="224004"/>
                    </a:cubicBezTo>
                    <a:cubicBezTo>
                      <a:pt x="366655" y="113910"/>
                      <a:pt x="147440" y="62424"/>
                      <a:pt x="76156" y="35385"/>
                    </a:cubicBezTo>
                    <a:cubicBezTo>
                      <a:pt x="4872" y="8346"/>
                      <a:pt x="6498" y="-39841"/>
                      <a:pt x="0" y="61771"/>
                    </a:cubicBezTo>
                    <a:cubicBezTo>
                      <a:pt x="24581" y="258416"/>
                      <a:pt x="-33966" y="551489"/>
                      <a:pt x="73742" y="651707"/>
                    </a:cubicBezTo>
                    <a:cubicBezTo>
                      <a:pt x="181450" y="751925"/>
                      <a:pt x="373626" y="691036"/>
                      <a:pt x="442452" y="725449"/>
                    </a:cubicBezTo>
                    <a:lnTo>
                      <a:pt x="486697" y="858184"/>
                    </a:lnTo>
                    <a:close/>
                  </a:path>
                </a:pathLst>
              </a:custGeom>
              <a:solidFill>
                <a:srgbClr val="F18C1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600"/>
              </a:p>
            </p:txBody>
          </p:sp>
          <p:sp>
            <p:nvSpPr>
              <p:cNvPr id="22" name="任意多边形 43">
                <a:extLst>
                  <a:ext uri="{FF2B5EF4-FFF2-40B4-BE49-F238E27FC236}">
                    <a16:creationId xmlns:a16="http://schemas.microsoft.com/office/drawing/2014/main" id="{681710ED-E7D7-43B0-A854-F18252180FEB}"/>
                  </a:ext>
                </a:extLst>
              </p:cNvPr>
              <p:cNvSpPr/>
              <p:nvPr/>
            </p:nvSpPr>
            <p:spPr>
              <a:xfrm rot="20871133">
                <a:off x="3296615" y="1400177"/>
                <a:ext cx="715690" cy="1258861"/>
              </a:xfrm>
              <a:custGeom>
                <a:avLst/>
                <a:gdLst>
                  <a:gd name="connsiteX0" fmla="*/ 486697 w 486697"/>
                  <a:gd name="connsiteY0" fmla="*/ 796413 h 796413"/>
                  <a:gd name="connsiteX1" fmla="*/ 442452 w 486697"/>
                  <a:gd name="connsiteY1" fmla="*/ 634181 h 796413"/>
                  <a:gd name="connsiteX2" fmla="*/ 427704 w 486697"/>
                  <a:gd name="connsiteY2" fmla="*/ 162233 h 796413"/>
                  <a:gd name="connsiteX3" fmla="*/ 0 w 486697"/>
                  <a:gd name="connsiteY3" fmla="*/ 0 h 796413"/>
                  <a:gd name="connsiteX4" fmla="*/ 73742 w 486697"/>
                  <a:gd name="connsiteY4" fmla="*/ 589936 h 796413"/>
                  <a:gd name="connsiteX5" fmla="*/ 442452 w 486697"/>
                  <a:gd name="connsiteY5" fmla="*/ 663678 h 796413"/>
                  <a:gd name="connsiteX6" fmla="*/ 486697 w 486697"/>
                  <a:gd name="connsiteY6" fmla="*/ 796413 h 796413"/>
                  <a:gd name="connsiteX0" fmla="*/ 486697 w 486697"/>
                  <a:gd name="connsiteY0" fmla="*/ 817061 h 817061"/>
                  <a:gd name="connsiteX1" fmla="*/ 442452 w 486697"/>
                  <a:gd name="connsiteY1" fmla="*/ 654829 h 817061"/>
                  <a:gd name="connsiteX2" fmla="*/ 427704 w 486697"/>
                  <a:gd name="connsiteY2" fmla="*/ 182881 h 817061"/>
                  <a:gd name="connsiteX3" fmla="*/ 0 w 486697"/>
                  <a:gd name="connsiteY3" fmla="*/ 20648 h 817061"/>
                  <a:gd name="connsiteX4" fmla="*/ 73742 w 486697"/>
                  <a:gd name="connsiteY4" fmla="*/ 610584 h 817061"/>
                  <a:gd name="connsiteX5" fmla="*/ 442452 w 486697"/>
                  <a:gd name="connsiteY5" fmla="*/ 684326 h 817061"/>
                  <a:gd name="connsiteX6" fmla="*/ 486697 w 486697"/>
                  <a:gd name="connsiteY6" fmla="*/ 817061 h 817061"/>
                  <a:gd name="connsiteX0" fmla="*/ 486697 w 486697"/>
                  <a:gd name="connsiteY0" fmla="*/ 858184 h 858184"/>
                  <a:gd name="connsiteX1" fmla="*/ 442452 w 486697"/>
                  <a:gd name="connsiteY1" fmla="*/ 695952 h 858184"/>
                  <a:gd name="connsiteX2" fmla="*/ 427704 w 486697"/>
                  <a:gd name="connsiteY2" fmla="*/ 224004 h 858184"/>
                  <a:gd name="connsiteX3" fmla="*/ 76156 w 486697"/>
                  <a:gd name="connsiteY3" fmla="*/ 35385 h 858184"/>
                  <a:gd name="connsiteX4" fmla="*/ 0 w 486697"/>
                  <a:gd name="connsiteY4" fmla="*/ 61771 h 858184"/>
                  <a:gd name="connsiteX5" fmla="*/ 73742 w 486697"/>
                  <a:gd name="connsiteY5" fmla="*/ 651707 h 858184"/>
                  <a:gd name="connsiteX6" fmla="*/ 442452 w 486697"/>
                  <a:gd name="connsiteY6" fmla="*/ 725449 h 858184"/>
                  <a:gd name="connsiteX7" fmla="*/ 486697 w 486697"/>
                  <a:gd name="connsiteY7" fmla="*/ 858184 h 858184"/>
                  <a:gd name="connsiteX0" fmla="*/ 486697 w 486697"/>
                  <a:gd name="connsiteY0" fmla="*/ 858184 h 858184"/>
                  <a:gd name="connsiteX1" fmla="*/ 442452 w 486697"/>
                  <a:gd name="connsiteY1" fmla="*/ 695952 h 858184"/>
                  <a:gd name="connsiteX2" fmla="*/ 427704 w 486697"/>
                  <a:gd name="connsiteY2" fmla="*/ 224004 h 858184"/>
                  <a:gd name="connsiteX3" fmla="*/ 76156 w 486697"/>
                  <a:gd name="connsiteY3" fmla="*/ 35385 h 858184"/>
                  <a:gd name="connsiteX4" fmla="*/ 0 w 486697"/>
                  <a:gd name="connsiteY4" fmla="*/ 61771 h 858184"/>
                  <a:gd name="connsiteX5" fmla="*/ 73742 w 486697"/>
                  <a:gd name="connsiteY5" fmla="*/ 651707 h 858184"/>
                  <a:gd name="connsiteX6" fmla="*/ 442452 w 486697"/>
                  <a:gd name="connsiteY6" fmla="*/ 725449 h 858184"/>
                  <a:gd name="connsiteX7" fmla="*/ 486697 w 486697"/>
                  <a:gd name="connsiteY7" fmla="*/ 858184 h 858184"/>
                  <a:gd name="connsiteX0" fmla="*/ 486697 w 486697"/>
                  <a:gd name="connsiteY0" fmla="*/ 858184 h 858184"/>
                  <a:gd name="connsiteX1" fmla="*/ 442452 w 486697"/>
                  <a:gd name="connsiteY1" fmla="*/ 695952 h 858184"/>
                  <a:gd name="connsiteX2" fmla="*/ 427704 w 486697"/>
                  <a:gd name="connsiteY2" fmla="*/ 224004 h 858184"/>
                  <a:gd name="connsiteX3" fmla="*/ 76156 w 486697"/>
                  <a:gd name="connsiteY3" fmla="*/ 35385 h 858184"/>
                  <a:gd name="connsiteX4" fmla="*/ 0 w 486697"/>
                  <a:gd name="connsiteY4" fmla="*/ 61771 h 858184"/>
                  <a:gd name="connsiteX5" fmla="*/ 73742 w 486697"/>
                  <a:gd name="connsiteY5" fmla="*/ 651707 h 858184"/>
                  <a:gd name="connsiteX6" fmla="*/ 442452 w 486697"/>
                  <a:gd name="connsiteY6" fmla="*/ 725449 h 858184"/>
                  <a:gd name="connsiteX7" fmla="*/ 486697 w 486697"/>
                  <a:gd name="connsiteY7" fmla="*/ 858184 h 8581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86697" h="858184">
                    <a:moveTo>
                      <a:pt x="486697" y="858184"/>
                    </a:moveTo>
                    <a:lnTo>
                      <a:pt x="442452" y="695952"/>
                    </a:lnTo>
                    <a:cubicBezTo>
                      <a:pt x="432620" y="590255"/>
                      <a:pt x="488753" y="334098"/>
                      <a:pt x="427704" y="224004"/>
                    </a:cubicBezTo>
                    <a:cubicBezTo>
                      <a:pt x="366655" y="113910"/>
                      <a:pt x="147440" y="62424"/>
                      <a:pt x="76156" y="35385"/>
                    </a:cubicBezTo>
                    <a:cubicBezTo>
                      <a:pt x="4872" y="8346"/>
                      <a:pt x="6498" y="-39841"/>
                      <a:pt x="0" y="61771"/>
                    </a:cubicBezTo>
                    <a:cubicBezTo>
                      <a:pt x="24581" y="258416"/>
                      <a:pt x="-33966" y="551489"/>
                      <a:pt x="73742" y="651707"/>
                    </a:cubicBezTo>
                    <a:cubicBezTo>
                      <a:pt x="181450" y="751925"/>
                      <a:pt x="373626" y="691036"/>
                      <a:pt x="442452" y="725449"/>
                    </a:cubicBezTo>
                    <a:lnTo>
                      <a:pt x="486697" y="858184"/>
                    </a:lnTo>
                    <a:close/>
                  </a:path>
                </a:pathLst>
              </a:custGeom>
              <a:solidFill>
                <a:srgbClr val="F18C1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600"/>
              </a:p>
            </p:txBody>
          </p:sp>
          <p:sp>
            <p:nvSpPr>
              <p:cNvPr id="23" name="任意多边形 44">
                <a:extLst>
                  <a:ext uri="{FF2B5EF4-FFF2-40B4-BE49-F238E27FC236}">
                    <a16:creationId xmlns:a16="http://schemas.microsoft.com/office/drawing/2014/main" id="{193F65DA-4299-4844-A7AB-C9C1FE176CEE}"/>
                  </a:ext>
                </a:extLst>
              </p:cNvPr>
              <p:cNvSpPr/>
              <p:nvPr/>
            </p:nvSpPr>
            <p:spPr>
              <a:xfrm>
                <a:off x="2433484" y="2469237"/>
                <a:ext cx="3510116" cy="3326880"/>
              </a:xfrm>
              <a:custGeom>
                <a:avLst/>
                <a:gdLst>
                  <a:gd name="connsiteX0" fmla="*/ 2533998 w 3510116"/>
                  <a:gd name="connsiteY0" fmla="*/ 0 h 3326049"/>
                  <a:gd name="connsiteX1" fmla="*/ 2591623 w 3510116"/>
                  <a:gd name="connsiteY1" fmla="*/ 27759 h 3326049"/>
                  <a:gd name="connsiteX2" fmla="*/ 3510116 w 3510116"/>
                  <a:gd name="connsiteY2" fmla="*/ 1570991 h 3326049"/>
                  <a:gd name="connsiteX3" fmla="*/ 1755058 w 3510116"/>
                  <a:gd name="connsiteY3" fmla="*/ 3326049 h 3326049"/>
                  <a:gd name="connsiteX4" fmla="*/ 0 w 3510116"/>
                  <a:gd name="connsiteY4" fmla="*/ 1570991 h 3326049"/>
                  <a:gd name="connsiteX5" fmla="*/ 918493 w 3510116"/>
                  <a:gd name="connsiteY5" fmla="*/ 27759 h 3326049"/>
                  <a:gd name="connsiteX6" fmla="*/ 923961 w 3510116"/>
                  <a:gd name="connsiteY6" fmla="*/ 25125 h 3326049"/>
                  <a:gd name="connsiteX7" fmla="*/ 950966 w 3510116"/>
                  <a:gd name="connsiteY7" fmla="*/ 98910 h 3326049"/>
                  <a:gd name="connsiteX8" fmla="*/ 972537 w 3510116"/>
                  <a:gd name="connsiteY8" fmla="*/ 138652 h 3326049"/>
                  <a:gd name="connsiteX9" fmla="*/ 842536 w 3510116"/>
                  <a:gd name="connsiteY9" fmla="*/ 217629 h 3326049"/>
                  <a:gd name="connsiteX10" fmla="*/ 122959 w 3510116"/>
                  <a:gd name="connsiteY10" fmla="*/ 1570991 h 3326049"/>
                  <a:gd name="connsiteX11" fmla="*/ 1755058 w 3510116"/>
                  <a:gd name="connsiteY11" fmla="*/ 3203090 h 3326049"/>
                  <a:gd name="connsiteX12" fmla="*/ 3387157 w 3510116"/>
                  <a:gd name="connsiteY12" fmla="*/ 1570991 h 3326049"/>
                  <a:gd name="connsiteX13" fmla="*/ 2533013 w 3510116"/>
                  <a:gd name="connsiteY13" fmla="*/ 135878 h 3326049"/>
                  <a:gd name="connsiteX14" fmla="*/ 2491061 w 3510116"/>
                  <a:gd name="connsiteY14" fmla="*/ 115668 h 3326049"/>
                  <a:gd name="connsiteX15" fmla="*/ 2500156 w 3510116"/>
                  <a:gd name="connsiteY15" fmla="*/ 98910 h 3326049"/>
                  <a:gd name="connsiteX16" fmla="*/ 2528425 w 3510116"/>
                  <a:gd name="connsiteY16" fmla="*/ 21674 h 33260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510116" h="3326049">
                    <a:moveTo>
                      <a:pt x="2533998" y="0"/>
                    </a:moveTo>
                    <a:lnTo>
                      <a:pt x="2591623" y="27759"/>
                    </a:lnTo>
                    <a:cubicBezTo>
                      <a:pt x="3138719" y="324959"/>
                      <a:pt x="3510116" y="904603"/>
                      <a:pt x="3510116" y="1570991"/>
                    </a:cubicBezTo>
                    <a:cubicBezTo>
                      <a:pt x="3510116" y="2540283"/>
                      <a:pt x="2724350" y="3326049"/>
                      <a:pt x="1755058" y="3326049"/>
                    </a:cubicBezTo>
                    <a:cubicBezTo>
                      <a:pt x="785766" y="3326049"/>
                      <a:pt x="0" y="2540283"/>
                      <a:pt x="0" y="1570991"/>
                    </a:cubicBezTo>
                    <a:cubicBezTo>
                      <a:pt x="0" y="904603"/>
                      <a:pt x="371397" y="324959"/>
                      <a:pt x="918493" y="27759"/>
                    </a:cubicBezTo>
                    <a:lnTo>
                      <a:pt x="923961" y="25125"/>
                    </a:lnTo>
                    <a:lnTo>
                      <a:pt x="950966" y="98910"/>
                    </a:lnTo>
                    <a:lnTo>
                      <a:pt x="972537" y="138652"/>
                    </a:lnTo>
                    <a:lnTo>
                      <a:pt x="842536" y="217629"/>
                    </a:lnTo>
                    <a:cubicBezTo>
                      <a:pt x="408395" y="510929"/>
                      <a:pt x="122959" y="1007627"/>
                      <a:pt x="122959" y="1570991"/>
                    </a:cubicBezTo>
                    <a:cubicBezTo>
                      <a:pt x="122959" y="2472374"/>
                      <a:pt x="853675" y="3203090"/>
                      <a:pt x="1755058" y="3203090"/>
                    </a:cubicBezTo>
                    <a:cubicBezTo>
                      <a:pt x="2656441" y="3203090"/>
                      <a:pt x="3387157" y="2472374"/>
                      <a:pt x="3387157" y="1570991"/>
                    </a:cubicBezTo>
                    <a:cubicBezTo>
                      <a:pt x="3387157" y="951290"/>
                      <a:pt x="3041780" y="412256"/>
                      <a:pt x="2533013" y="135878"/>
                    </a:cubicBezTo>
                    <a:lnTo>
                      <a:pt x="2491061" y="115668"/>
                    </a:lnTo>
                    <a:lnTo>
                      <a:pt x="2500156" y="98910"/>
                    </a:lnTo>
                    <a:cubicBezTo>
                      <a:pt x="2510791" y="73767"/>
                      <a:pt x="2520238" y="47998"/>
                      <a:pt x="2528425" y="21674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60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1084A0E2-5FD2-4569-81E3-A931078788B2}"/>
                </a:ext>
              </a:extLst>
            </p:cNvPr>
            <p:cNvSpPr txBox="1"/>
            <p:nvPr/>
          </p:nvSpPr>
          <p:spPr>
            <a:xfrm>
              <a:off x="1755138" y="1675041"/>
              <a:ext cx="683260" cy="5427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latin typeface="幼圆" panose="02010509060101010101" pitchFamily="49" charset="-122"/>
                  <a:ea typeface="幼圆" panose="02010509060101010101" pitchFamily="49" charset="-122"/>
                </a:rPr>
                <a:t>01</a:t>
              </a:r>
              <a:endParaRPr lang="zh-CN" altLang="en-US" sz="1200" dirty="0"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pic>
        <p:nvPicPr>
          <p:cNvPr id="4" name="图片 3">
            <a:extLst>
              <a:ext uri="{FF2B5EF4-FFF2-40B4-BE49-F238E27FC236}">
                <a16:creationId xmlns:a16="http://schemas.microsoft.com/office/drawing/2014/main" id="{BFF35239-3748-450A-9108-58E2F0B1E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4356" y="1527969"/>
            <a:ext cx="4358879" cy="2887265"/>
          </a:xfrm>
          <a:prstGeom prst="rect">
            <a:avLst/>
          </a:prstGeom>
        </p:spPr>
      </p:pic>
      <p:sp>
        <p:nvSpPr>
          <p:cNvPr id="32" name="文本框 58">
            <a:extLst>
              <a:ext uri="{FF2B5EF4-FFF2-40B4-BE49-F238E27FC236}">
                <a16:creationId xmlns:a16="http://schemas.microsoft.com/office/drawing/2014/main" id="{687738BB-452E-4D8D-9FB0-AE596B7FED6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80796" y="2214471"/>
            <a:ext cx="3514327" cy="15142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400" dirty="0">
                <a:solidFill>
                  <a:srgbClr val="F18C1B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卧室 </a:t>
            </a:r>
            <a:r>
              <a:rPr lang="zh-CN" altLang="en-US" sz="1400" dirty="0">
                <a:solidFill>
                  <a:srgbClr val="333333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是主卧通常指一个家庭场所中最大、装修最好的居住空间（非活动空间）。有时也指家庭中主要收入者的居住空间。</a:t>
            </a:r>
          </a:p>
          <a:p>
            <a:pPr>
              <a:lnSpc>
                <a:spcPct val="140000"/>
              </a:lnSpc>
            </a:pPr>
            <a:r>
              <a:rPr lang="zh-CN" altLang="en-US" sz="1400" dirty="0">
                <a:solidFill>
                  <a:srgbClr val="333333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次卧指区别于主卧以外的居住空间。</a:t>
            </a:r>
          </a:p>
        </p:txBody>
      </p:sp>
    </p:spTree>
    <p:extLst>
      <p:ext uri="{BB962C8B-B14F-4D97-AF65-F5344CB8AC3E}">
        <p14:creationId xmlns:p14="http://schemas.microsoft.com/office/powerpoint/2010/main" val="35000505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5700">
        <p:random/>
      </p:transition>
    </mc:Choice>
    <mc:Fallback>
      <p:transition spd="slow" advTm="57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50"/>
                            </p:stCondLst>
                            <p:childTnLst>
                              <p:par>
                                <p:cTn id="2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50"/>
                            </p:stCondLst>
                            <p:childTnLst>
                              <p:par>
                                <p:cTn id="3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50"/>
                            </p:stCondLst>
                            <p:childTnLst>
                              <p:par>
                                <p:cTn id="4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941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6" grpId="0"/>
      <p:bldP spid="17" grpId="0"/>
      <p:bldP spid="3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>
            <a:extLst>
              <a:ext uri="{FF2B5EF4-FFF2-40B4-BE49-F238E27FC236}">
                <a16:creationId xmlns:a16="http://schemas.microsoft.com/office/drawing/2014/main" id="{3EBE62EA-0079-474E-B9E0-4ECD88B9DDA7}"/>
              </a:ext>
            </a:extLst>
          </p:cNvPr>
          <p:cNvSpPr/>
          <p:nvPr/>
        </p:nvSpPr>
        <p:spPr>
          <a:xfrm>
            <a:off x="564357" y="1527969"/>
            <a:ext cx="8041481" cy="2887266"/>
          </a:xfrm>
          <a:prstGeom prst="rect">
            <a:avLst/>
          </a:prstGeom>
          <a:solidFill>
            <a:srgbClr val="A29D78">
              <a:alpha val="3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 dirty="0"/>
          </a:p>
          <a:p>
            <a:pPr algn="ctr">
              <a:defRPr/>
            </a:pPr>
            <a:endParaRPr lang="zh-CN" altLang="en-US" sz="1350" dirty="0"/>
          </a:p>
        </p:txBody>
      </p:sp>
      <p:cxnSp>
        <p:nvCxnSpPr>
          <p:cNvPr id="29" name="直接连接符 28">
            <a:extLst>
              <a:ext uri="{FF2B5EF4-FFF2-40B4-BE49-F238E27FC236}">
                <a16:creationId xmlns:a16="http://schemas.microsoft.com/office/drawing/2014/main" id="{016D84F5-A718-4699-9F53-0BD31EF0E932}"/>
              </a:ext>
            </a:extLst>
          </p:cNvPr>
          <p:cNvCxnSpPr/>
          <p:nvPr/>
        </p:nvCxnSpPr>
        <p:spPr>
          <a:xfrm>
            <a:off x="553642" y="1385094"/>
            <a:ext cx="8041481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>
            <a:extLst>
              <a:ext uri="{FF2B5EF4-FFF2-40B4-BE49-F238E27FC236}">
                <a16:creationId xmlns:a16="http://schemas.microsoft.com/office/drawing/2014/main" id="{D50362CF-81DC-44E2-B950-69A9F41A2566}"/>
              </a:ext>
            </a:extLst>
          </p:cNvPr>
          <p:cNvCxnSpPr/>
          <p:nvPr/>
        </p:nvCxnSpPr>
        <p:spPr>
          <a:xfrm>
            <a:off x="564357" y="4625975"/>
            <a:ext cx="8041481" cy="0"/>
          </a:xfrm>
          <a:prstGeom prst="line">
            <a:avLst/>
          </a:prstGeom>
          <a:ln w="571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文本框 59">
            <a:extLst>
              <a:ext uri="{FF2B5EF4-FFF2-40B4-BE49-F238E27FC236}">
                <a16:creationId xmlns:a16="http://schemas.microsoft.com/office/drawing/2014/main" id="{2BD0B3DF-ACCB-4FF1-969F-3355C2C82A7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2372" y="310695"/>
            <a:ext cx="1031051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6600" dirty="0">
                <a:solidFill>
                  <a:srgbClr val="F18C1B"/>
                </a:solidFill>
                <a:latin typeface="幼圆" panose="02010509060101010101" pitchFamily="49" charset="-122"/>
                <a:ea typeface="幼圆" panose="02010509060101010101" pitchFamily="49" charset="-122"/>
                <a:cs typeface="文鼎习字体"/>
              </a:rPr>
              <a:t>叁</a:t>
            </a:r>
          </a:p>
        </p:txBody>
      </p:sp>
      <p:sp>
        <p:nvSpPr>
          <p:cNvPr id="32" name="文本框 60">
            <a:extLst>
              <a:ext uri="{FF2B5EF4-FFF2-40B4-BE49-F238E27FC236}">
                <a16:creationId xmlns:a16="http://schemas.microsoft.com/office/drawing/2014/main" id="{6DA26738-7AC7-411D-B80C-5D47C9C667A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00201" y="785246"/>
            <a:ext cx="954107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000" dirty="0">
                <a:latin typeface="幼圆" panose="02010509060101010101" pitchFamily="49" charset="-122"/>
                <a:ea typeface="幼圆" panose="02010509060101010101" pitchFamily="49" charset="-122"/>
              </a:rPr>
              <a:t>卧室</a:t>
            </a:r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3E9FAA80-BA76-40E9-A9E5-63A7CB5627F0}"/>
              </a:ext>
            </a:extLst>
          </p:cNvPr>
          <p:cNvGrpSpPr/>
          <p:nvPr/>
        </p:nvGrpSpPr>
        <p:grpSpPr>
          <a:xfrm>
            <a:off x="1600201" y="360352"/>
            <a:ext cx="438149" cy="528319"/>
            <a:chOff x="1630673" y="1381941"/>
            <a:chExt cx="858526" cy="1035206"/>
          </a:xfrm>
        </p:grpSpPr>
        <p:grpSp>
          <p:nvGrpSpPr>
            <p:cNvPr id="34" name="组合 41">
              <a:extLst>
                <a:ext uri="{FF2B5EF4-FFF2-40B4-BE49-F238E27FC236}">
                  <a16:creationId xmlns:a16="http://schemas.microsoft.com/office/drawing/2014/main" id="{1A047482-0DD5-4EED-917E-6D2DD841DBE8}"/>
                </a:ext>
              </a:extLst>
            </p:cNvPr>
            <p:cNvGrpSpPr>
              <a:grpSpLocks/>
            </p:cNvGrpSpPr>
            <p:nvPr/>
          </p:nvGrpSpPr>
          <p:grpSpPr bwMode="auto">
            <a:xfrm flipH="1">
              <a:off x="1630673" y="1381941"/>
              <a:ext cx="858526" cy="1035206"/>
              <a:chOff x="2433484" y="1400177"/>
              <a:chExt cx="3510116" cy="4395940"/>
            </a:xfrm>
          </p:grpSpPr>
          <p:sp>
            <p:nvSpPr>
              <p:cNvPr id="36" name="任意多边形 42">
                <a:extLst>
                  <a:ext uri="{FF2B5EF4-FFF2-40B4-BE49-F238E27FC236}">
                    <a16:creationId xmlns:a16="http://schemas.microsoft.com/office/drawing/2014/main" id="{9955F5E4-BE31-4894-9277-6F878CE7824D}"/>
                  </a:ext>
                </a:extLst>
              </p:cNvPr>
              <p:cNvSpPr/>
              <p:nvPr/>
            </p:nvSpPr>
            <p:spPr>
              <a:xfrm rot="5124146">
                <a:off x="4131026" y="1764713"/>
                <a:ext cx="635433" cy="958096"/>
              </a:xfrm>
              <a:custGeom>
                <a:avLst/>
                <a:gdLst>
                  <a:gd name="connsiteX0" fmla="*/ 486697 w 486697"/>
                  <a:gd name="connsiteY0" fmla="*/ 796413 h 796413"/>
                  <a:gd name="connsiteX1" fmla="*/ 442452 w 486697"/>
                  <a:gd name="connsiteY1" fmla="*/ 634181 h 796413"/>
                  <a:gd name="connsiteX2" fmla="*/ 427704 w 486697"/>
                  <a:gd name="connsiteY2" fmla="*/ 162233 h 796413"/>
                  <a:gd name="connsiteX3" fmla="*/ 0 w 486697"/>
                  <a:gd name="connsiteY3" fmla="*/ 0 h 796413"/>
                  <a:gd name="connsiteX4" fmla="*/ 73742 w 486697"/>
                  <a:gd name="connsiteY4" fmla="*/ 589936 h 796413"/>
                  <a:gd name="connsiteX5" fmla="*/ 442452 w 486697"/>
                  <a:gd name="connsiteY5" fmla="*/ 663678 h 796413"/>
                  <a:gd name="connsiteX6" fmla="*/ 486697 w 486697"/>
                  <a:gd name="connsiteY6" fmla="*/ 796413 h 796413"/>
                  <a:gd name="connsiteX0" fmla="*/ 486697 w 486697"/>
                  <a:gd name="connsiteY0" fmla="*/ 817061 h 817061"/>
                  <a:gd name="connsiteX1" fmla="*/ 442452 w 486697"/>
                  <a:gd name="connsiteY1" fmla="*/ 654829 h 817061"/>
                  <a:gd name="connsiteX2" fmla="*/ 427704 w 486697"/>
                  <a:gd name="connsiteY2" fmla="*/ 182881 h 817061"/>
                  <a:gd name="connsiteX3" fmla="*/ 0 w 486697"/>
                  <a:gd name="connsiteY3" fmla="*/ 20648 h 817061"/>
                  <a:gd name="connsiteX4" fmla="*/ 73742 w 486697"/>
                  <a:gd name="connsiteY4" fmla="*/ 610584 h 817061"/>
                  <a:gd name="connsiteX5" fmla="*/ 442452 w 486697"/>
                  <a:gd name="connsiteY5" fmla="*/ 684326 h 817061"/>
                  <a:gd name="connsiteX6" fmla="*/ 486697 w 486697"/>
                  <a:gd name="connsiteY6" fmla="*/ 817061 h 817061"/>
                  <a:gd name="connsiteX0" fmla="*/ 486697 w 486697"/>
                  <a:gd name="connsiteY0" fmla="*/ 858184 h 858184"/>
                  <a:gd name="connsiteX1" fmla="*/ 442452 w 486697"/>
                  <a:gd name="connsiteY1" fmla="*/ 695952 h 858184"/>
                  <a:gd name="connsiteX2" fmla="*/ 427704 w 486697"/>
                  <a:gd name="connsiteY2" fmla="*/ 224004 h 858184"/>
                  <a:gd name="connsiteX3" fmla="*/ 76156 w 486697"/>
                  <a:gd name="connsiteY3" fmla="*/ 35385 h 858184"/>
                  <a:gd name="connsiteX4" fmla="*/ 0 w 486697"/>
                  <a:gd name="connsiteY4" fmla="*/ 61771 h 858184"/>
                  <a:gd name="connsiteX5" fmla="*/ 73742 w 486697"/>
                  <a:gd name="connsiteY5" fmla="*/ 651707 h 858184"/>
                  <a:gd name="connsiteX6" fmla="*/ 442452 w 486697"/>
                  <a:gd name="connsiteY6" fmla="*/ 725449 h 858184"/>
                  <a:gd name="connsiteX7" fmla="*/ 486697 w 486697"/>
                  <a:gd name="connsiteY7" fmla="*/ 858184 h 858184"/>
                  <a:gd name="connsiteX0" fmla="*/ 486697 w 486697"/>
                  <a:gd name="connsiteY0" fmla="*/ 858184 h 858184"/>
                  <a:gd name="connsiteX1" fmla="*/ 442452 w 486697"/>
                  <a:gd name="connsiteY1" fmla="*/ 695952 h 858184"/>
                  <a:gd name="connsiteX2" fmla="*/ 427704 w 486697"/>
                  <a:gd name="connsiteY2" fmla="*/ 224004 h 858184"/>
                  <a:gd name="connsiteX3" fmla="*/ 76156 w 486697"/>
                  <a:gd name="connsiteY3" fmla="*/ 35385 h 858184"/>
                  <a:gd name="connsiteX4" fmla="*/ 0 w 486697"/>
                  <a:gd name="connsiteY4" fmla="*/ 61771 h 858184"/>
                  <a:gd name="connsiteX5" fmla="*/ 73742 w 486697"/>
                  <a:gd name="connsiteY5" fmla="*/ 651707 h 858184"/>
                  <a:gd name="connsiteX6" fmla="*/ 442452 w 486697"/>
                  <a:gd name="connsiteY6" fmla="*/ 725449 h 858184"/>
                  <a:gd name="connsiteX7" fmla="*/ 486697 w 486697"/>
                  <a:gd name="connsiteY7" fmla="*/ 858184 h 858184"/>
                  <a:gd name="connsiteX0" fmla="*/ 486697 w 486697"/>
                  <a:gd name="connsiteY0" fmla="*/ 858184 h 858184"/>
                  <a:gd name="connsiteX1" fmla="*/ 442452 w 486697"/>
                  <a:gd name="connsiteY1" fmla="*/ 695952 h 858184"/>
                  <a:gd name="connsiteX2" fmla="*/ 427704 w 486697"/>
                  <a:gd name="connsiteY2" fmla="*/ 224004 h 858184"/>
                  <a:gd name="connsiteX3" fmla="*/ 76156 w 486697"/>
                  <a:gd name="connsiteY3" fmla="*/ 35385 h 858184"/>
                  <a:gd name="connsiteX4" fmla="*/ 0 w 486697"/>
                  <a:gd name="connsiteY4" fmla="*/ 61771 h 858184"/>
                  <a:gd name="connsiteX5" fmla="*/ 73742 w 486697"/>
                  <a:gd name="connsiteY5" fmla="*/ 651707 h 858184"/>
                  <a:gd name="connsiteX6" fmla="*/ 442452 w 486697"/>
                  <a:gd name="connsiteY6" fmla="*/ 725449 h 858184"/>
                  <a:gd name="connsiteX7" fmla="*/ 486697 w 486697"/>
                  <a:gd name="connsiteY7" fmla="*/ 858184 h 8581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86697" h="858184">
                    <a:moveTo>
                      <a:pt x="486697" y="858184"/>
                    </a:moveTo>
                    <a:lnTo>
                      <a:pt x="442452" y="695952"/>
                    </a:lnTo>
                    <a:cubicBezTo>
                      <a:pt x="432620" y="590255"/>
                      <a:pt x="488753" y="334098"/>
                      <a:pt x="427704" y="224004"/>
                    </a:cubicBezTo>
                    <a:cubicBezTo>
                      <a:pt x="366655" y="113910"/>
                      <a:pt x="147440" y="62424"/>
                      <a:pt x="76156" y="35385"/>
                    </a:cubicBezTo>
                    <a:cubicBezTo>
                      <a:pt x="4872" y="8346"/>
                      <a:pt x="6498" y="-39841"/>
                      <a:pt x="0" y="61771"/>
                    </a:cubicBezTo>
                    <a:cubicBezTo>
                      <a:pt x="24581" y="258416"/>
                      <a:pt x="-33966" y="551489"/>
                      <a:pt x="73742" y="651707"/>
                    </a:cubicBezTo>
                    <a:cubicBezTo>
                      <a:pt x="181450" y="751925"/>
                      <a:pt x="373626" y="691036"/>
                      <a:pt x="442452" y="725449"/>
                    </a:cubicBezTo>
                    <a:lnTo>
                      <a:pt x="486697" y="858184"/>
                    </a:lnTo>
                    <a:close/>
                  </a:path>
                </a:pathLst>
              </a:custGeom>
              <a:solidFill>
                <a:srgbClr val="F18C1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600"/>
              </a:p>
            </p:txBody>
          </p:sp>
          <p:sp>
            <p:nvSpPr>
              <p:cNvPr id="37" name="任意多边形 43">
                <a:extLst>
                  <a:ext uri="{FF2B5EF4-FFF2-40B4-BE49-F238E27FC236}">
                    <a16:creationId xmlns:a16="http://schemas.microsoft.com/office/drawing/2014/main" id="{F2617A24-C815-424A-A123-8392B583A51F}"/>
                  </a:ext>
                </a:extLst>
              </p:cNvPr>
              <p:cNvSpPr/>
              <p:nvPr/>
            </p:nvSpPr>
            <p:spPr>
              <a:xfrm rot="20871133">
                <a:off x="3296615" y="1400177"/>
                <a:ext cx="715690" cy="1258861"/>
              </a:xfrm>
              <a:custGeom>
                <a:avLst/>
                <a:gdLst>
                  <a:gd name="connsiteX0" fmla="*/ 486697 w 486697"/>
                  <a:gd name="connsiteY0" fmla="*/ 796413 h 796413"/>
                  <a:gd name="connsiteX1" fmla="*/ 442452 w 486697"/>
                  <a:gd name="connsiteY1" fmla="*/ 634181 h 796413"/>
                  <a:gd name="connsiteX2" fmla="*/ 427704 w 486697"/>
                  <a:gd name="connsiteY2" fmla="*/ 162233 h 796413"/>
                  <a:gd name="connsiteX3" fmla="*/ 0 w 486697"/>
                  <a:gd name="connsiteY3" fmla="*/ 0 h 796413"/>
                  <a:gd name="connsiteX4" fmla="*/ 73742 w 486697"/>
                  <a:gd name="connsiteY4" fmla="*/ 589936 h 796413"/>
                  <a:gd name="connsiteX5" fmla="*/ 442452 w 486697"/>
                  <a:gd name="connsiteY5" fmla="*/ 663678 h 796413"/>
                  <a:gd name="connsiteX6" fmla="*/ 486697 w 486697"/>
                  <a:gd name="connsiteY6" fmla="*/ 796413 h 796413"/>
                  <a:gd name="connsiteX0" fmla="*/ 486697 w 486697"/>
                  <a:gd name="connsiteY0" fmla="*/ 817061 h 817061"/>
                  <a:gd name="connsiteX1" fmla="*/ 442452 w 486697"/>
                  <a:gd name="connsiteY1" fmla="*/ 654829 h 817061"/>
                  <a:gd name="connsiteX2" fmla="*/ 427704 w 486697"/>
                  <a:gd name="connsiteY2" fmla="*/ 182881 h 817061"/>
                  <a:gd name="connsiteX3" fmla="*/ 0 w 486697"/>
                  <a:gd name="connsiteY3" fmla="*/ 20648 h 817061"/>
                  <a:gd name="connsiteX4" fmla="*/ 73742 w 486697"/>
                  <a:gd name="connsiteY4" fmla="*/ 610584 h 817061"/>
                  <a:gd name="connsiteX5" fmla="*/ 442452 w 486697"/>
                  <a:gd name="connsiteY5" fmla="*/ 684326 h 817061"/>
                  <a:gd name="connsiteX6" fmla="*/ 486697 w 486697"/>
                  <a:gd name="connsiteY6" fmla="*/ 817061 h 817061"/>
                  <a:gd name="connsiteX0" fmla="*/ 486697 w 486697"/>
                  <a:gd name="connsiteY0" fmla="*/ 858184 h 858184"/>
                  <a:gd name="connsiteX1" fmla="*/ 442452 w 486697"/>
                  <a:gd name="connsiteY1" fmla="*/ 695952 h 858184"/>
                  <a:gd name="connsiteX2" fmla="*/ 427704 w 486697"/>
                  <a:gd name="connsiteY2" fmla="*/ 224004 h 858184"/>
                  <a:gd name="connsiteX3" fmla="*/ 76156 w 486697"/>
                  <a:gd name="connsiteY3" fmla="*/ 35385 h 858184"/>
                  <a:gd name="connsiteX4" fmla="*/ 0 w 486697"/>
                  <a:gd name="connsiteY4" fmla="*/ 61771 h 858184"/>
                  <a:gd name="connsiteX5" fmla="*/ 73742 w 486697"/>
                  <a:gd name="connsiteY5" fmla="*/ 651707 h 858184"/>
                  <a:gd name="connsiteX6" fmla="*/ 442452 w 486697"/>
                  <a:gd name="connsiteY6" fmla="*/ 725449 h 858184"/>
                  <a:gd name="connsiteX7" fmla="*/ 486697 w 486697"/>
                  <a:gd name="connsiteY7" fmla="*/ 858184 h 858184"/>
                  <a:gd name="connsiteX0" fmla="*/ 486697 w 486697"/>
                  <a:gd name="connsiteY0" fmla="*/ 858184 h 858184"/>
                  <a:gd name="connsiteX1" fmla="*/ 442452 w 486697"/>
                  <a:gd name="connsiteY1" fmla="*/ 695952 h 858184"/>
                  <a:gd name="connsiteX2" fmla="*/ 427704 w 486697"/>
                  <a:gd name="connsiteY2" fmla="*/ 224004 h 858184"/>
                  <a:gd name="connsiteX3" fmla="*/ 76156 w 486697"/>
                  <a:gd name="connsiteY3" fmla="*/ 35385 h 858184"/>
                  <a:gd name="connsiteX4" fmla="*/ 0 w 486697"/>
                  <a:gd name="connsiteY4" fmla="*/ 61771 h 858184"/>
                  <a:gd name="connsiteX5" fmla="*/ 73742 w 486697"/>
                  <a:gd name="connsiteY5" fmla="*/ 651707 h 858184"/>
                  <a:gd name="connsiteX6" fmla="*/ 442452 w 486697"/>
                  <a:gd name="connsiteY6" fmla="*/ 725449 h 858184"/>
                  <a:gd name="connsiteX7" fmla="*/ 486697 w 486697"/>
                  <a:gd name="connsiteY7" fmla="*/ 858184 h 858184"/>
                  <a:gd name="connsiteX0" fmla="*/ 486697 w 486697"/>
                  <a:gd name="connsiteY0" fmla="*/ 858184 h 858184"/>
                  <a:gd name="connsiteX1" fmla="*/ 442452 w 486697"/>
                  <a:gd name="connsiteY1" fmla="*/ 695952 h 858184"/>
                  <a:gd name="connsiteX2" fmla="*/ 427704 w 486697"/>
                  <a:gd name="connsiteY2" fmla="*/ 224004 h 858184"/>
                  <a:gd name="connsiteX3" fmla="*/ 76156 w 486697"/>
                  <a:gd name="connsiteY3" fmla="*/ 35385 h 858184"/>
                  <a:gd name="connsiteX4" fmla="*/ 0 w 486697"/>
                  <a:gd name="connsiteY4" fmla="*/ 61771 h 858184"/>
                  <a:gd name="connsiteX5" fmla="*/ 73742 w 486697"/>
                  <a:gd name="connsiteY5" fmla="*/ 651707 h 858184"/>
                  <a:gd name="connsiteX6" fmla="*/ 442452 w 486697"/>
                  <a:gd name="connsiteY6" fmla="*/ 725449 h 858184"/>
                  <a:gd name="connsiteX7" fmla="*/ 486697 w 486697"/>
                  <a:gd name="connsiteY7" fmla="*/ 858184 h 8581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86697" h="858184">
                    <a:moveTo>
                      <a:pt x="486697" y="858184"/>
                    </a:moveTo>
                    <a:lnTo>
                      <a:pt x="442452" y="695952"/>
                    </a:lnTo>
                    <a:cubicBezTo>
                      <a:pt x="432620" y="590255"/>
                      <a:pt x="488753" y="334098"/>
                      <a:pt x="427704" y="224004"/>
                    </a:cubicBezTo>
                    <a:cubicBezTo>
                      <a:pt x="366655" y="113910"/>
                      <a:pt x="147440" y="62424"/>
                      <a:pt x="76156" y="35385"/>
                    </a:cubicBezTo>
                    <a:cubicBezTo>
                      <a:pt x="4872" y="8346"/>
                      <a:pt x="6498" y="-39841"/>
                      <a:pt x="0" y="61771"/>
                    </a:cubicBezTo>
                    <a:cubicBezTo>
                      <a:pt x="24581" y="258416"/>
                      <a:pt x="-33966" y="551489"/>
                      <a:pt x="73742" y="651707"/>
                    </a:cubicBezTo>
                    <a:cubicBezTo>
                      <a:pt x="181450" y="751925"/>
                      <a:pt x="373626" y="691036"/>
                      <a:pt x="442452" y="725449"/>
                    </a:cubicBezTo>
                    <a:lnTo>
                      <a:pt x="486697" y="858184"/>
                    </a:lnTo>
                    <a:close/>
                  </a:path>
                </a:pathLst>
              </a:custGeom>
              <a:solidFill>
                <a:srgbClr val="F18C1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600"/>
              </a:p>
            </p:txBody>
          </p:sp>
          <p:sp>
            <p:nvSpPr>
              <p:cNvPr id="38" name="任意多边形 44">
                <a:extLst>
                  <a:ext uri="{FF2B5EF4-FFF2-40B4-BE49-F238E27FC236}">
                    <a16:creationId xmlns:a16="http://schemas.microsoft.com/office/drawing/2014/main" id="{624117DC-E425-45BE-A9E7-82E89144E461}"/>
                  </a:ext>
                </a:extLst>
              </p:cNvPr>
              <p:cNvSpPr/>
              <p:nvPr/>
            </p:nvSpPr>
            <p:spPr>
              <a:xfrm>
                <a:off x="2433484" y="2469237"/>
                <a:ext cx="3510116" cy="3326880"/>
              </a:xfrm>
              <a:custGeom>
                <a:avLst/>
                <a:gdLst>
                  <a:gd name="connsiteX0" fmla="*/ 2533998 w 3510116"/>
                  <a:gd name="connsiteY0" fmla="*/ 0 h 3326049"/>
                  <a:gd name="connsiteX1" fmla="*/ 2591623 w 3510116"/>
                  <a:gd name="connsiteY1" fmla="*/ 27759 h 3326049"/>
                  <a:gd name="connsiteX2" fmla="*/ 3510116 w 3510116"/>
                  <a:gd name="connsiteY2" fmla="*/ 1570991 h 3326049"/>
                  <a:gd name="connsiteX3" fmla="*/ 1755058 w 3510116"/>
                  <a:gd name="connsiteY3" fmla="*/ 3326049 h 3326049"/>
                  <a:gd name="connsiteX4" fmla="*/ 0 w 3510116"/>
                  <a:gd name="connsiteY4" fmla="*/ 1570991 h 3326049"/>
                  <a:gd name="connsiteX5" fmla="*/ 918493 w 3510116"/>
                  <a:gd name="connsiteY5" fmla="*/ 27759 h 3326049"/>
                  <a:gd name="connsiteX6" fmla="*/ 923961 w 3510116"/>
                  <a:gd name="connsiteY6" fmla="*/ 25125 h 3326049"/>
                  <a:gd name="connsiteX7" fmla="*/ 950966 w 3510116"/>
                  <a:gd name="connsiteY7" fmla="*/ 98910 h 3326049"/>
                  <a:gd name="connsiteX8" fmla="*/ 972537 w 3510116"/>
                  <a:gd name="connsiteY8" fmla="*/ 138652 h 3326049"/>
                  <a:gd name="connsiteX9" fmla="*/ 842536 w 3510116"/>
                  <a:gd name="connsiteY9" fmla="*/ 217629 h 3326049"/>
                  <a:gd name="connsiteX10" fmla="*/ 122959 w 3510116"/>
                  <a:gd name="connsiteY10" fmla="*/ 1570991 h 3326049"/>
                  <a:gd name="connsiteX11" fmla="*/ 1755058 w 3510116"/>
                  <a:gd name="connsiteY11" fmla="*/ 3203090 h 3326049"/>
                  <a:gd name="connsiteX12" fmla="*/ 3387157 w 3510116"/>
                  <a:gd name="connsiteY12" fmla="*/ 1570991 h 3326049"/>
                  <a:gd name="connsiteX13" fmla="*/ 2533013 w 3510116"/>
                  <a:gd name="connsiteY13" fmla="*/ 135878 h 3326049"/>
                  <a:gd name="connsiteX14" fmla="*/ 2491061 w 3510116"/>
                  <a:gd name="connsiteY14" fmla="*/ 115668 h 3326049"/>
                  <a:gd name="connsiteX15" fmla="*/ 2500156 w 3510116"/>
                  <a:gd name="connsiteY15" fmla="*/ 98910 h 3326049"/>
                  <a:gd name="connsiteX16" fmla="*/ 2528425 w 3510116"/>
                  <a:gd name="connsiteY16" fmla="*/ 21674 h 33260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510116" h="3326049">
                    <a:moveTo>
                      <a:pt x="2533998" y="0"/>
                    </a:moveTo>
                    <a:lnTo>
                      <a:pt x="2591623" y="27759"/>
                    </a:lnTo>
                    <a:cubicBezTo>
                      <a:pt x="3138719" y="324959"/>
                      <a:pt x="3510116" y="904603"/>
                      <a:pt x="3510116" y="1570991"/>
                    </a:cubicBezTo>
                    <a:cubicBezTo>
                      <a:pt x="3510116" y="2540283"/>
                      <a:pt x="2724350" y="3326049"/>
                      <a:pt x="1755058" y="3326049"/>
                    </a:cubicBezTo>
                    <a:cubicBezTo>
                      <a:pt x="785766" y="3326049"/>
                      <a:pt x="0" y="2540283"/>
                      <a:pt x="0" y="1570991"/>
                    </a:cubicBezTo>
                    <a:cubicBezTo>
                      <a:pt x="0" y="904603"/>
                      <a:pt x="371397" y="324959"/>
                      <a:pt x="918493" y="27759"/>
                    </a:cubicBezTo>
                    <a:lnTo>
                      <a:pt x="923961" y="25125"/>
                    </a:lnTo>
                    <a:lnTo>
                      <a:pt x="950966" y="98910"/>
                    </a:lnTo>
                    <a:lnTo>
                      <a:pt x="972537" y="138652"/>
                    </a:lnTo>
                    <a:lnTo>
                      <a:pt x="842536" y="217629"/>
                    </a:lnTo>
                    <a:cubicBezTo>
                      <a:pt x="408395" y="510929"/>
                      <a:pt x="122959" y="1007627"/>
                      <a:pt x="122959" y="1570991"/>
                    </a:cubicBezTo>
                    <a:cubicBezTo>
                      <a:pt x="122959" y="2472374"/>
                      <a:pt x="853675" y="3203090"/>
                      <a:pt x="1755058" y="3203090"/>
                    </a:cubicBezTo>
                    <a:cubicBezTo>
                      <a:pt x="2656441" y="3203090"/>
                      <a:pt x="3387157" y="2472374"/>
                      <a:pt x="3387157" y="1570991"/>
                    </a:cubicBezTo>
                    <a:cubicBezTo>
                      <a:pt x="3387157" y="951290"/>
                      <a:pt x="3041780" y="412256"/>
                      <a:pt x="2533013" y="135878"/>
                    </a:cubicBezTo>
                    <a:lnTo>
                      <a:pt x="2491061" y="115668"/>
                    </a:lnTo>
                    <a:lnTo>
                      <a:pt x="2500156" y="98910"/>
                    </a:lnTo>
                    <a:cubicBezTo>
                      <a:pt x="2510791" y="73767"/>
                      <a:pt x="2520238" y="47998"/>
                      <a:pt x="2528425" y="21674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60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AE4541C3-4DAD-4CAC-A193-4473304439EC}"/>
                </a:ext>
              </a:extLst>
            </p:cNvPr>
            <p:cNvSpPr txBox="1"/>
            <p:nvPr/>
          </p:nvSpPr>
          <p:spPr>
            <a:xfrm>
              <a:off x="1755138" y="1675041"/>
              <a:ext cx="683260" cy="5427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latin typeface="幼圆" panose="02010509060101010101" pitchFamily="49" charset="-122"/>
                  <a:ea typeface="幼圆" panose="02010509060101010101" pitchFamily="49" charset="-122"/>
                </a:rPr>
                <a:t>02</a:t>
              </a:r>
              <a:endParaRPr lang="zh-CN" altLang="en-US" sz="1200" dirty="0"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sp>
        <p:nvSpPr>
          <p:cNvPr id="39" name="文本框 58">
            <a:extLst>
              <a:ext uri="{FF2B5EF4-FFF2-40B4-BE49-F238E27FC236}">
                <a16:creationId xmlns:a16="http://schemas.microsoft.com/office/drawing/2014/main" id="{6F6C975C-15A7-47AE-BEDB-B88B84A117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80796" y="2214471"/>
            <a:ext cx="3514327" cy="15142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400" dirty="0">
                <a:solidFill>
                  <a:srgbClr val="F18C1B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卧室 </a:t>
            </a:r>
            <a:r>
              <a:rPr lang="zh-CN" altLang="en-US" sz="1400" dirty="0">
                <a:solidFill>
                  <a:srgbClr val="333333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是主卧通常指一个家庭场所中最大、装修最好的居住空间（非活动空间）。有时也指家庭中主要收入者的居住空间。</a:t>
            </a:r>
          </a:p>
          <a:p>
            <a:pPr>
              <a:lnSpc>
                <a:spcPct val="140000"/>
              </a:lnSpc>
            </a:pPr>
            <a:r>
              <a:rPr lang="zh-CN" altLang="en-US" sz="1400" dirty="0">
                <a:solidFill>
                  <a:srgbClr val="333333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次卧指区别于主卧以外的居住空间。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DF6F2096-1C6A-4745-AE68-15113025209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3642" y="1538908"/>
            <a:ext cx="4369593" cy="2876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00694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5700">
        <p:random/>
      </p:transition>
    </mc:Choice>
    <mc:Fallback>
      <p:transition spd="slow" advTm="57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50"/>
                            </p:stCondLst>
                            <p:childTnLst>
                              <p:par>
                                <p:cTn id="2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5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50"/>
                            </p:stCondLst>
                            <p:childTnLst>
                              <p:par>
                                <p:cTn id="4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941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31" grpId="0"/>
      <p:bldP spid="32" grpId="0"/>
      <p:bldP spid="3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>
            <a:extLst>
              <a:ext uri="{FF2B5EF4-FFF2-40B4-BE49-F238E27FC236}">
                <a16:creationId xmlns:a16="http://schemas.microsoft.com/office/drawing/2014/main" id="{9221D318-6BD5-4926-9332-5EBB330F2726}"/>
              </a:ext>
            </a:extLst>
          </p:cNvPr>
          <p:cNvSpPr/>
          <p:nvPr/>
        </p:nvSpPr>
        <p:spPr>
          <a:xfrm>
            <a:off x="564357" y="1527969"/>
            <a:ext cx="8041481" cy="2887266"/>
          </a:xfrm>
          <a:prstGeom prst="rect">
            <a:avLst/>
          </a:prstGeom>
          <a:solidFill>
            <a:srgbClr val="A29D78">
              <a:alpha val="3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 dirty="0"/>
          </a:p>
          <a:p>
            <a:pPr algn="ctr">
              <a:defRPr/>
            </a:pPr>
            <a:endParaRPr lang="zh-CN" altLang="en-US" sz="1350" dirty="0"/>
          </a:p>
        </p:txBody>
      </p:sp>
      <p:cxnSp>
        <p:nvCxnSpPr>
          <p:cNvPr id="29" name="直接连接符 28">
            <a:extLst>
              <a:ext uri="{FF2B5EF4-FFF2-40B4-BE49-F238E27FC236}">
                <a16:creationId xmlns:a16="http://schemas.microsoft.com/office/drawing/2014/main" id="{4C9AF348-80F9-4E44-BB42-C1CA62ED6A97}"/>
              </a:ext>
            </a:extLst>
          </p:cNvPr>
          <p:cNvCxnSpPr/>
          <p:nvPr/>
        </p:nvCxnSpPr>
        <p:spPr>
          <a:xfrm>
            <a:off x="553642" y="1385094"/>
            <a:ext cx="8041481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>
            <a:extLst>
              <a:ext uri="{FF2B5EF4-FFF2-40B4-BE49-F238E27FC236}">
                <a16:creationId xmlns:a16="http://schemas.microsoft.com/office/drawing/2014/main" id="{2A1F0CEC-FB60-4F07-BB94-6CDE726581C6}"/>
              </a:ext>
            </a:extLst>
          </p:cNvPr>
          <p:cNvCxnSpPr/>
          <p:nvPr/>
        </p:nvCxnSpPr>
        <p:spPr>
          <a:xfrm>
            <a:off x="564357" y="4625975"/>
            <a:ext cx="8041481" cy="0"/>
          </a:xfrm>
          <a:prstGeom prst="line">
            <a:avLst/>
          </a:prstGeom>
          <a:ln w="571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文本框 59">
            <a:extLst>
              <a:ext uri="{FF2B5EF4-FFF2-40B4-BE49-F238E27FC236}">
                <a16:creationId xmlns:a16="http://schemas.microsoft.com/office/drawing/2014/main" id="{35367364-30D7-4A2E-8F96-05CC18AA387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2372" y="310695"/>
            <a:ext cx="1031051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6600" dirty="0">
                <a:solidFill>
                  <a:srgbClr val="F18C1B"/>
                </a:solidFill>
                <a:latin typeface="幼圆" panose="02010509060101010101" pitchFamily="49" charset="-122"/>
                <a:ea typeface="幼圆" panose="02010509060101010101" pitchFamily="49" charset="-122"/>
                <a:cs typeface="文鼎习字体"/>
              </a:rPr>
              <a:t>叁</a:t>
            </a:r>
          </a:p>
        </p:txBody>
      </p:sp>
      <p:sp>
        <p:nvSpPr>
          <p:cNvPr id="32" name="文本框 60">
            <a:extLst>
              <a:ext uri="{FF2B5EF4-FFF2-40B4-BE49-F238E27FC236}">
                <a16:creationId xmlns:a16="http://schemas.microsoft.com/office/drawing/2014/main" id="{3F9553BF-228F-44B8-9F37-8CB05C2ABA2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00201" y="785246"/>
            <a:ext cx="954107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000" dirty="0">
                <a:latin typeface="幼圆" panose="02010509060101010101" pitchFamily="49" charset="-122"/>
                <a:ea typeface="幼圆" panose="02010509060101010101" pitchFamily="49" charset="-122"/>
              </a:rPr>
              <a:t>卧室</a:t>
            </a:r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9C7FE0AA-CED5-4A2D-8AE5-3ABAC48C7C0A}"/>
              </a:ext>
            </a:extLst>
          </p:cNvPr>
          <p:cNvGrpSpPr/>
          <p:nvPr/>
        </p:nvGrpSpPr>
        <p:grpSpPr>
          <a:xfrm>
            <a:off x="1600201" y="360352"/>
            <a:ext cx="438149" cy="528319"/>
            <a:chOff x="1630673" y="1381941"/>
            <a:chExt cx="858526" cy="1035206"/>
          </a:xfrm>
        </p:grpSpPr>
        <p:grpSp>
          <p:nvGrpSpPr>
            <p:cNvPr id="34" name="组合 41">
              <a:extLst>
                <a:ext uri="{FF2B5EF4-FFF2-40B4-BE49-F238E27FC236}">
                  <a16:creationId xmlns:a16="http://schemas.microsoft.com/office/drawing/2014/main" id="{8A59588B-6F6A-4711-802D-3BBEDDA8B717}"/>
                </a:ext>
              </a:extLst>
            </p:cNvPr>
            <p:cNvGrpSpPr>
              <a:grpSpLocks/>
            </p:cNvGrpSpPr>
            <p:nvPr/>
          </p:nvGrpSpPr>
          <p:grpSpPr bwMode="auto">
            <a:xfrm flipH="1">
              <a:off x="1630673" y="1381941"/>
              <a:ext cx="858526" cy="1035206"/>
              <a:chOff x="2433484" y="1400177"/>
              <a:chExt cx="3510116" cy="4395940"/>
            </a:xfrm>
          </p:grpSpPr>
          <p:sp>
            <p:nvSpPr>
              <p:cNvPr id="36" name="任意多边形 42">
                <a:extLst>
                  <a:ext uri="{FF2B5EF4-FFF2-40B4-BE49-F238E27FC236}">
                    <a16:creationId xmlns:a16="http://schemas.microsoft.com/office/drawing/2014/main" id="{3D308832-F485-45E7-B716-8958B3A48A6B}"/>
                  </a:ext>
                </a:extLst>
              </p:cNvPr>
              <p:cNvSpPr/>
              <p:nvPr/>
            </p:nvSpPr>
            <p:spPr>
              <a:xfrm rot="5124146">
                <a:off x="4131026" y="1764713"/>
                <a:ext cx="635433" cy="958096"/>
              </a:xfrm>
              <a:custGeom>
                <a:avLst/>
                <a:gdLst>
                  <a:gd name="connsiteX0" fmla="*/ 486697 w 486697"/>
                  <a:gd name="connsiteY0" fmla="*/ 796413 h 796413"/>
                  <a:gd name="connsiteX1" fmla="*/ 442452 w 486697"/>
                  <a:gd name="connsiteY1" fmla="*/ 634181 h 796413"/>
                  <a:gd name="connsiteX2" fmla="*/ 427704 w 486697"/>
                  <a:gd name="connsiteY2" fmla="*/ 162233 h 796413"/>
                  <a:gd name="connsiteX3" fmla="*/ 0 w 486697"/>
                  <a:gd name="connsiteY3" fmla="*/ 0 h 796413"/>
                  <a:gd name="connsiteX4" fmla="*/ 73742 w 486697"/>
                  <a:gd name="connsiteY4" fmla="*/ 589936 h 796413"/>
                  <a:gd name="connsiteX5" fmla="*/ 442452 w 486697"/>
                  <a:gd name="connsiteY5" fmla="*/ 663678 h 796413"/>
                  <a:gd name="connsiteX6" fmla="*/ 486697 w 486697"/>
                  <a:gd name="connsiteY6" fmla="*/ 796413 h 796413"/>
                  <a:gd name="connsiteX0" fmla="*/ 486697 w 486697"/>
                  <a:gd name="connsiteY0" fmla="*/ 817061 h 817061"/>
                  <a:gd name="connsiteX1" fmla="*/ 442452 w 486697"/>
                  <a:gd name="connsiteY1" fmla="*/ 654829 h 817061"/>
                  <a:gd name="connsiteX2" fmla="*/ 427704 w 486697"/>
                  <a:gd name="connsiteY2" fmla="*/ 182881 h 817061"/>
                  <a:gd name="connsiteX3" fmla="*/ 0 w 486697"/>
                  <a:gd name="connsiteY3" fmla="*/ 20648 h 817061"/>
                  <a:gd name="connsiteX4" fmla="*/ 73742 w 486697"/>
                  <a:gd name="connsiteY4" fmla="*/ 610584 h 817061"/>
                  <a:gd name="connsiteX5" fmla="*/ 442452 w 486697"/>
                  <a:gd name="connsiteY5" fmla="*/ 684326 h 817061"/>
                  <a:gd name="connsiteX6" fmla="*/ 486697 w 486697"/>
                  <a:gd name="connsiteY6" fmla="*/ 817061 h 817061"/>
                  <a:gd name="connsiteX0" fmla="*/ 486697 w 486697"/>
                  <a:gd name="connsiteY0" fmla="*/ 858184 h 858184"/>
                  <a:gd name="connsiteX1" fmla="*/ 442452 w 486697"/>
                  <a:gd name="connsiteY1" fmla="*/ 695952 h 858184"/>
                  <a:gd name="connsiteX2" fmla="*/ 427704 w 486697"/>
                  <a:gd name="connsiteY2" fmla="*/ 224004 h 858184"/>
                  <a:gd name="connsiteX3" fmla="*/ 76156 w 486697"/>
                  <a:gd name="connsiteY3" fmla="*/ 35385 h 858184"/>
                  <a:gd name="connsiteX4" fmla="*/ 0 w 486697"/>
                  <a:gd name="connsiteY4" fmla="*/ 61771 h 858184"/>
                  <a:gd name="connsiteX5" fmla="*/ 73742 w 486697"/>
                  <a:gd name="connsiteY5" fmla="*/ 651707 h 858184"/>
                  <a:gd name="connsiteX6" fmla="*/ 442452 w 486697"/>
                  <a:gd name="connsiteY6" fmla="*/ 725449 h 858184"/>
                  <a:gd name="connsiteX7" fmla="*/ 486697 w 486697"/>
                  <a:gd name="connsiteY7" fmla="*/ 858184 h 858184"/>
                  <a:gd name="connsiteX0" fmla="*/ 486697 w 486697"/>
                  <a:gd name="connsiteY0" fmla="*/ 858184 h 858184"/>
                  <a:gd name="connsiteX1" fmla="*/ 442452 w 486697"/>
                  <a:gd name="connsiteY1" fmla="*/ 695952 h 858184"/>
                  <a:gd name="connsiteX2" fmla="*/ 427704 w 486697"/>
                  <a:gd name="connsiteY2" fmla="*/ 224004 h 858184"/>
                  <a:gd name="connsiteX3" fmla="*/ 76156 w 486697"/>
                  <a:gd name="connsiteY3" fmla="*/ 35385 h 858184"/>
                  <a:gd name="connsiteX4" fmla="*/ 0 w 486697"/>
                  <a:gd name="connsiteY4" fmla="*/ 61771 h 858184"/>
                  <a:gd name="connsiteX5" fmla="*/ 73742 w 486697"/>
                  <a:gd name="connsiteY5" fmla="*/ 651707 h 858184"/>
                  <a:gd name="connsiteX6" fmla="*/ 442452 w 486697"/>
                  <a:gd name="connsiteY6" fmla="*/ 725449 h 858184"/>
                  <a:gd name="connsiteX7" fmla="*/ 486697 w 486697"/>
                  <a:gd name="connsiteY7" fmla="*/ 858184 h 858184"/>
                  <a:gd name="connsiteX0" fmla="*/ 486697 w 486697"/>
                  <a:gd name="connsiteY0" fmla="*/ 858184 h 858184"/>
                  <a:gd name="connsiteX1" fmla="*/ 442452 w 486697"/>
                  <a:gd name="connsiteY1" fmla="*/ 695952 h 858184"/>
                  <a:gd name="connsiteX2" fmla="*/ 427704 w 486697"/>
                  <a:gd name="connsiteY2" fmla="*/ 224004 h 858184"/>
                  <a:gd name="connsiteX3" fmla="*/ 76156 w 486697"/>
                  <a:gd name="connsiteY3" fmla="*/ 35385 h 858184"/>
                  <a:gd name="connsiteX4" fmla="*/ 0 w 486697"/>
                  <a:gd name="connsiteY4" fmla="*/ 61771 h 858184"/>
                  <a:gd name="connsiteX5" fmla="*/ 73742 w 486697"/>
                  <a:gd name="connsiteY5" fmla="*/ 651707 h 858184"/>
                  <a:gd name="connsiteX6" fmla="*/ 442452 w 486697"/>
                  <a:gd name="connsiteY6" fmla="*/ 725449 h 858184"/>
                  <a:gd name="connsiteX7" fmla="*/ 486697 w 486697"/>
                  <a:gd name="connsiteY7" fmla="*/ 858184 h 8581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86697" h="858184">
                    <a:moveTo>
                      <a:pt x="486697" y="858184"/>
                    </a:moveTo>
                    <a:lnTo>
                      <a:pt x="442452" y="695952"/>
                    </a:lnTo>
                    <a:cubicBezTo>
                      <a:pt x="432620" y="590255"/>
                      <a:pt x="488753" y="334098"/>
                      <a:pt x="427704" y="224004"/>
                    </a:cubicBezTo>
                    <a:cubicBezTo>
                      <a:pt x="366655" y="113910"/>
                      <a:pt x="147440" y="62424"/>
                      <a:pt x="76156" y="35385"/>
                    </a:cubicBezTo>
                    <a:cubicBezTo>
                      <a:pt x="4872" y="8346"/>
                      <a:pt x="6498" y="-39841"/>
                      <a:pt x="0" y="61771"/>
                    </a:cubicBezTo>
                    <a:cubicBezTo>
                      <a:pt x="24581" y="258416"/>
                      <a:pt x="-33966" y="551489"/>
                      <a:pt x="73742" y="651707"/>
                    </a:cubicBezTo>
                    <a:cubicBezTo>
                      <a:pt x="181450" y="751925"/>
                      <a:pt x="373626" y="691036"/>
                      <a:pt x="442452" y="725449"/>
                    </a:cubicBezTo>
                    <a:lnTo>
                      <a:pt x="486697" y="858184"/>
                    </a:lnTo>
                    <a:close/>
                  </a:path>
                </a:pathLst>
              </a:custGeom>
              <a:solidFill>
                <a:srgbClr val="F18C1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600"/>
              </a:p>
            </p:txBody>
          </p:sp>
          <p:sp>
            <p:nvSpPr>
              <p:cNvPr id="37" name="任意多边形 43">
                <a:extLst>
                  <a:ext uri="{FF2B5EF4-FFF2-40B4-BE49-F238E27FC236}">
                    <a16:creationId xmlns:a16="http://schemas.microsoft.com/office/drawing/2014/main" id="{3007BBA0-E7EE-4421-BE07-AFE374B39E3C}"/>
                  </a:ext>
                </a:extLst>
              </p:cNvPr>
              <p:cNvSpPr/>
              <p:nvPr/>
            </p:nvSpPr>
            <p:spPr>
              <a:xfrm rot="20871133">
                <a:off x="3296615" y="1400177"/>
                <a:ext cx="715690" cy="1258861"/>
              </a:xfrm>
              <a:custGeom>
                <a:avLst/>
                <a:gdLst>
                  <a:gd name="connsiteX0" fmla="*/ 486697 w 486697"/>
                  <a:gd name="connsiteY0" fmla="*/ 796413 h 796413"/>
                  <a:gd name="connsiteX1" fmla="*/ 442452 w 486697"/>
                  <a:gd name="connsiteY1" fmla="*/ 634181 h 796413"/>
                  <a:gd name="connsiteX2" fmla="*/ 427704 w 486697"/>
                  <a:gd name="connsiteY2" fmla="*/ 162233 h 796413"/>
                  <a:gd name="connsiteX3" fmla="*/ 0 w 486697"/>
                  <a:gd name="connsiteY3" fmla="*/ 0 h 796413"/>
                  <a:gd name="connsiteX4" fmla="*/ 73742 w 486697"/>
                  <a:gd name="connsiteY4" fmla="*/ 589936 h 796413"/>
                  <a:gd name="connsiteX5" fmla="*/ 442452 w 486697"/>
                  <a:gd name="connsiteY5" fmla="*/ 663678 h 796413"/>
                  <a:gd name="connsiteX6" fmla="*/ 486697 w 486697"/>
                  <a:gd name="connsiteY6" fmla="*/ 796413 h 796413"/>
                  <a:gd name="connsiteX0" fmla="*/ 486697 w 486697"/>
                  <a:gd name="connsiteY0" fmla="*/ 817061 h 817061"/>
                  <a:gd name="connsiteX1" fmla="*/ 442452 w 486697"/>
                  <a:gd name="connsiteY1" fmla="*/ 654829 h 817061"/>
                  <a:gd name="connsiteX2" fmla="*/ 427704 w 486697"/>
                  <a:gd name="connsiteY2" fmla="*/ 182881 h 817061"/>
                  <a:gd name="connsiteX3" fmla="*/ 0 w 486697"/>
                  <a:gd name="connsiteY3" fmla="*/ 20648 h 817061"/>
                  <a:gd name="connsiteX4" fmla="*/ 73742 w 486697"/>
                  <a:gd name="connsiteY4" fmla="*/ 610584 h 817061"/>
                  <a:gd name="connsiteX5" fmla="*/ 442452 w 486697"/>
                  <a:gd name="connsiteY5" fmla="*/ 684326 h 817061"/>
                  <a:gd name="connsiteX6" fmla="*/ 486697 w 486697"/>
                  <a:gd name="connsiteY6" fmla="*/ 817061 h 817061"/>
                  <a:gd name="connsiteX0" fmla="*/ 486697 w 486697"/>
                  <a:gd name="connsiteY0" fmla="*/ 858184 h 858184"/>
                  <a:gd name="connsiteX1" fmla="*/ 442452 w 486697"/>
                  <a:gd name="connsiteY1" fmla="*/ 695952 h 858184"/>
                  <a:gd name="connsiteX2" fmla="*/ 427704 w 486697"/>
                  <a:gd name="connsiteY2" fmla="*/ 224004 h 858184"/>
                  <a:gd name="connsiteX3" fmla="*/ 76156 w 486697"/>
                  <a:gd name="connsiteY3" fmla="*/ 35385 h 858184"/>
                  <a:gd name="connsiteX4" fmla="*/ 0 w 486697"/>
                  <a:gd name="connsiteY4" fmla="*/ 61771 h 858184"/>
                  <a:gd name="connsiteX5" fmla="*/ 73742 w 486697"/>
                  <a:gd name="connsiteY5" fmla="*/ 651707 h 858184"/>
                  <a:gd name="connsiteX6" fmla="*/ 442452 w 486697"/>
                  <a:gd name="connsiteY6" fmla="*/ 725449 h 858184"/>
                  <a:gd name="connsiteX7" fmla="*/ 486697 w 486697"/>
                  <a:gd name="connsiteY7" fmla="*/ 858184 h 858184"/>
                  <a:gd name="connsiteX0" fmla="*/ 486697 w 486697"/>
                  <a:gd name="connsiteY0" fmla="*/ 858184 h 858184"/>
                  <a:gd name="connsiteX1" fmla="*/ 442452 w 486697"/>
                  <a:gd name="connsiteY1" fmla="*/ 695952 h 858184"/>
                  <a:gd name="connsiteX2" fmla="*/ 427704 w 486697"/>
                  <a:gd name="connsiteY2" fmla="*/ 224004 h 858184"/>
                  <a:gd name="connsiteX3" fmla="*/ 76156 w 486697"/>
                  <a:gd name="connsiteY3" fmla="*/ 35385 h 858184"/>
                  <a:gd name="connsiteX4" fmla="*/ 0 w 486697"/>
                  <a:gd name="connsiteY4" fmla="*/ 61771 h 858184"/>
                  <a:gd name="connsiteX5" fmla="*/ 73742 w 486697"/>
                  <a:gd name="connsiteY5" fmla="*/ 651707 h 858184"/>
                  <a:gd name="connsiteX6" fmla="*/ 442452 w 486697"/>
                  <a:gd name="connsiteY6" fmla="*/ 725449 h 858184"/>
                  <a:gd name="connsiteX7" fmla="*/ 486697 w 486697"/>
                  <a:gd name="connsiteY7" fmla="*/ 858184 h 858184"/>
                  <a:gd name="connsiteX0" fmla="*/ 486697 w 486697"/>
                  <a:gd name="connsiteY0" fmla="*/ 858184 h 858184"/>
                  <a:gd name="connsiteX1" fmla="*/ 442452 w 486697"/>
                  <a:gd name="connsiteY1" fmla="*/ 695952 h 858184"/>
                  <a:gd name="connsiteX2" fmla="*/ 427704 w 486697"/>
                  <a:gd name="connsiteY2" fmla="*/ 224004 h 858184"/>
                  <a:gd name="connsiteX3" fmla="*/ 76156 w 486697"/>
                  <a:gd name="connsiteY3" fmla="*/ 35385 h 858184"/>
                  <a:gd name="connsiteX4" fmla="*/ 0 w 486697"/>
                  <a:gd name="connsiteY4" fmla="*/ 61771 h 858184"/>
                  <a:gd name="connsiteX5" fmla="*/ 73742 w 486697"/>
                  <a:gd name="connsiteY5" fmla="*/ 651707 h 858184"/>
                  <a:gd name="connsiteX6" fmla="*/ 442452 w 486697"/>
                  <a:gd name="connsiteY6" fmla="*/ 725449 h 858184"/>
                  <a:gd name="connsiteX7" fmla="*/ 486697 w 486697"/>
                  <a:gd name="connsiteY7" fmla="*/ 858184 h 8581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86697" h="858184">
                    <a:moveTo>
                      <a:pt x="486697" y="858184"/>
                    </a:moveTo>
                    <a:lnTo>
                      <a:pt x="442452" y="695952"/>
                    </a:lnTo>
                    <a:cubicBezTo>
                      <a:pt x="432620" y="590255"/>
                      <a:pt x="488753" y="334098"/>
                      <a:pt x="427704" y="224004"/>
                    </a:cubicBezTo>
                    <a:cubicBezTo>
                      <a:pt x="366655" y="113910"/>
                      <a:pt x="147440" y="62424"/>
                      <a:pt x="76156" y="35385"/>
                    </a:cubicBezTo>
                    <a:cubicBezTo>
                      <a:pt x="4872" y="8346"/>
                      <a:pt x="6498" y="-39841"/>
                      <a:pt x="0" y="61771"/>
                    </a:cubicBezTo>
                    <a:cubicBezTo>
                      <a:pt x="24581" y="258416"/>
                      <a:pt x="-33966" y="551489"/>
                      <a:pt x="73742" y="651707"/>
                    </a:cubicBezTo>
                    <a:cubicBezTo>
                      <a:pt x="181450" y="751925"/>
                      <a:pt x="373626" y="691036"/>
                      <a:pt x="442452" y="725449"/>
                    </a:cubicBezTo>
                    <a:lnTo>
                      <a:pt x="486697" y="858184"/>
                    </a:lnTo>
                    <a:close/>
                  </a:path>
                </a:pathLst>
              </a:custGeom>
              <a:solidFill>
                <a:srgbClr val="F18C1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600"/>
              </a:p>
            </p:txBody>
          </p:sp>
          <p:sp>
            <p:nvSpPr>
              <p:cNvPr id="38" name="任意多边形 44">
                <a:extLst>
                  <a:ext uri="{FF2B5EF4-FFF2-40B4-BE49-F238E27FC236}">
                    <a16:creationId xmlns:a16="http://schemas.microsoft.com/office/drawing/2014/main" id="{1D2C9D0B-A0FA-4944-B48E-431C759EFE3F}"/>
                  </a:ext>
                </a:extLst>
              </p:cNvPr>
              <p:cNvSpPr/>
              <p:nvPr/>
            </p:nvSpPr>
            <p:spPr>
              <a:xfrm>
                <a:off x="2433484" y="2469237"/>
                <a:ext cx="3510116" cy="3326880"/>
              </a:xfrm>
              <a:custGeom>
                <a:avLst/>
                <a:gdLst>
                  <a:gd name="connsiteX0" fmla="*/ 2533998 w 3510116"/>
                  <a:gd name="connsiteY0" fmla="*/ 0 h 3326049"/>
                  <a:gd name="connsiteX1" fmla="*/ 2591623 w 3510116"/>
                  <a:gd name="connsiteY1" fmla="*/ 27759 h 3326049"/>
                  <a:gd name="connsiteX2" fmla="*/ 3510116 w 3510116"/>
                  <a:gd name="connsiteY2" fmla="*/ 1570991 h 3326049"/>
                  <a:gd name="connsiteX3" fmla="*/ 1755058 w 3510116"/>
                  <a:gd name="connsiteY3" fmla="*/ 3326049 h 3326049"/>
                  <a:gd name="connsiteX4" fmla="*/ 0 w 3510116"/>
                  <a:gd name="connsiteY4" fmla="*/ 1570991 h 3326049"/>
                  <a:gd name="connsiteX5" fmla="*/ 918493 w 3510116"/>
                  <a:gd name="connsiteY5" fmla="*/ 27759 h 3326049"/>
                  <a:gd name="connsiteX6" fmla="*/ 923961 w 3510116"/>
                  <a:gd name="connsiteY6" fmla="*/ 25125 h 3326049"/>
                  <a:gd name="connsiteX7" fmla="*/ 950966 w 3510116"/>
                  <a:gd name="connsiteY7" fmla="*/ 98910 h 3326049"/>
                  <a:gd name="connsiteX8" fmla="*/ 972537 w 3510116"/>
                  <a:gd name="connsiteY8" fmla="*/ 138652 h 3326049"/>
                  <a:gd name="connsiteX9" fmla="*/ 842536 w 3510116"/>
                  <a:gd name="connsiteY9" fmla="*/ 217629 h 3326049"/>
                  <a:gd name="connsiteX10" fmla="*/ 122959 w 3510116"/>
                  <a:gd name="connsiteY10" fmla="*/ 1570991 h 3326049"/>
                  <a:gd name="connsiteX11" fmla="*/ 1755058 w 3510116"/>
                  <a:gd name="connsiteY11" fmla="*/ 3203090 h 3326049"/>
                  <a:gd name="connsiteX12" fmla="*/ 3387157 w 3510116"/>
                  <a:gd name="connsiteY12" fmla="*/ 1570991 h 3326049"/>
                  <a:gd name="connsiteX13" fmla="*/ 2533013 w 3510116"/>
                  <a:gd name="connsiteY13" fmla="*/ 135878 h 3326049"/>
                  <a:gd name="connsiteX14" fmla="*/ 2491061 w 3510116"/>
                  <a:gd name="connsiteY14" fmla="*/ 115668 h 3326049"/>
                  <a:gd name="connsiteX15" fmla="*/ 2500156 w 3510116"/>
                  <a:gd name="connsiteY15" fmla="*/ 98910 h 3326049"/>
                  <a:gd name="connsiteX16" fmla="*/ 2528425 w 3510116"/>
                  <a:gd name="connsiteY16" fmla="*/ 21674 h 33260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510116" h="3326049">
                    <a:moveTo>
                      <a:pt x="2533998" y="0"/>
                    </a:moveTo>
                    <a:lnTo>
                      <a:pt x="2591623" y="27759"/>
                    </a:lnTo>
                    <a:cubicBezTo>
                      <a:pt x="3138719" y="324959"/>
                      <a:pt x="3510116" y="904603"/>
                      <a:pt x="3510116" y="1570991"/>
                    </a:cubicBezTo>
                    <a:cubicBezTo>
                      <a:pt x="3510116" y="2540283"/>
                      <a:pt x="2724350" y="3326049"/>
                      <a:pt x="1755058" y="3326049"/>
                    </a:cubicBezTo>
                    <a:cubicBezTo>
                      <a:pt x="785766" y="3326049"/>
                      <a:pt x="0" y="2540283"/>
                      <a:pt x="0" y="1570991"/>
                    </a:cubicBezTo>
                    <a:cubicBezTo>
                      <a:pt x="0" y="904603"/>
                      <a:pt x="371397" y="324959"/>
                      <a:pt x="918493" y="27759"/>
                    </a:cubicBezTo>
                    <a:lnTo>
                      <a:pt x="923961" y="25125"/>
                    </a:lnTo>
                    <a:lnTo>
                      <a:pt x="950966" y="98910"/>
                    </a:lnTo>
                    <a:lnTo>
                      <a:pt x="972537" y="138652"/>
                    </a:lnTo>
                    <a:lnTo>
                      <a:pt x="842536" y="217629"/>
                    </a:lnTo>
                    <a:cubicBezTo>
                      <a:pt x="408395" y="510929"/>
                      <a:pt x="122959" y="1007627"/>
                      <a:pt x="122959" y="1570991"/>
                    </a:cubicBezTo>
                    <a:cubicBezTo>
                      <a:pt x="122959" y="2472374"/>
                      <a:pt x="853675" y="3203090"/>
                      <a:pt x="1755058" y="3203090"/>
                    </a:cubicBezTo>
                    <a:cubicBezTo>
                      <a:pt x="2656441" y="3203090"/>
                      <a:pt x="3387157" y="2472374"/>
                      <a:pt x="3387157" y="1570991"/>
                    </a:cubicBezTo>
                    <a:cubicBezTo>
                      <a:pt x="3387157" y="951290"/>
                      <a:pt x="3041780" y="412256"/>
                      <a:pt x="2533013" y="135878"/>
                    </a:cubicBezTo>
                    <a:lnTo>
                      <a:pt x="2491061" y="115668"/>
                    </a:lnTo>
                    <a:lnTo>
                      <a:pt x="2500156" y="98910"/>
                    </a:lnTo>
                    <a:cubicBezTo>
                      <a:pt x="2510791" y="73767"/>
                      <a:pt x="2520238" y="47998"/>
                      <a:pt x="2528425" y="21674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60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6A7B4977-E82E-46D5-9592-964104F01D65}"/>
                </a:ext>
              </a:extLst>
            </p:cNvPr>
            <p:cNvSpPr txBox="1"/>
            <p:nvPr/>
          </p:nvSpPr>
          <p:spPr>
            <a:xfrm>
              <a:off x="1755138" y="1675041"/>
              <a:ext cx="683260" cy="5427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latin typeface="幼圆" panose="02010509060101010101" pitchFamily="49" charset="-122"/>
                  <a:ea typeface="幼圆" panose="02010509060101010101" pitchFamily="49" charset="-122"/>
                </a:rPr>
                <a:t>01</a:t>
              </a:r>
              <a:endParaRPr lang="zh-CN" altLang="en-US" sz="1200" dirty="0"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sp>
        <p:nvSpPr>
          <p:cNvPr id="39" name="文本框 58">
            <a:extLst>
              <a:ext uri="{FF2B5EF4-FFF2-40B4-BE49-F238E27FC236}">
                <a16:creationId xmlns:a16="http://schemas.microsoft.com/office/drawing/2014/main" id="{0C8BEA95-769C-4AD0-B23D-9CC8D43D23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80796" y="2214471"/>
            <a:ext cx="3514327" cy="15142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400" dirty="0">
                <a:solidFill>
                  <a:srgbClr val="F18C1B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卧室 </a:t>
            </a:r>
            <a:r>
              <a:rPr lang="zh-CN" altLang="en-US" sz="1400" dirty="0">
                <a:solidFill>
                  <a:srgbClr val="333333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是主卧通常指一个家庭场所中最大、装修最好的居住空间（非活动空间）。有时也指家庭中主要收入者的居住空间。</a:t>
            </a:r>
          </a:p>
          <a:p>
            <a:pPr>
              <a:lnSpc>
                <a:spcPct val="140000"/>
              </a:lnSpc>
            </a:pPr>
            <a:r>
              <a:rPr lang="zh-CN" altLang="en-US" sz="1400" dirty="0">
                <a:solidFill>
                  <a:srgbClr val="333333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次卧指区别于主卧以外的居住空间。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DC4E4DD8-1F82-4938-9342-C381C77C2BC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4358" y="1526708"/>
            <a:ext cx="4368006" cy="2888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75136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5700">
        <p:random/>
      </p:transition>
    </mc:Choice>
    <mc:Fallback>
      <p:transition spd="slow" advTm="57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50"/>
                            </p:stCondLst>
                            <p:childTnLst>
                              <p:par>
                                <p:cTn id="2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5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50"/>
                            </p:stCondLst>
                            <p:childTnLst>
                              <p:par>
                                <p:cTn id="4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941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31" grpId="0"/>
      <p:bldP spid="32" grpId="0"/>
      <p:bldP spid="3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>
            <a:extLst>
              <a:ext uri="{FF2B5EF4-FFF2-40B4-BE49-F238E27FC236}">
                <a16:creationId xmlns:a16="http://schemas.microsoft.com/office/drawing/2014/main" id="{485EDA06-7DC0-4690-8A3E-CE48A4A5452E}"/>
              </a:ext>
            </a:extLst>
          </p:cNvPr>
          <p:cNvSpPr/>
          <p:nvPr/>
        </p:nvSpPr>
        <p:spPr>
          <a:xfrm>
            <a:off x="564357" y="1527969"/>
            <a:ext cx="8041481" cy="2887266"/>
          </a:xfrm>
          <a:prstGeom prst="rect">
            <a:avLst/>
          </a:prstGeom>
          <a:solidFill>
            <a:srgbClr val="A29D78">
              <a:alpha val="3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 dirty="0"/>
          </a:p>
          <a:p>
            <a:pPr algn="ctr">
              <a:defRPr/>
            </a:pPr>
            <a:endParaRPr lang="zh-CN" altLang="en-US" sz="1350" dirty="0"/>
          </a:p>
        </p:txBody>
      </p:sp>
      <p:cxnSp>
        <p:nvCxnSpPr>
          <p:cNvPr id="29" name="直接连接符 28">
            <a:extLst>
              <a:ext uri="{FF2B5EF4-FFF2-40B4-BE49-F238E27FC236}">
                <a16:creationId xmlns:a16="http://schemas.microsoft.com/office/drawing/2014/main" id="{F85C0111-0DE5-457B-876D-899622F34E51}"/>
              </a:ext>
            </a:extLst>
          </p:cNvPr>
          <p:cNvCxnSpPr/>
          <p:nvPr/>
        </p:nvCxnSpPr>
        <p:spPr>
          <a:xfrm>
            <a:off x="553642" y="1385094"/>
            <a:ext cx="8041481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>
            <a:extLst>
              <a:ext uri="{FF2B5EF4-FFF2-40B4-BE49-F238E27FC236}">
                <a16:creationId xmlns:a16="http://schemas.microsoft.com/office/drawing/2014/main" id="{84495E92-B09A-40A6-9D48-C5B8DEA218CD}"/>
              </a:ext>
            </a:extLst>
          </p:cNvPr>
          <p:cNvCxnSpPr/>
          <p:nvPr/>
        </p:nvCxnSpPr>
        <p:spPr>
          <a:xfrm>
            <a:off x="564357" y="4625975"/>
            <a:ext cx="8041481" cy="0"/>
          </a:xfrm>
          <a:prstGeom prst="line">
            <a:avLst/>
          </a:prstGeom>
          <a:ln w="571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文本框 59">
            <a:extLst>
              <a:ext uri="{FF2B5EF4-FFF2-40B4-BE49-F238E27FC236}">
                <a16:creationId xmlns:a16="http://schemas.microsoft.com/office/drawing/2014/main" id="{E50878FC-842C-45A5-80AF-51BFF59458B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2372" y="310695"/>
            <a:ext cx="1031051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6600" dirty="0">
                <a:solidFill>
                  <a:srgbClr val="F18C1B"/>
                </a:solidFill>
                <a:latin typeface="幼圆" panose="02010509060101010101" pitchFamily="49" charset="-122"/>
                <a:ea typeface="幼圆" panose="02010509060101010101" pitchFamily="49" charset="-122"/>
                <a:cs typeface="文鼎习字体"/>
              </a:rPr>
              <a:t>叁</a:t>
            </a:r>
          </a:p>
        </p:txBody>
      </p:sp>
      <p:sp>
        <p:nvSpPr>
          <p:cNvPr id="32" name="文本框 60">
            <a:extLst>
              <a:ext uri="{FF2B5EF4-FFF2-40B4-BE49-F238E27FC236}">
                <a16:creationId xmlns:a16="http://schemas.microsoft.com/office/drawing/2014/main" id="{8CBE3BB0-799B-4D37-BAF1-16D2F63BE76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00201" y="785246"/>
            <a:ext cx="954107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000" dirty="0">
                <a:latin typeface="幼圆" panose="02010509060101010101" pitchFamily="49" charset="-122"/>
                <a:ea typeface="幼圆" panose="02010509060101010101" pitchFamily="49" charset="-122"/>
              </a:rPr>
              <a:t>卧室</a:t>
            </a:r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9A36B468-681D-4849-9960-8B91811F3F49}"/>
              </a:ext>
            </a:extLst>
          </p:cNvPr>
          <p:cNvGrpSpPr/>
          <p:nvPr/>
        </p:nvGrpSpPr>
        <p:grpSpPr>
          <a:xfrm>
            <a:off x="1600201" y="360352"/>
            <a:ext cx="438149" cy="528319"/>
            <a:chOff x="1630673" y="1381941"/>
            <a:chExt cx="858526" cy="1035206"/>
          </a:xfrm>
        </p:grpSpPr>
        <p:grpSp>
          <p:nvGrpSpPr>
            <p:cNvPr id="34" name="组合 41">
              <a:extLst>
                <a:ext uri="{FF2B5EF4-FFF2-40B4-BE49-F238E27FC236}">
                  <a16:creationId xmlns:a16="http://schemas.microsoft.com/office/drawing/2014/main" id="{B1F68B08-63B0-4279-8020-E6C9C3A74BE1}"/>
                </a:ext>
              </a:extLst>
            </p:cNvPr>
            <p:cNvGrpSpPr>
              <a:grpSpLocks/>
            </p:cNvGrpSpPr>
            <p:nvPr/>
          </p:nvGrpSpPr>
          <p:grpSpPr bwMode="auto">
            <a:xfrm flipH="1">
              <a:off x="1630673" y="1381941"/>
              <a:ext cx="858526" cy="1035206"/>
              <a:chOff x="2433484" y="1400177"/>
              <a:chExt cx="3510116" cy="4395940"/>
            </a:xfrm>
          </p:grpSpPr>
          <p:sp>
            <p:nvSpPr>
              <p:cNvPr id="36" name="任意多边形 42">
                <a:extLst>
                  <a:ext uri="{FF2B5EF4-FFF2-40B4-BE49-F238E27FC236}">
                    <a16:creationId xmlns:a16="http://schemas.microsoft.com/office/drawing/2014/main" id="{ACB3844C-AC17-460A-BFDE-FF636DB5C710}"/>
                  </a:ext>
                </a:extLst>
              </p:cNvPr>
              <p:cNvSpPr/>
              <p:nvPr/>
            </p:nvSpPr>
            <p:spPr>
              <a:xfrm rot="5124146">
                <a:off x="4131026" y="1764713"/>
                <a:ext cx="635433" cy="958096"/>
              </a:xfrm>
              <a:custGeom>
                <a:avLst/>
                <a:gdLst>
                  <a:gd name="connsiteX0" fmla="*/ 486697 w 486697"/>
                  <a:gd name="connsiteY0" fmla="*/ 796413 h 796413"/>
                  <a:gd name="connsiteX1" fmla="*/ 442452 w 486697"/>
                  <a:gd name="connsiteY1" fmla="*/ 634181 h 796413"/>
                  <a:gd name="connsiteX2" fmla="*/ 427704 w 486697"/>
                  <a:gd name="connsiteY2" fmla="*/ 162233 h 796413"/>
                  <a:gd name="connsiteX3" fmla="*/ 0 w 486697"/>
                  <a:gd name="connsiteY3" fmla="*/ 0 h 796413"/>
                  <a:gd name="connsiteX4" fmla="*/ 73742 w 486697"/>
                  <a:gd name="connsiteY4" fmla="*/ 589936 h 796413"/>
                  <a:gd name="connsiteX5" fmla="*/ 442452 w 486697"/>
                  <a:gd name="connsiteY5" fmla="*/ 663678 h 796413"/>
                  <a:gd name="connsiteX6" fmla="*/ 486697 w 486697"/>
                  <a:gd name="connsiteY6" fmla="*/ 796413 h 796413"/>
                  <a:gd name="connsiteX0" fmla="*/ 486697 w 486697"/>
                  <a:gd name="connsiteY0" fmla="*/ 817061 h 817061"/>
                  <a:gd name="connsiteX1" fmla="*/ 442452 w 486697"/>
                  <a:gd name="connsiteY1" fmla="*/ 654829 h 817061"/>
                  <a:gd name="connsiteX2" fmla="*/ 427704 w 486697"/>
                  <a:gd name="connsiteY2" fmla="*/ 182881 h 817061"/>
                  <a:gd name="connsiteX3" fmla="*/ 0 w 486697"/>
                  <a:gd name="connsiteY3" fmla="*/ 20648 h 817061"/>
                  <a:gd name="connsiteX4" fmla="*/ 73742 w 486697"/>
                  <a:gd name="connsiteY4" fmla="*/ 610584 h 817061"/>
                  <a:gd name="connsiteX5" fmla="*/ 442452 w 486697"/>
                  <a:gd name="connsiteY5" fmla="*/ 684326 h 817061"/>
                  <a:gd name="connsiteX6" fmla="*/ 486697 w 486697"/>
                  <a:gd name="connsiteY6" fmla="*/ 817061 h 817061"/>
                  <a:gd name="connsiteX0" fmla="*/ 486697 w 486697"/>
                  <a:gd name="connsiteY0" fmla="*/ 858184 h 858184"/>
                  <a:gd name="connsiteX1" fmla="*/ 442452 w 486697"/>
                  <a:gd name="connsiteY1" fmla="*/ 695952 h 858184"/>
                  <a:gd name="connsiteX2" fmla="*/ 427704 w 486697"/>
                  <a:gd name="connsiteY2" fmla="*/ 224004 h 858184"/>
                  <a:gd name="connsiteX3" fmla="*/ 76156 w 486697"/>
                  <a:gd name="connsiteY3" fmla="*/ 35385 h 858184"/>
                  <a:gd name="connsiteX4" fmla="*/ 0 w 486697"/>
                  <a:gd name="connsiteY4" fmla="*/ 61771 h 858184"/>
                  <a:gd name="connsiteX5" fmla="*/ 73742 w 486697"/>
                  <a:gd name="connsiteY5" fmla="*/ 651707 h 858184"/>
                  <a:gd name="connsiteX6" fmla="*/ 442452 w 486697"/>
                  <a:gd name="connsiteY6" fmla="*/ 725449 h 858184"/>
                  <a:gd name="connsiteX7" fmla="*/ 486697 w 486697"/>
                  <a:gd name="connsiteY7" fmla="*/ 858184 h 858184"/>
                  <a:gd name="connsiteX0" fmla="*/ 486697 w 486697"/>
                  <a:gd name="connsiteY0" fmla="*/ 858184 h 858184"/>
                  <a:gd name="connsiteX1" fmla="*/ 442452 w 486697"/>
                  <a:gd name="connsiteY1" fmla="*/ 695952 h 858184"/>
                  <a:gd name="connsiteX2" fmla="*/ 427704 w 486697"/>
                  <a:gd name="connsiteY2" fmla="*/ 224004 h 858184"/>
                  <a:gd name="connsiteX3" fmla="*/ 76156 w 486697"/>
                  <a:gd name="connsiteY3" fmla="*/ 35385 h 858184"/>
                  <a:gd name="connsiteX4" fmla="*/ 0 w 486697"/>
                  <a:gd name="connsiteY4" fmla="*/ 61771 h 858184"/>
                  <a:gd name="connsiteX5" fmla="*/ 73742 w 486697"/>
                  <a:gd name="connsiteY5" fmla="*/ 651707 h 858184"/>
                  <a:gd name="connsiteX6" fmla="*/ 442452 w 486697"/>
                  <a:gd name="connsiteY6" fmla="*/ 725449 h 858184"/>
                  <a:gd name="connsiteX7" fmla="*/ 486697 w 486697"/>
                  <a:gd name="connsiteY7" fmla="*/ 858184 h 858184"/>
                  <a:gd name="connsiteX0" fmla="*/ 486697 w 486697"/>
                  <a:gd name="connsiteY0" fmla="*/ 858184 h 858184"/>
                  <a:gd name="connsiteX1" fmla="*/ 442452 w 486697"/>
                  <a:gd name="connsiteY1" fmla="*/ 695952 h 858184"/>
                  <a:gd name="connsiteX2" fmla="*/ 427704 w 486697"/>
                  <a:gd name="connsiteY2" fmla="*/ 224004 h 858184"/>
                  <a:gd name="connsiteX3" fmla="*/ 76156 w 486697"/>
                  <a:gd name="connsiteY3" fmla="*/ 35385 h 858184"/>
                  <a:gd name="connsiteX4" fmla="*/ 0 w 486697"/>
                  <a:gd name="connsiteY4" fmla="*/ 61771 h 858184"/>
                  <a:gd name="connsiteX5" fmla="*/ 73742 w 486697"/>
                  <a:gd name="connsiteY5" fmla="*/ 651707 h 858184"/>
                  <a:gd name="connsiteX6" fmla="*/ 442452 w 486697"/>
                  <a:gd name="connsiteY6" fmla="*/ 725449 h 858184"/>
                  <a:gd name="connsiteX7" fmla="*/ 486697 w 486697"/>
                  <a:gd name="connsiteY7" fmla="*/ 858184 h 8581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86697" h="858184">
                    <a:moveTo>
                      <a:pt x="486697" y="858184"/>
                    </a:moveTo>
                    <a:lnTo>
                      <a:pt x="442452" y="695952"/>
                    </a:lnTo>
                    <a:cubicBezTo>
                      <a:pt x="432620" y="590255"/>
                      <a:pt x="488753" y="334098"/>
                      <a:pt x="427704" y="224004"/>
                    </a:cubicBezTo>
                    <a:cubicBezTo>
                      <a:pt x="366655" y="113910"/>
                      <a:pt x="147440" y="62424"/>
                      <a:pt x="76156" y="35385"/>
                    </a:cubicBezTo>
                    <a:cubicBezTo>
                      <a:pt x="4872" y="8346"/>
                      <a:pt x="6498" y="-39841"/>
                      <a:pt x="0" y="61771"/>
                    </a:cubicBezTo>
                    <a:cubicBezTo>
                      <a:pt x="24581" y="258416"/>
                      <a:pt x="-33966" y="551489"/>
                      <a:pt x="73742" y="651707"/>
                    </a:cubicBezTo>
                    <a:cubicBezTo>
                      <a:pt x="181450" y="751925"/>
                      <a:pt x="373626" y="691036"/>
                      <a:pt x="442452" y="725449"/>
                    </a:cubicBezTo>
                    <a:lnTo>
                      <a:pt x="486697" y="858184"/>
                    </a:lnTo>
                    <a:close/>
                  </a:path>
                </a:pathLst>
              </a:custGeom>
              <a:solidFill>
                <a:srgbClr val="F18C1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600"/>
              </a:p>
            </p:txBody>
          </p:sp>
          <p:sp>
            <p:nvSpPr>
              <p:cNvPr id="37" name="任意多边形 43">
                <a:extLst>
                  <a:ext uri="{FF2B5EF4-FFF2-40B4-BE49-F238E27FC236}">
                    <a16:creationId xmlns:a16="http://schemas.microsoft.com/office/drawing/2014/main" id="{C79AD191-CEC9-454C-A2F7-A621C25D834C}"/>
                  </a:ext>
                </a:extLst>
              </p:cNvPr>
              <p:cNvSpPr/>
              <p:nvPr/>
            </p:nvSpPr>
            <p:spPr>
              <a:xfrm rot="20871133">
                <a:off x="3296615" y="1400177"/>
                <a:ext cx="715690" cy="1258861"/>
              </a:xfrm>
              <a:custGeom>
                <a:avLst/>
                <a:gdLst>
                  <a:gd name="connsiteX0" fmla="*/ 486697 w 486697"/>
                  <a:gd name="connsiteY0" fmla="*/ 796413 h 796413"/>
                  <a:gd name="connsiteX1" fmla="*/ 442452 w 486697"/>
                  <a:gd name="connsiteY1" fmla="*/ 634181 h 796413"/>
                  <a:gd name="connsiteX2" fmla="*/ 427704 w 486697"/>
                  <a:gd name="connsiteY2" fmla="*/ 162233 h 796413"/>
                  <a:gd name="connsiteX3" fmla="*/ 0 w 486697"/>
                  <a:gd name="connsiteY3" fmla="*/ 0 h 796413"/>
                  <a:gd name="connsiteX4" fmla="*/ 73742 w 486697"/>
                  <a:gd name="connsiteY4" fmla="*/ 589936 h 796413"/>
                  <a:gd name="connsiteX5" fmla="*/ 442452 w 486697"/>
                  <a:gd name="connsiteY5" fmla="*/ 663678 h 796413"/>
                  <a:gd name="connsiteX6" fmla="*/ 486697 w 486697"/>
                  <a:gd name="connsiteY6" fmla="*/ 796413 h 796413"/>
                  <a:gd name="connsiteX0" fmla="*/ 486697 w 486697"/>
                  <a:gd name="connsiteY0" fmla="*/ 817061 h 817061"/>
                  <a:gd name="connsiteX1" fmla="*/ 442452 w 486697"/>
                  <a:gd name="connsiteY1" fmla="*/ 654829 h 817061"/>
                  <a:gd name="connsiteX2" fmla="*/ 427704 w 486697"/>
                  <a:gd name="connsiteY2" fmla="*/ 182881 h 817061"/>
                  <a:gd name="connsiteX3" fmla="*/ 0 w 486697"/>
                  <a:gd name="connsiteY3" fmla="*/ 20648 h 817061"/>
                  <a:gd name="connsiteX4" fmla="*/ 73742 w 486697"/>
                  <a:gd name="connsiteY4" fmla="*/ 610584 h 817061"/>
                  <a:gd name="connsiteX5" fmla="*/ 442452 w 486697"/>
                  <a:gd name="connsiteY5" fmla="*/ 684326 h 817061"/>
                  <a:gd name="connsiteX6" fmla="*/ 486697 w 486697"/>
                  <a:gd name="connsiteY6" fmla="*/ 817061 h 817061"/>
                  <a:gd name="connsiteX0" fmla="*/ 486697 w 486697"/>
                  <a:gd name="connsiteY0" fmla="*/ 858184 h 858184"/>
                  <a:gd name="connsiteX1" fmla="*/ 442452 w 486697"/>
                  <a:gd name="connsiteY1" fmla="*/ 695952 h 858184"/>
                  <a:gd name="connsiteX2" fmla="*/ 427704 w 486697"/>
                  <a:gd name="connsiteY2" fmla="*/ 224004 h 858184"/>
                  <a:gd name="connsiteX3" fmla="*/ 76156 w 486697"/>
                  <a:gd name="connsiteY3" fmla="*/ 35385 h 858184"/>
                  <a:gd name="connsiteX4" fmla="*/ 0 w 486697"/>
                  <a:gd name="connsiteY4" fmla="*/ 61771 h 858184"/>
                  <a:gd name="connsiteX5" fmla="*/ 73742 w 486697"/>
                  <a:gd name="connsiteY5" fmla="*/ 651707 h 858184"/>
                  <a:gd name="connsiteX6" fmla="*/ 442452 w 486697"/>
                  <a:gd name="connsiteY6" fmla="*/ 725449 h 858184"/>
                  <a:gd name="connsiteX7" fmla="*/ 486697 w 486697"/>
                  <a:gd name="connsiteY7" fmla="*/ 858184 h 858184"/>
                  <a:gd name="connsiteX0" fmla="*/ 486697 w 486697"/>
                  <a:gd name="connsiteY0" fmla="*/ 858184 h 858184"/>
                  <a:gd name="connsiteX1" fmla="*/ 442452 w 486697"/>
                  <a:gd name="connsiteY1" fmla="*/ 695952 h 858184"/>
                  <a:gd name="connsiteX2" fmla="*/ 427704 w 486697"/>
                  <a:gd name="connsiteY2" fmla="*/ 224004 h 858184"/>
                  <a:gd name="connsiteX3" fmla="*/ 76156 w 486697"/>
                  <a:gd name="connsiteY3" fmla="*/ 35385 h 858184"/>
                  <a:gd name="connsiteX4" fmla="*/ 0 w 486697"/>
                  <a:gd name="connsiteY4" fmla="*/ 61771 h 858184"/>
                  <a:gd name="connsiteX5" fmla="*/ 73742 w 486697"/>
                  <a:gd name="connsiteY5" fmla="*/ 651707 h 858184"/>
                  <a:gd name="connsiteX6" fmla="*/ 442452 w 486697"/>
                  <a:gd name="connsiteY6" fmla="*/ 725449 h 858184"/>
                  <a:gd name="connsiteX7" fmla="*/ 486697 w 486697"/>
                  <a:gd name="connsiteY7" fmla="*/ 858184 h 858184"/>
                  <a:gd name="connsiteX0" fmla="*/ 486697 w 486697"/>
                  <a:gd name="connsiteY0" fmla="*/ 858184 h 858184"/>
                  <a:gd name="connsiteX1" fmla="*/ 442452 w 486697"/>
                  <a:gd name="connsiteY1" fmla="*/ 695952 h 858184"/>
                  <a:gd name="connsiteX2" fmla="*/ 427704 w 486697"/>
                  <a:gd name="connsiteY2" fmla="*/ 224004 h 858184"/>
                  <a:gd name="connsiteX3" fmla="*/ 76156 w 486697"/>
                  <a:gd name="connsiteY3" fmla="*/ 35385 h 858184"/>
                  <a:gd name="connsiteX4" fmla="*/ 0 w 486697"/>
                  <a:gd name="connsiteY4" fmla="*/ 61771 h 858184"/>
                  <a:gd name="connsiteX5" fmla="*/ 73742 w 486697"/>
                  <a:gd name="connsiteY5" fmla="*/ 651707 h 858184"/>
                  <a:gd name="connsiteX6" fmla="*/ 442452 w 486697"/>
                  <a:gd name="connsiteY6" fmla="*/ 725449 h 858184"/>
                  <a:gd name="connsiteX7" fmla="*/ 486697 w 486697"/>
                  <a:gd name="connsiteY7" fmla="*/ 858184 h 8581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86697" h="858184">
                    <a:moveTo>
                      <a:pt x="486697" y="858184"/>
                    </a:moveTo>
                    <a:lnTo>
                      <a:pt x="442452" y="695952"/>
                    </a:lnTo>
                    <a:cubicBezTo>
                      <a:pt x="432620" y="590255"/>
                      <a:pt x="488753" y="334098"/>
                      <a:pt x="427704" y="224004"/>
                    </a:cubicBezTo>
                    <a:cubicBezTo>
                      <a:pt x="366655" y="113910"/>
                      <a:pt x="147440" y="62424"/>
                      <a:pt x="76156" y="35385"/>
                    </a:cubicBezTo>
                    <a:cubicBezTo>
                      <a:pt x="4872" y="8346"/>
                      <a:pt x="6498" y="-39841"/>
                      <a:pt x="0" y="61771"/>
                    </a:cubicBezTo>
                    <a:cubicBezTo>
                      <a:pt x="24581" y="258416"/>
                      <a:pt x="-33966" y="551489"/>
                      <a:pt x="73742" y="651707"/>
                    </a:cubicBezTo>
                    <a:cubicBezTo>
                      <a:pt x="181450" y="751925"/>
                      <a:pt x="373626" y="691036"/>
                      <a:pt x="442452" y="725449"/>
                    </a:cubicBezTo>
                    <a:lnTo>
                      <a:pt x="486697" y="858184"/>
                    </a:lnTo>
                    <a:close/>
                  </a:path>
                </a:pathLst>
              </a:custGeom>
              <a:solidFill>
                <a:srgbClr val="F18C1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600"/>
              </a:p>
            </p:txBody>
          </p:sp>
          <p:sp>
            <p:nvSpPr>
              <p:cNvPr id="38" name="任意多边形 44">
                <a:extLst>
                  <a:ext uri="{FF2B5EF4-FFF2-40B4-BE49-F238E27FC236}">
                    <a16:creationId xmlns:a16="http://schemas.microsoft.com/office/drawing/2014/main" id="{03376CA0-DA6F-4BB7-BEC6-948898C2105C}"/>
                  </a:ext>
                </a:extLst>
              </p:cNvPr>
              <p:cNvSpPr/>
              <p:nvPr/>
            </p:nvSpPr>
            <p:spPr>
              <a:xfrm>
                <a:off x="2433484" y="2469237"/>
                <a:ext cx="3510116" cy="3326880"/>
              </a:xfrm>
              <a:custGeom>
                <a:avLst/>
                <a:gdLst>
                  <a:gd name="connsiteX0" fmla="*/ 2533998 w 3510116"/>
                  <a:gd name="connsiteY0" fmla="*/ 0 h 3326049"/>
                  <a:gd name="connsiteX1" fmla="*/ 2591623 w 3510116"/>
                  <a:gd name="connsiteY1" fmla="*/ 27759 h 3326049"/>
                  <a:gd name="connsiteX2" fmla="*/ 3510116 w 3510116"/>
                  <a:gd name="connsiteY2" fmla="*/ 1570991 h 3326049"/>
                  <a:gd name="connsiteX3" fmla="*/ 1755058 w 3510116"/>
                  <a:gd name="connsiteY3" fmla="*/ 3326049 h 3326049"/>
                  <a:gd name="connsiteX4" fmla="*/ 0 w 3510116"/>
                  <a:gd name="connsiteY4" fmla="*/ 1570991 h 3326049"/>
                  <a:gd name="connsiteX5" fmla="*/ 918493 w 3510116"/>
                  <a:gd name="connsiteY5" fmla="*/ 27759 h 3326049"/>
                  <a:gd name="connsiteX6" fmla="*/ 923961 w 3510116"/>
                  <a:gd name="connsiteY6" fmla="*/ 25125 h 3326049"/>
                  <a:gd name="connsiteX7" fmla="*/ 950966 w 3510116"/>
                  <a:gd name="connsiteY7" fmla="*/ 98910 h 3326049"/>
                  <a:gd name="connsiteX8" fmla="*/ 972537 w 3510116"/>
                  <a:gd name="connsiteY8" fmla="*/ 138652 h 3326049"/>
                  <a:gd name="connsiteX9" fmla="*/ 842536 w 3510116"/>
                  <a:gd name="connsiteY9" fmla="*/ 217629 h 3326049"/>
                  <a:gd name="connsiteX10" fmla="*/ 122959 w 3510116"/>
                  <a:gd name="connsiteY10" fmla="*/ 1570991 h 3326049"/>
                  <a:gd name="connsiteX11" fmla="*/ 1755058 w 3510116"/>
                  <a:gd name="connsiteY11" fmla="*/ 3203090 h 3326049"/>
                  <a:gd name="connsiteX12" fmla="*/ 3387157 w 3510116"/>
                  <a:gd name="connsiteY12" fmla="*/ 1570991 h 3326049"/>
                  <a:gd name="connsiteX13" fmla="*/ 2533013 w 3510116"/>
                  <a:gd name="connsiteY13" fmla="*/ 135878 h 3326049"/>
                  <a:gd name="connsiteX14" fmla="*/ 2491061 w 3510116"/>
                  <a:gd name="connsiteY14" fmla="*/ 115668 h 3326049"/>
                  <a:gd name="connsiteX15" fmla="*/ 2500156 w 3510116"/>
                  <a:gd name="connsiteY15" fmla="*/ 98910 h 3326049"/>
                  <a:gd name="connsiteX16" fmla="*/ 2528425 w 3510116"/>
                  <a:gd name="connsiteY16" fmla="*/ 21674 h 33260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510116" h="3326049">
                    <a:moveTo>
                      <a:pt x="2533998" y="0"/>
                    </a:moveTo>
                    <a:lnTo>
                      <a:pt x="2591623" y="27759"/>
                    </a:lnTo>
                    <a:cubicBezTo>
                      <a:pt x="3138719" y="324959"/>
                      <a:pt x="3510116" y="904603"/>
                      <a:pt x="3510116" y="1570991"/>
                    </a:cubicBezTo>
                    <a:cubicBezTo>
                      <a:pt x="3510116" y="2540283"/>
                      <a:pt x="2724350" y="3326049"/>
                      <a:pt x="1755058" y="3326049"/>
                    </a:cubicBezTo>
                    <a:cubicBezTo>
                      <a:pt x="785766" y="3326049"/>
                      <a:pt x="0" y="2540283"/>
                      <a:pt x="0" y="1570991"/>
                    </a:cubicBezTo>
                    <a:cubicBezTo>
                      <a:pt x="0" y="904603"/>
                      <a:pt x="371397" y="324959"/>
                      <a:pt x="918493" y="27759"/>
                    </a:cubicBezTo>
                    <a:lnTo>
                      <a:pt x="923961" y="25125"/>
                    </a:lnTo>
                    <a:lnTo>
                      <a:pt x="950966" y="98910"/>
                    </a:lnTo>
                    <a:lnTo>
                      <a:pt x="972537" y="138652"/>
                    </a:lnTo>
                    <a:lnTo>
                      <a:pt x="842536" y="217629"/>
                    </a:lnTo>
                    <a:cubicBezTo>
                      <a:pt x="408395" y="510929"/>
                      <a:pt x="122959" y="1007627"/>
                      <a:pt x="122959" y="1570991"/>
                    </a:cubicBezTo>
                    <a:cubicBezTo>
                      <a:pt x="122959" y="2472374"/>
                      <a:pt x="853675" y="3203090"/>
                      <a:pt x="1755058" y="3203090"/>
                    </a:cubicBezTo>
                    <a:cubicBezTo>
                      <a:pt x="2656441" y="3203090"/>
                      <a:pt x="3387157" y="2472374"/>
                      <a:pt x="3387157" y="1570991"/>
                    </a:cubicBezTo>
                    <a:cubicBezTo>
                      <a:pt x="3387157" y="951290"/>
                      <a:pt x="3041780" y="412256"/>
                      <a:pt x="2533013" y="135878"/>
                    </a:cubicBezTo>
                    <a:lnTo>
                      <a:pt x="2491061" y="115668"/>
                    </a:lnTo>
                    <a:lnTo>
                      <a:pt x="2500156" y="98910"/>
                    </a:lnTo>
                    <a:cubicBezTo>
                      <a:pt x="2510791" y="73767"/>
                      <a:pt x="2520238" y="47998"/>
                      <a:pt x="2528425" y="21674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60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A057F7E7-C9FA-4C4F-BA9D-A0173B5CC817}"/>
                </a:ext>
              </a:extLst>
            </p:cNvPr>
            <p:cNvSpPr txBox="1"/>
            <p:nvPr/>
          </p:nvSpPr>
          <p:spPr>
            <a:xfrm>
              <a:off x="1755138" y="1675041"/>
              <a:ext cx="683260" cy="5427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latin typeface="幼圆" panose="02010509060101010101" pitchFamily="49" charset="-122"/>
                  <a:ea typeface="幼圆" panose="02010509060101010101" pitchFamily="49" charset="-122"/>
                </a:rPr>
                <a:t>03</a:t>
              </a:r>
              <a:endParaRPr lang="zh-CN" altLang="en-US" sz="1200" dirty="0"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sp>
        <p:nvSpPr>
          <p:cNvPr id="39" name="文本框 58">
            <a:extLst>
              <a:ext uri="{FF2B5EF4-FFF2-40B4-BE49-F238E27FC236}">
                <a16:creationId xmlns:a16="http://schemas.microsoft.com/office/drawing/2014/main" id="{8BA5B308-56B1-4EA7-9634-9DF10A8D213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80796" y="2214471"/>
            <a:ext cx="3514327" cy="15142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400" dirty="0">
                <a:solidFill>
                  <a:srgbClr val="F18C1B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卧室 </a:t>
            </a:r>
            <a:r>
              <a:rPr lang="zh-CN" altLang="en-US" sz="1400" dirty="0">
                <a:solidFill>
                  <a:srgbClr val="333333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是主卧通常指一个家庭场所中最大、装修最好的居住空间（非活动空间）。有时也指家庭中主要收入者的居住空间。</a:t>
            </a:r>
          </a:p>
          <a:p>
            <a:pPr>
              <a:lnSpc>
                <a:spcPct val="140000"/>
              </a:lnSpc>
            </a:pPr>
            <a:r>
              <a:rPr lang="zh-CN" altLang="en-US" sz="1400" dirty="0">
                <a:solidFill>
                  <a:srgbClr val="333333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次卧指区别于主卧以外的居住空间。</a:t>
            </a: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4F423267-CA7F-46FF-AF8E-7BDA1E170B9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7184" y="1518823"/>
            <a:ext cx="4342208" cy="2905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79880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5700">
        <p:random/>
      </p:transition>
    </mc:Choice>
    <mc:Fallback>
      <p:transition spd="slow" advTm="57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50"/>
                            </p:stCondLst>
                            <p:childTnLst>
                              <p:par>
                                <p:cTn id="2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5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50"/>
                            </p:stCondLst>
                            <p:childTnLst>
                              <p:par>
                                <p:cTn id="4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941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31" grpId="0"/>
      <p:bldP spid="32" grpId="0"/>
      <p:bldP spid="3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>
            <a:extLst>
              <a:ext uri="{FF2B5EF4-FFF2-40B4-BE49-F238E27FC236}">
                <a16:creationId xmlns:a16="http://schemas.microsoft.com/office/drawing/2014/main" id="{215E4B63-2CC1-4B14-B044-85C720930FEA}"/>
              </a:ext>
            </a:extLst>
          </p:cNvPr>
          <p:cNvSpPr/>
          <p:nvPr/>
        </p:nvSpPr>
        <p:spPr>
          <a:xfrm>
            <a:off x="564357" y="1527969"/>
            <a:ext cx="8041481" cy="2887266"/>
          </a:xfrm>
          <a:prstGeom prst="rect">
            <a:avLst/>
          </a:prstGeom>
          <a:solidFill>
            <a:srgbClr val="A29D78">
              <a:alpha val="3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 dirty="0"/>
          </a:p>
          <a:p>
            <a:pPr algn="ctr">
              <a:defRPr/>
            </a:pPr>
            <a:endParaRPr lang="zh-CN" altLang="en-US" sz="1350" dirty="0"/>
          </a:p>
        </p:txBody>
      </p: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id="{AFE7B170-F2E1-46C8-9F0D-04D052FAD910}"/>
              </a:ext>
            </a:extLst>
          </p:cNvPr>
          <p:cNvCxnSpPr/>
          <p:nvPr/>
        </p:nvCxnSpPr>
        <p:spPr>
          <a:xfrm>
            <a:off x="553642" y="1385094"/>
            <a:ext cx="8041481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>
            <a:extLst>
              <a:ext uri="{FF2B5EF4-FFF2-40B4-BE49-F238E27FC236}">
                <a16:creationId xmlns:a16="http://schemas.microsoft.com/office/drawing/2014/main" id="{972C9396-FA2D-4647-8B6C-5E448B31C22F}"/>
              </a:ext>
            </a:extLst>
          </p:cNvPr>
          <p:cNvCxnSpPr/>
          <p:nvPr/>
        </p:nvCxnSpPr>
        <p:spPr>
          <a:xfrm>
            <a:off x="564357" y="4625975"/>
            <a:ext cx="8041481" cy="0"/>
          </a:xfrm>
          <a:prstGeom prst="line">
            <a:avLst/>
          </a:prstGeom>
          <a:ln w="571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文本框 59">
            <a:extLst>
              <a:ext uri="{FF2B5EF4-FFF2-40B4-BE49-F238E27FC236}">
                <a16:creationId xmlns:a16="http://schemas.microsoft.com/office/drawing/2014/main" id="{07FAECDE-BDF9-4451-A341-E8F1B77E067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2372" y="310695"/>
            <a:ext cx="1031051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6600" dirty="0">
                <a:solidFill>
                  <a:srgbClr val="F18C1B"/>
                </a:solidFill>
                <a:latin typeface="幼圆" panose="02010509060101010101" pitchFamily="49" charset="-122"/>
                <a:ea typeface="幼圆" panose="02010509060101010101" pitchFamily="49" charset="-122"/>
                <a:cs typeface="文鼎习字体"/>
              </a:rPr>
              <a:t>叁</a:t>
            </a:r>
          </a:p>
        </p:txBody>
      </p:sp>
      <p:sp>
        <p:nvSpPr>
          <p:cNvPr id="31" name="文本框 60">
            <a:extLst>
              <a:ext uri="{FF2B5EF4-FFF2-40B4-BE49-F238E27FC236}">
                <a16:creationId xmlns:a16="http://schemas.microsoft.com/office/drawing/2014/main" id="{73C38B83-8C9E-4CF7-87C0-C11E275CD46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00201" y="785246"/>
            <a:ext cx="954107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000" dirty="0">
                <a:latin typeface="幼圆" panose="02010509060101010101" pitchFamily="49" charset="-122"/>
                <a:ea typeface="幼圆" panose="02010509060101010101" pitchFamily="49" charset="-122"/>
              </a:rPr>
              <a:t>卧室</a:t>
            </a:r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09ABBAC4-8200-49BC-9D98-2E92A167E2AB}"/>
              </a:ext>
            </a:extLst>
          </p:cNvPr>
          <p:cNvGrpSpPr/>
          <p:nvPr/>
        </p:nvGrpSpPr>
        <p:grpSpPr>
          <a:xfrm>
            <a:off x="1600201" y="360352"/>
            <a:ext cx="438149" cy="528319"/>
            <a:chOff x="1630673" y="1381941"/>
            <a:chExt cx="858526" cy="1035206"/>
          </a:xfrm>
        </p:grpSpPr>
        <p:grpSp>
          <p:nvGrpSpPr>
            <p:cNvPr id="33" name="组合 41">
              <a:extLst>
                <a:ext uri="{FF2B5EF4-FFF2-40B4-BE49-F238E27FC236}">
                  <a16:creationId xmlns:a16="http://schemas.microsoft.com/office/drawing/2014/main" id="{E13C6494-C049-4EB6-BF71-B2BBB51569FB}"/>
                </a:ext>
              </a:extLst>
            </p:cNvPr>
            <p:cNvGrpSpPr>
              <a:grpSpLocks/>
            </p:cNvGrpSpPr>
            <p:nvPr/>
          </p:nvGrpSpPr>
          <p:grpSpPr bwMode="auto">
            <a:xfrm flipH="1">
              <a:off x="1630673" y="1381941"/>
              <a:ext cx="858526" cy="1035206"/>
              <a:chOff x="2433484" y="1400177"/>
              <a:chExt cx="3510116" cy="4395940"/>
            </a:xfrm>
          </p:grpSpPr>
          <p:sp>
            <p:nvSpPr>
              <p:cNvPr id="35" name="任意多边形 42">
                <a:extLst>
                  <a:ext uri="{FF2B5EF4-FFF2-40B4-BE49-F238E27FC236}">
                    <a16:creationId xmlns:a16="http://schemas.microsoft.com/office/drawing/2014/main" id="{6AF8F7CB-46AA-41C3-A850-38F88DEA8CC5}"/>
                  </a:ext>
                </a:extLst>
              </p:cNvPr>
              <p:cNvSpPr/>
              <p:nvPr/>
            </p:nvSpPr>
            <p:spPr>
              <a:xfrm rot="5124146">
                <a:off x="4131026" y="1764713"/>
                <a:ext cx="635433" cy="958096"/>
              </a:xfrm>
              <a:custGeom>
                <a:avLst/>
                <a:gdLst>
                  <a:gd name="connsiteX0" fmla="*/ 486697 w 486697"/>
                  <a:gd name="connsiteY0" fmla="*/ 796413 h 796413"/>
                  <a:gd name="connsiteX1" fmla="*/ 442452 w 486697"/>
                  <a:gd name="connsiteY1" fmla="*/ 634181 h 796413"/>
                  <a:gd name="connsiteX2" fmla="*/ 427704 w 486697"/>
                  <a:gd name="connsiteY2" fmla="*/ 162233 h 796413"/>
                  <a:gd name="connsiteX3" fmla="*/ 0 w 486697"/>
                  <a:gd name="connsiteY3" fmla="*/ 0 h 796413"/>
                  <a:gd name="connsiteX4" fmla="*/ 73742 w 486697"/>
                  <a:gd name="connsiteY4" fmla="*/ 589936 h 796413"/>
                  <a:gd name="connsiteX5" fmla="*/ 442452 w 486697"/>
                  <a:gd name="connsiteY5" fmla="*/ 663678 h 796413"/>
                  <a:gd name="connsiteX6" fmla="*/ 486697 w 486697"/>
                  <a:gd name="connsiteY6" fmla="*/ 796413 h 796413"/>
                  <a:gd name="connsiteX0" fmla="*/ 486697 w 486697"/>
                  <a:gd name="connsiteY0" fmla="*/ 817061 h 817061"/>
                  <a:gd name="connsiteX1" fmla="*/ 442452 w 486697"/>
                  <a:gd name="connsiteY1" fmla="*/ 654829 h 817061"/>
                  <a:gd name="connsiteX2" fmla="*/ 427704 w 486697"/>
                  <a:gd name="connsiteY2" fmla="*/ 182881 h 817061"/>
                  <a:gd name="connsiteX3" fmla="*/ 0 w 486697"/>
                  <a:gd name="connsiteY3" fmla="*/ 20648 h 817061"/>
                  <a:gd name="connsiteX4" fmla="*/ 73742 w 486697"/>
                  <a:gd name="connsiteY4" fmla="*/ 610584 h 817061"/>
                  <a:gd name="connsiteX5" fmla="*/ 442452 w 486697"/>
                  <a:gd name="connsiteY5" fmla="*/ 684326 h 817061"/>
                  <a:gd name="connsiteX6" fmla="*/ 486697 w 486697"/>
                  <a:gd name="connsiteY6" fmla="*/ 817061 h 817061"/>
                  <a:gd name="connsiteX0" fmla="*/ 486697 w 486697"/>
                  <a:gd name="connsiteY0" fmla="*/ 858184 h 858184"/>
                  <a:gd name="connsiteX1" fmla="*/ 442452 w 486697"/>
                  <a:gd name="connsiteY1" fmla="*/ 695952 h 858184"/>
                  <a:gd name="connsiteX2" fmla="*/ 427704 w 486697"/>
                  <a:gd name="connsiteY2" fmla="*/ 224004 h 858184"/>
                  <a:gd name="connsiteX3" fmla="*/ 76156 w 486697"/>
                  <a:gd name="connsiteY3" fmla="*/ 35385 h 858184"/>
                  <a:gd name="connsiteX4" fmla="*/ 0 w 486697"/>
                  <a:gd name="connsiteY4" fmla="*/ 61771 h 858184"/>
                  <a:gd name="connsiteX5" fmla="*/ 73742 w 486697"/>
                  <a:gd name="connsiteY5" fmla="*/ 651707 h 858184"/>
                  <a:gd name="connsiteX6" fmla="*/ 442452 w 486697"/>
                  <a:gd name="connsiteY6" fmla="*/ 725449 h 858184"/>
                  <a:gd name="connsiteX7" fmla="*/ 486697 w 486697"/>
                  <a:gd name="connsiteY7" fmla="*/ 858184 h 858184"/>
                  <a:gd name="connsiteX0" fmla="*/ 486697 w 486697"/>
                  <a:gd name="connsiteY0" fmla="*/ 858184 h 858184"/>
                  <a:gd name="connsiteX1" fmla="*/ 442452 w 486697"/>
                  <a:gd name="connsiteY1" fmla="*/ 695952 h 858184"/>
                  <a:gd name="connsiteX2" fmla="*/ 427704 w 486697"/>
                  <a:gd name="connsiteY2" fmla="*/ 224004 h 858184"/>
                  <a:gd name="connsiteX3" fmla="*/ 76156 w 486697"/>
                  <a:gd name="connsiteY3" fmla="*/ 35385 h 858184"/>
                  <a:gd name="connsiteX4" fmla="*/ 0 w 486697"/>
                  <a:gd name="connsiteY4" fmla="*/ 61771 h 858184"/>
                  <a:gd name="connsiteX5" fmla="*/ 73742 w 486697"/>
                  <a:gd name="connsiteY5" fmla="*/ 651707 h 858184"/>
                  <a:gd name="connsiteX6" fmla="*/ 442452 w 486697"/>
                  <a:gd name="connsiteY6" fmla="*/ 725449 h 858184"/>
                  <a:gd name="connsiteX7" fmla="*/ 486697 w 486697"/>
                  <a:gd name="connsiteY7" fmla="*/ 858184 h 858184"/>
                  <a:gd name="connsiteX0" fmla="*/ 486697 w 486697"/>
                  <a:gd name="connsiteY0" fmla="*/ 858184 h 858184"/>
                  <a:gd name="connsiteX1" fmla="*/ 442452 w 486697"/>
                  <a:gd name="connsiteY1" fmla="*/ 695952 h 858184"/>
                  <a:gd name="connsiteX2" fmla="*/ 427704 w 486697"/>
                  <a:gd name="connsiteY2" fmla="*/ 224004 h 858184"/>
                  <a:gd name="connsiteX3" fmla="*/ 76156 w 486697"/>
                  <a:gd name="connsiteY3" fmla="*/ 35385 h 858184"/>
                  <a:gd name="connsiteX4" fmla="*/ 0 w 486697"/>
                  <a:gd name="connsiteY4" fmla="*/ 61771 h 858184"/>
                  <a:gd name="connsiteX5" fmla="*/ 73742 w 486697"/>
                  <a:gd name="connsiteY5" fmla="*/ 651707 h 858184"/>
                  <a:gd name="connsiteX6" fmla="*/ 442452 w 486697"/>
                  <a:gd name="connsiteY6" fmla="*/ 725449 h 858184"/>
                  <a:gd name="connsiteX7" fmla="*/ 486697 w 486697"/>
                  <a:gd name="connsiteY7" fmla="*/ 858184 h 8581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86697" h="858184">
                    <a:moveTo>
                      <a:pt x="486697" y="858184"/>
                    </a:moveTo>
                    <a:lnTo>
                      <a:pt x="442452" y="695952"/>
                    </a:lnTo>
                    <a:cubicBezTo>
                      <a:pt x="432620" y="590255"/>
                      <a:pt x="488753" y="334098"/>
                      <a:pt x="427704" y="224004"/>
                    </a:cubicBezTo>
                    <a:cubicBezTo>
                      <a:pt x="366655" y="113910"/>
                      <a:pt x="147440" y="62424"/>
                      <a:pt x="76156" y="35385"/>
                    </a:cubicBezTo>
                    <a:cubicBezTo>
                      <a:pt x="4872" y="8346"/>
                      <a:pt x="6498" y="-39841"/>
                      <a:pt x="0" y="61771"/>
                    </a:cubicBezTo>
                    <a:cubicBezTo>
                      <a:pt x="24581" y="258416"/>
                      <a:pt x="-33966" y="551489"/>
                      <a:pt x="73742" y="651707"/>
                    </a:cubicBezTo>
                    <a:cubicBezTo>
                      <a:pt x="181450" y="751925"/>
                      <a:pt x="373626" y="691036"/>
                      <a:pt x="442452" y="725449"/>
                    </a:cubicBezTo>
                    <a:lnTo>
                      <a:pt x="486697" y="858184"/>
                    </a:lnTo>
                    <a:close/>
                  </a:path>
                </a:pathLst>
              </a:custGeom>
              <a:solidFill>
                <a:srgbClr val="F18C1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600"/>
              </a:p>
            </p:txBody>
          </p:sp>
          <p:sp>
            <p:nvSpPr>
              <p:cNvPr id="36" name="任意多边形 43">
                <a:extLst>
                  <a:ext uri="{FF2B5EF4-FFF2-40B4-BE49-F238E27FC236}">
                    <a16:creationId xmlns:a16="http://schemas.microsoft.com/office/drawing/2014/main" id="{B8BDEDF4-3B5B-4B0D-A752-A0A1D8B66109}"/>
                  </a:ext>
                </a:extLst>
              </p:cNvPr>
              <p:cNvSpPr/>
              <p:nvPr/>
            </p:nvSpPr>
            <p:spPr>
              <a:xfrm rot="20871133">
                <a:off x="3296615" y="1400177"/>
                <a:ext cx="715690" cy="1258861"/>
              </a:xfrm>
              <a:custGeom>
                <a:avLst/>
                <a:gdLst>
                  <a:gd name="connsiteX0" fmla="*/ 486697 w 486697"/>
                  <a:gd name="connsiteY0" fmla="*/ 796413 h 796413"/>
                  <a:gd name="connsiteX1" fmla="*/ 442452 w 486697"/>
                  <a:gd name="connsiteY1" fmla="*/ 634181 h 796413"/>
                  <a:gd name="connsiteX2" fmla="*/ 427704 w 486697"/>
                  <a:gd name="connsiteY2" fmla="*/ 162233 h 796413"/>
                  <a:gd name="connsiteX3" fmla="*/ 0 w 486697"/>
                  <a:gd name="connsiteY3" fmla="*/ 0 h 796413"/>
                  <a:gd name="connsiteX4" fmla="*/ 73742 w 486697"/>
                  <a:gd name="connsiteY4" fmla="*/ 589936 h 796413"/>
                  <a:gd name="connsiteX5" fmla="*/ 442452 w 486697"/>
                  <a:gd name="connsiteY5" fmla="*/ 663678 h 796413"/>
                  <a:gd name="connsiteX6" fmla="*/ 486697 w 486697"/>
                  <a:gd name="connsiteY6" fmla="*/ 796413 h 796413"/>
                  <a:gd name="connsiteX0" fmla="*/ 486697 w 486697"/>
                  <a:gd name="connsiteY0" fmla="*/ 817061 h 817061"/>
                  <a:gd name="connsiteX1" fmla="*/ 442452 w 486697"/>
                  <a:gd name="connsiteY1" fmla="*/ 654829 h 817061"/>
                  <a:gd name="connsiteX2" fmla="*/ 427704 w 486697"/>
                  <a:gd name="connsiteY2" fmla="*/ 182881 h 817061"/>
                  <a:gd name="connsiteX3" fmla="*/ 0 w 486697"/>
                  <a:gd name="connsiteY3" fmla="*/ 20648 h 817061"/>
                  <a:gd name="connsiteX4" fmla="*/ 73742 w 486697"/>
                  <a:gd name="connsiteY4" fmla="*/ 610584 h 817061"/>
                  <a:gd name="connsiteX5" fmla="*/ 442452 w 486697"/>
                  <a:gd name="connsiteY5" fmla="*/ 684326 h 817061"/>
                  <a:gd name="connsiteX6" fmla="*/ 486697 w 486697"/>
                  <a:gd name="connsiteY6" fmla="*/ 817061 h 817061"/>
                  <a:gd name="connsiteX0" fmla="*/ 486697 w 486697"/>
                  <a:gd name="connsiteY0" fmla="*/ 858184 h 858184"/>
                  <a:gd name="connsiteX1" fmla="*/ 442452 w 486697"/>
                  <a:gd name="connsiteY1" fmla="*/ 695952 h 858184"/>
                  <a:gd name="connsiteX2" fmla="*/ 427704 w 486697"/>
                  <a:gd name="connsiteY2" fmla="*/ 224004 h 858184"/>
                  <a:gd name="connsiteX3" fmla="*/ 76156 w 486697"/>
                  <a:gd name="connsiteY3" fmla="*/ 35385 h 858184"/>
                  <a:gd name="connsiteX4" fmla="*/ 0 w 486697"/>
                  <a:gd name="connsiteY4" fmla="*/ 61771 h 858184"/>
                  <a:gd name="connsiteX5" fmla="*/ 73742 w 486697"/>
                  <a:gd name="connsiteY5" fmla="*/ 651707 h 858184"/>
                  <a:gd name="connsiteX6" fmla="*/ 442452 w 486697"/>
                  <a:gd name="connsiteY6" fmla="*/ 725449 h 858184"/>
                  <a:gd name="connsiteX7" fmla="*/ 486697 w 486697"/>
                  <a:gd name="connsiteY7" fmla="*/ 858184 h 858184"/>
                  <a:gd name="connsiteX0" fmla="*/ 486697 w 486697"/>
                  <a:gd name="connsiteY0" fmla="*/ 858184 h 858184"/>
                  <a:gd name="connsiteX1" fmla="*/ 442452 w 486697"/>
                  <a:gd name="connsiteY1" fmla="*/ 695952 h 858184"/>
                  <a:gd name="connsiteX2" fmla="*/ 427704 w 486697"/>
                  <a:gd name="connsiteY2" fmla="*/ 224004 h 858184"/>
                  <a:gd name="connsiteX3" fmla="*/ 76156 w 486697"/>
                  <a:gd name="connsiteY3" fmla="*/ 35385 h 858184"/>
                  <a:gd name="connsiteX4" fmla="*/ 0 w 486697"/>
                  <a:gd name="connsiteY4" fmla="*/ 61771 h 858184"/>
                  <a:gd name="connsiteX5" fmla="*/ 73742 w 486697"/>
                  <a:gd name="connsiteY5" fmla="*/ 651707 h 858184"/>
                  <a:gd name="connsiteX6" fmla="*/ 442452 w 486697"/>
                  <a:gd name="connsiteY6" fmla="*/ 725449 h 858184"/>
                  <a:gd name="connsiteX7" fmla="*/ 486697 w 486697"/>
                  <a:gd name="connsiteY7" fmla="*/ 858184 h 858184"/>
                  <a:gd name="connsiteX0" fmla="*/ 486697 w 486697"/>
                  <a:gd name="connsiteY0" fmla="*/ 858184 h 858184"/>
                  <a:gd name="connsiteX1" fmla="*/ 442452 w 486697"/>
                  <a:gd name="connsiteY1" fmla="*/ 695952 h 858184"/>
                  <a:gd name="connsiteX2" fmla="*/ 427704 w 486697"/>
                  <a:gd name="connsiteY2" fmla="*/ 224004 h 858184"/>
                  <a:gd name="connsiteX3" fmla="*/ 76156 w 486697"/>
                  <a:gd name="connsiteY3" fmla="*/ 35385 h 858184"/>
                  <a:gd name="connsiteX4" fmla="*/ 0 w 486697"/>
                  <a:gd name="connsiteY4" fmla="*/ 61771 h 858184"/>
                  <a:gd name="connsiteX5" fmla="*/ 73742 w 486697"/>
                  <a:gd name="connsiteY5" fmla="*/ 651707 h 858184"/>
                  <a:gd name="connsiteX6" fmla="*/ 442452 w 486697"/>
                  <a:gd name="connsiteY6" fmla="*/ 725449 h 858184"/>
                  <a:gd name="connsiteX7" fmla="*/ 486697 w 486697"/>
                  <a:gd name="connsiteY7" fmla="*/ 858184 h 8581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86697" h="858184">
                    <a:moveTo>
                      <a:pt x="486697" y="858184"/>
                    </a:moveTo>
                    <a:lnTo>
                      <a:pt x="442452" y="695952"/>
                    </a:lnTo>
                    <a:cubicBezTo>
                      <a:pt x="432620" y="590255"/>
                      <a:pt x="488753" y="334098"/>
                      <a:pt x="427704" y="224004"/>
                    </a:cubicBezTo>
                    <a:cubicBezTo>
                      <a:pt x="366655" y="113910"/>
                      <a:pt x="147440" y="62424"/>
                      <a:pt x="76156" y="35385"/>
                    </a:cubicBezTo>
                    <a:cubicBezTo>
                      <a:pt x="4872" y="8346"/>
                      <a:pt x="6498" y="-39841"/>
                      <a:pt x="0" y="61771"/>
                    </a:cubicBezTo>
                    <a:cubicBezTo>
                      <a:pt x="24581" y="258416"/>
                      <a:pt x="-33966" y="551489"/>
                      <a:pt x="73742" y="651707"/>
                    </a:cubicBezTo>
                    <a:cubicBezTo>
                      <a:pt x="181450" y="751925"/>
                      <a:pt x="373626" y="691036"/>
                      <a:pt x="442452" y="725449"/>
                    </a:cubicBezTo>
                    <a:lnTo>
                      <a:pt x="486697" y="858184"/>
                    </a:lnTo>
                    <a:close/>
                  </a:path>
                </a:pathLst>
              </a:custGeom>
              <a:solidFill>
                <a:srgbClr val="F18C1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600"/>
              </a:p>
            </p:txBody>
          </p:sp>
          <p:sp>
            <p:nvSpPr>
              <p:cNvPr id="37" name="任意多边形 44">
                <a:extLst>
                  <a:ext uri="{FF2B5EF4-FFF2-40B4-BE49-F238E27FC236}">
                    <a16:creationId xmlns:a16="http://schemas.microsoft.com/office/drawing/2014/main" id="{4C89170D-A693-4A88-B2E0-14390FCDDBFE}"/>
                  </a:ext>
                </a:extLst>
              </p:cNvPr>
              <p:cNvSpPr/>
              <p:nvPr/>
            </p:nvSpPr>
            <p:spPr>
              <a:xfrm>
                <a:off x="2433484" y="2469237"/>
                <a:ext cx="3510116" cy="3326880"/>
              </a:xfrm>
              <a:custGeom>
                <a:avLst/>
                <a:gdLst>
                  <a:gd name="connsiteX0" fmla="*/ 2533998 w 3510116"/>
                  <a:gd name="connsiteY0" fmla="*/ 0 h 3326049"/>
                  <a:gd name="connsiteX1" fmla="*/ 2591623 w 3510116"/>
                  <a:gd name="connsiteY1" fmla="*/ 27759 h 3326049"/>
                  <a:gd name="connsiteX2" fmla="*/ 3510116 w 3510116"/>
                  <a:gd name="connsiteY2" fmla="*/ 1570991 h 3326049"/>
                  <a:gd name="connsiteX3" fmla="*/ 1755058 w 3510116"/>
                  <a:gd name="connsiteY3" fmla="*/ 3326049 h 3326049"/>
                  <a:gd name="connsiteX4" fmla="*/ 0 w 3510116"/>
                  <a:gd name="connsiteY4" fmla="*/ 1570991 h 3326049"/>
                  <a:gd name="connsiteX5" fmla="*/ 918493 w 3510116"/>
                  <a:gd name="connsiteY5" fmla="*/ 27759 h 3326049"/>
                  <a:gd name="connsiteX6" fmla="*/ 923961 w 3510116"/>
                  <a:gd name="connsiteY6" fmla="*/ 25125 h 3326049"/>
                  <a:gd name="connsiteX7" fmla="*/ 950966 w 3510116"/>
                  <a:gd name="connsiteY7" fmla="*/ 98910 h 3326049"/>
                  <a:gd name="connsiteX8" fmla="*/ 972537 w 3510116"/>
                  <a:gd name="connsiteY8" fmla="*/ 138652 h 3326049"/>
                  <a:gd name="connsiteX9" fmla="*/ 842536 w 3510116"/>
                  <a:gd name="connsiteY9" fmla="*/ 217629 h 3326049"/>
                  <a:gd name="connsiteX10" fmla="*/ 122959 w 3510116"/>
                  <a:gd name="connsiteY10" fmla="*/ 1570991 h 3326049"/>
                  <a:gd name="connsiteX11" fmla="*/ 1755058 w 3510116"/>
                  <a:gd name="connsiteY11" fmla="*/ 3203090 h 3326049"/>
                  <a:gd name="connsiteX12" fmla="*/ 3387157 w 3510116"/>
                  <a:gd name="connsiteY12" fmla="*/ 1570991 h 3326049"/>
                  <a:gd name="connsiteX13" fmla="*/ 2533013 w 3510116"/>
                  <a:gd name="connsiteY13" fmla="*/ 135878 h 3326049"/>
                  <a:gd name="connsiteX14" fmla="*/ 2491061 w 3510116"/>
                  <a:gd name="connsiteY14" fmla="*/ 115668 h 3326049"/>
                  <a:gd name="connsiteX15" fmla="*/ 2500156 w 3510116"/>
                  <a:gd name="connsiteY15" fmla="*/ 98910 h 3326049"/>
                  <a:gd name="connsiteX16" fmla="*/ 2528425 w 3510116"/>
                  <a:gd name="connsiteY16" fmla="*/ 21674 h 33260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510116" h="3326049">
                    <a:moveTo>
                      <a:pt x="2533998" y="0"/>
                    </a:moveTo>
                    <a:lnTo>
                      <a:pt x="2591623" y="27759"/>
                    </a:lnTo>
                    <a:cubicBezTo>
                      <a:pt x="3138719" y="324959"/>
                      <a:pt x="3510116" y="904603"/>
                      <a:pt x="3510116" y="1570991"/>
                    </a:cubicBezTo>
                    <a:cubicBezTo>
                      <a:pt x="3510116" y="2540283"/>
                      <a:pt x="2724350" y="3326049"/>
                      <a:pt x="1755058" y="3326049"/>
                    </a:cubicBezTo>
                    <a:cubicBezTo>
                      <a:pt x="785766" y="3326049"/>
                      <a:pt x="0" y="2540283"/>
                      <a:pt x="0" y="1570991"/>
                    </a:cubicBezTo>
                    <a:cubicBezTo>
                      <a:pt x="0" y="904603"/>
                      <a:pt x="371397" y="324959"/>
                      <a:pt x="918493" y="27759"/>
                    </a:cubicBezTo>
                    <a:lnTo>
                      <a:pt x="923961" y="25125"/>
                    </a:lnTo>
                    <a:lnTo>
                      <a:pt x="950966" y="98910"/>
                    </a:lnTo>
                    <a:lnTo>
                      <a:pt x="972537" y="138652"/>
                    </a:lnTo>
                    <a:lnTo>
                      <a:pt x="842536" y="217629"/>
                    </a:lnTo>
                    <a:cubicBezTo>
                      <a:pt x="408395" y="510929"/>
                      <a:pt x="122959" y="1007627"/>
                      <a:pt x="122959" y="1570991"/>
                    </a:cubicBezTo>
                    <a:cubicBezTo>
                      <a:pt x="122959" y="2472374"/>
                      <a:pt x="853675" y="3203090"/>
                      <a:pt x="1755058" y="3203090"/>
                    </a:cubicBezTo>
                    <a:cubicBezTo>
                      <a:pt x="2656441" y="3203090"/>
                      <a:pt x="3387157" y="2472374"/>
                      <a:pt x="3387157" y="1570991"/>
                    </a:cubicBezTo>
                    <a:cubicBezTo>
                      <a:pt x="3387157" y="951290"/>
                      <a:pt x="3041780" y="412256"/>
                      <a:pt x="2533013" y="135878"/>
                    </a:cubicBezTo>
                    <a:lnTo>
                      <a:pt x="2491061" y="115668"/>
                    </a:lnTo>
                    <a:lnTo>
                      <a:pt x="2500156" y="98910"/>
                    </a:lnTo>
                    <a:cubicBezTo>
                      <a:pt x="2510791" y="73767"/>
                      <a:pt x="2520238" y="47998"/>
                      <a:pt x="2528425" y="21674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60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0E1766A9-F42D-4734-8161-FBDED9753A15}"/>
                </a:ext>
              </a:extLst>
            </p:cNvPr>
            <p:cNvSpPr txBox="1"/>
            <p:nvPr/>
          </p:nvSpPr>
          <p:spPr>
            <a:xfrm>
              <a:off x="1755138" y="1675041"/>
              <a:ext cx="683260" cy="5427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latin typeface="幼圆" panose="02010509060101010101" pitchFamily="49" charset="-122"/>
                  <a:ea typeface="幼圆" panose="02010509060101010101" pitchFamily="49" charset="-122"/>
                </a:rPr>
                <a:t>04</a:t>
              </a:r>
              <a:endParaRPr lang="zh-CN" altLang="en-US" sz="1200" dirty="0"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sp>
        <p:nvSpPr>
          <p:cNvPr id="38" name="文本框 58">
            <a:extLst>
              <a:ext uri="{FF2B5EF4-FFF2-40B4-BE49-F238E27FC236}">
                <a16:creationId xmlns:a16="http://schemas.microsoft.com/office/drawing/2014/main" id="{CB8A17CA-4DD5-4FE4-A2E2-164D5E1C898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80796" y="2214471"/>
            <a:ext cx="3514327" cy="15142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400" dirty="0">
                <a:solidFill>
                  <a:srgbClr val="F18C1B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卧室 </a:t>
            </a:r>
            <a:r>
              <a:rPr lang="zh-CN" altLang="en-US" sz="1400" dirty="0">
                <a:solidFill>
                  <a:srgbClr val="333333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是主卧通常指一个家庭场所中最大、装修最好的居住空间（非活动空间）。有时也指家庭中主要收入者的居住空间。</a:t>
            </a:r>
          </a:p>
          <a:p>
            <a:pPr>
              <a:lnSpc>
                <a:spcPct val="140000"/>
              </a:lnSpc>
            </a:pPr>
            <a:r>
              <a:rPr lang="zh-CN" altLang="en-US" sz="1400" dirty="0">
                <a:solidFill>
                  <a:srgbClr val="333333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次卧指区别于主卧以外的居住空间。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A4F67867-60DD-4EAD-9479-8BC18BAAE7B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3642" y="1527970"/>
            <a:ext cx="4378721" cy="28872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64287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5700">
        <p:random/>
      </p:transition>
    </mc:Choice>
    <mc:Fallback>
      <p:transition spd="slow" advTm="57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50"/>
                            </p:stCondLst>
                            <p:childTnLst>
                              <p:par>
                                <p:cTn id="2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5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50"/>
                            </p:stCondLst>
                            <p:childTnLst>
                              <p:par>
                                <p:cTn id="4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941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30" grpId="0"/>
      <p:bldP spid="31" grpId="0"/>
      <p:bldP spid="3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文本框 3"/>
          <p:cNvSpPr txBox="1">
            <a:spLocks noChangeArrowheads="1"/>
          </p:cNvSpPr>
          <p:nvPr/>
        </p:nvSpPr>
        <p:spPr bwMode="auto">
          <a:xfrm>
            <a:off x="195276" y="2417147"/>
            <a:ext cx="3832622" cy="600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3300" dirty="0">
                <a:latin typeface="幼圆" panose="02010509060101010101" pitchFamily="49" charset="-122"/>
                <a:ea typeface="幼圆" panose="02010509060101010101" pitchFamily="49" charset="-122"/>
                <a:cs typeface="文鼎习字体"/>
              </a:rPr>
              <a:t>点击此处添加标题</a:t>
            </a: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2B08886C-20E3-4B7C-9656-EBA168380042}"/>
              </a:ext>
            </a:extLst>
          </p:cNvPr>
          <p:cNvGrpSpPr/>
          <p:nvPr/>
        </p:nvGrpSpPr>
        <p:grpSpPr>
          <a:xfrm>
            <a:off x="4027898" y="1664569"/>
            <a:ext cx="1039402" cy="542865"/>
            <a:chOff x="4027898" y="1664569"/>
            <a:chExt cx="1039402" cy="542865"/>
          </a:xfrm>
        </p:grpSpPr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id="{7D7C0F23-73DA-4F06-83E5-A2B7AF3E5D42}"/>
                </a:ext>
              </a:extLst>
            </p:cNvPr>
            <p:cNvCxnSpPr/>
            <p:nvPr/>
          </p:nvCxnSpPr>
          <p:spPr>
            <a:xfrm>
              <a:off x="4027898" y="1900313"/>
              <a:ext cx="1039402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87C823EF-0C9B-4507-8BC8-54947797DA70}"/>
                </a:ext>
              </a:extLst>
            </p:cNvPr>
            <p:cNvCxnSpPr>
              <a:cxnSpLocks/>
            </p:cNvCxnSpPr>
            <p:nvPr/>
          </p:nvCxnSpPr>
          <p:spPr>
            <a:xfrm>
              <a:off x="4256498" y="1664569"/>
              <a:ext cx="0" cy="542865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C5B3AD62-2F9F-405B-B141-C76C854A17D2}"/>
              </a:ext>
            </a:extLst>
          </p:cNvPr>
          <p:cNvGrpSpPr/>
          <p:nvPr/>
        </p:nvGrpSpPr>
        <p:grpSpPr>
          <a:xfrm>
            <a:off x="7799798" y="3378994"/>
            <a:ext cx="1039402" cy="542865"/>
            <a:chOff x="7799798" y="3378994"/>
            <a:chExt cx="1039402" cy="542865"/>
          </a:xfrm>
        </p:grpSpPr>
        <p:cxnSp>
          <p:nvCxnSpPr>
            <p:cNvPr id="27" name="直接连接符 26">
              <a:extLst>
                <a:ext uri="{FF2B5EF4-FFF2-40B4-BE49-F238E27FC236}">
                  <a16:creationId xmlns:a16="http://schemas.microsoft.com/office/drawing/2014/main" id="{10CF55F1-BA52-40B4-9437-CD0D79AAC235}"/>
                </a:ext>
              </a:extLst>
            </p:cNvPr>
            <p:cNvCxnSpPr/>
            <p:nvPr/>
          </p:nvCxnSpPr>
          <p:spPr>
            <a:xfrm>
              <a:off x="7799798" y="3721894"/>
              <a:ext cx="1039402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>
              <a:extLst>
                <a:ext uri="{FF2B5EF4-FFF2-40B4-BE49-F238E27FC236}">
                  <a16:creationId xmlns:a16="http://schemas.microsoft.com/office/drawing/2014/main" id="{BC0DB54B-AC73-4F26-96FA-4C40B2CF8873}"/>
                </a:ext>
              </a:extLst>
            </p:cNvPr>
            <p:cNvCxnSpPr>
              <a:cxnSpLocks/>
            </p:cNvCxnSpPr>
            <p:nvPr/>
          </p:nvCxnSpPr>
          <p:spPr>
            <a:xfrm>
              <a:off x="8606248" y="3378994"/>
              <a:ext cx="0" cy="542865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3328C3C7-2317-4994-8728-084D134C1330}"/>
              </a:ext>
            </a:extLst>
          </p:cNvPr>
          <p:cNvGrpSpPr/>
          <p:nvPr/>
        </p:nvGrpSpPr>
        <p:grpSpPr>
          <a:xfrm>
            <a:off x="1630673" y="1381941"/>
            <a:ext cx="858526" cy="1035206"/>
            <a:chOff x="1630673" y="1381941"/>
            <a:chExt cx="858526" cy="1035206"/>
          </a:xfrm>
        </p:grpSpPr>
        <p:grpSp>
          <p:nvGrpSpPr>
            <p:cNvPr id="30" name="组合 41">
              <a:extLst>
                <a:ext uri="{FF2B5EF4-FFF2-40B4-BE49-F238E27FC236}">
                  <a16:creationId xmlns:a16="http://schemas.microsoft.com/office/drawing/2014/main" id="{E71025CC-BD65-48ED-B1F6-B44D3719D284}"/>
                </a:ext>
              </a:extLst>
            </p:cNvPr>
            <p:cNvGrpSpPr>
              <a:grpSpLocks/>
            </p:cNvGrpSpPr>
            <p:nvPr/>
          </p:nvGrpSpPr>
          <p:grpSpPr bwMode="auto">
            <a:xfrm flipH="1">
              <a:off x="1630673" y="1381941"/>
              <a:ext cx="858526" cy="1035206"/>
              <a:chOff x="2433484" y="1400177"/>
              <a:chExt cx="3510116" cy="4395940"/>
            </a:xfrm>
          </p:grpSpPr>
          <p:sp>
            <p:nvSpPr>
              <p:cNvPr id="31" name="任意多边形 42">
                <a:extLst>
                  <a:ext uri="{FF2B5EF4-FFF2-40B4-BE49-F238E27FC236}">
                    <a16:creationId xmlns:a16="http://schemas.microsoft.com/office/drawing/2014/main" id="{FD8F6580-5858-4D86-A004-571793242343}"/>
                  </a:ext>
                </a:extLst>
              </p:cNvPr>
              <p:cNvSpPr/>
              <p:nvPr/>
            </p:nvSpPr>
            <p:spPr>
              <a:xfrm rot="5124146">
                <a:off x="4131026" y="1764713"/>
                <a:ext cx="635433" cy="958096"/>
              </a:xfrm>
              <a:custGeom>
                <a:avLst/>
                <a:gdLst>
                  <a:gd name="connsiteX0" fmla="*/ 486697 w 486697"/>
                  <a:gd name="connsiteY0" fmla="*/ 796413 h 796413"/>
                  <a:gd name="connsiteX1" fmla="*/ 442452 w 486697"/>
                  <a:gd name="connsiteY1" fmla="*/ 634181 h 796413"/>
                  <a:gd name="connsiteX2" fmla="*/ 427704 w 486697"/>
                  <a:gd name="connsiteY2" fmla="*/ 162233 h 796413"/>
                  <a:gd name="connsiteX3" fmla="*/ 0 w 486697"/>
                  <a:gd name="connsiteY3" fmla="*/ 0 h 796413"/>
                  <a:gd name="connsiteX4" fmla="*/ 73742 w 486697"/>
                  <a:gd name="connsiteY4" fmla="*/ 589936 h 796413"/>
                  <a:gd name="connsiteX5" fmla="*/ 442452 w 486697"/>
                  <a:gd name="connsiteY5" fmla="*/ 663678 h 796413"/>
                  <a:gd name="connsiteX6" fmla="*/ 486697 w 486697"/>
                  <a:gd name="connsiteY6" fmla="*/ 796413 h 796413"/>
                  <a:gd name="connsiteX0" fmla="*/ 486697 w 486697"/>
                  <a:gd name="connsiteY0" fmla="*/ 817061 h 817061"/>
                  <a:gd name="connsiteX1" fmla="*/ 442452 w 486697"/>
                  <a:gd name="connsiteY1" fmla="*/ 654829 h 817061"/>
                  <a:gd name="connsiteX2" fmla="*/ 427704 w 486697"/>
                  <a:gd name="connsiteY2" fmla="*/ 182881 h 817061"/>
                  <a:gd name="connsiteX3" fmla="*/ 0 w 486697"/>
                  <a:gd name="connsiteY3" fmla="*/ 20648 h 817061"/>
                  <a:gd name="connsiteX4" fmla="*/ 73742 w 486697"/>
                  <a:gd name="connsiteY4" fmla="*/ 610584 h 817061"/>
                  <a:gd name="connsiteX5" fmla="*/ 442452 w 486697"/>
                  <a:gd name="connsiteY5" fmla="*/ 684326 h 817061"/>
                  <a:gd name="connsiteX6" fmla="*/ 486697 w 486697"/>
                  <a:gd name="connsiteY6" fmla="*/ 817061 h 817061"/>
                  <a:gd name="connsiteX0" fmla="*/ 486697 w 486697"/>
                  <a:gd name="connsiteY0" fmla="*/ 858184 h 858184"/>
                  <a:gd name="connsiteX1" fmla="*/ 442452 w 486697"/>
                  <a:gd name="connsiteY1" fmla="*/ 695952 h 858184"/>
                  <a:gd name="connsiteX2" fmla="*/ 427704 w 486697"/>
                  <a:gd name="connsiteY2" fmla="*/ 224004 h 858184"/>
                  <a:gd name="connsiteX3" fmla="*/ 76156 w 486697"/>
                  <a:gd name="connsiteY3" fmla="*/ 35385 h 858184"/>
                  <a:gd name="connsiteX4" fmla="*/ 0 w 486697"/>
                  <a:gd name="connsiteY4" fmla="*/ 61771 h 858184"/>
                  <a:gd name="connsiteX5" fmla="*/ 73742 w 486697"/>
                  <a:gd name="connsiteY5" fmla="*/ 651707 h 858184"/>
                  <a:gd name="connsiteX6" fmla="*/ 442452 w 486697"/>
                  <a:gd name="connsiteY6" fmla="*/ 725449 h 858184"/>
                  <a:gd name="connsiteX7" fmla="*/ 486697 w 486697"/>
                  <a:gd name="connsiteY7" fmla="*/ 858184 h 858184"/>
                  <a:gd name="connsiteX0" fmla="*/ 486697 w 486697"/>
                  <a:gd name="connsiteY0" fmla="*/ 858184 h 858184"/>
                  <a:gd name="connsiteX1" fmla="*/ 442452 w 486697"/>
                  <a:gd name="connsiteY1" fmla="*/ 695952 h 858184"/>
                  <a:gd name="connsiteX2" fmla="*/ 427704 w 486697"/>
                  <a:gd name="connsiteY2" fmla="*/ 224004 h 858184"/>
                  <a:gd name="connsiteX3" fmla="*/ 76156 w 486697"/>
                  <a:gd name="connsiteY3" fmla="*/ 35385 h 858184"/>
                  <a:gd name="connsiteX4" fmla="*/ 0 w 486697"/>
                  <a:gd name="connsiteY4" fmla="*/ 61771 h 858184"/>
                  <a:gd name="connsiteX5" fmla="*/ 73742 w 486697"/>
                  <a:gd name="connsiteY5" fmla="*/ 651707 h 858184"/>
                  <a:gd name="connsiteX6" fmla="*/ 442452 w 486697"/>
                  <a:gd name="connsiteY6" fmla="*/ 725449 h 858184"/>
                  <a:gd name="connsiteX7" fmla="*/ 486697 w 486697"/>
                  <a:gd name="connsiteY7" fmla="*/ 858184 h 858184"/>
                  <a:gd name="connsiteX0" fmla="*/ 486697 w 486697"/>
                  <a:gd name="connsiteY0" fmla="*/ 858184 h 858184"/>
                  <a:gd name="connsiteX1" fmla="*/ 442452 w 486697"/>
                  <a:gd name="connsiteY1" fmla="*/ 695952 h 858184"/>
                  <a:gd name="connsiteX2" fmla="*/ 427704 w 486697"/>
                  <a:gd name="connsiteY2" fmla="*/ 224004 h 858184"/>
                  <a:gd name="connsiteX3" fmla="*/ 76156 w 486697"/>
                  <a:gd name="connsiteY3" fmla="*/ 35385 h 858184"/>
                  <a:gd name="connsiteX4" fmla="*/ 0 w 486697"/>
                  <a:gd name="connsiteY4" fmla="*/ 61771 h 858184"/>
                  <a:gd name="connsiteX5" fmla="*/ 73742 w 486697"/>
                  <a:gd name="connsiteY5" fmla="*/ 651707 h 858184"/>
                  <a:gd name="connsiteX6" fmla="*/ 442452 w 486697"/>
                  <a:gd name="connsiteY6" fmla="*/ 725449 h 858184"/>
                  <a:gd name="connsiteX7" fmla="*/ 486697 w 486697"/>
                  <a:gd name="connsiteY7" fmla="*/ 858184 h 8581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86697" h="858184">
                    <a:moveTo>
                      <a:pt x="486697" y="858184"/>
                    </a:moveTo>
                    <a:lnTo>
                      <a:pt x="442452" y="695952"/>
                    </a:lnTo>
                    <a:cubicBezTo>
                      <a:pt x="432620" y="590255"/>
                      <a:pt x="488753" y="334098"/>
                      <a:pt x="427704" y="224004"/>
                    </a:cubicBezTo>
                    <a:cubicBezTo>
                      <a:pt x="366655" y="113910"/>
                      <a:pt x="147440" y="62424"/>
                      <a:pt x="76156" y="35385"/>
                    </a:cubicBezTo>
                    <a:cubicBezTo>
                      <a:pt x="4872" y="8346"/>
                      <a:pt x="6498" y="-39841"/>
                      <a:pt x="0" y="61771"/>
                    </a:cubicBezTo>
                    <a:cubicBezTo>
                      <a:pt x="24581" y="258416"/>
                      <a:pt x="-33966" y="551489"/>
                      <a:pt x="73742" y="651707"/>
                    </a:cubicBezTo>
                    <a:cubicBezTo>
                      <a:pt x="181450" y="751925"/>
                      <a:pt x="373626" y="691036"/>
                      <a:pt x="442452" y="725449"/>
                    </a:cubicBezTo>
                    <a:lnTo>
                      <a:pt x="486697" y="858184"/>
                    </a:lnTo>
                    <a:close/>
                  </a:path>
                </a:pathLst>
              </a:custGeom>
              <a:solidFill>
                <a:srgbClr val="F18C1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350"/>
              </a:p>
            </p:txBody>
          </p:sp>
          <p:sp>
            <p:nvSpPr>
              <p:cNvPr id="32" name="任意多边形 43">
                <a:extLst>
                  <a:ext uri="{FF2B5EF4-FFF2-40B4-BE49-F238E27FC236}">
                    <a16:creationId xmlns:a16="http://schemas.microsoft.com/office/drawing/2014/main" id="{BBDF80B4-06E0-485C-8BCA-ED6064E48224}"/>
                  </a:ext>
                </a:extLst>
              </p:cNvPr>
              <p:cNvSpPr/>
              <p:nvPr/>
            </p:nvSpPr>
            <p:spPr>
              <a:xfrm rot="20871133">
                <a:off x="3296615" y="1400177"/>
                <a:ext cx="715690" cy="1258861"/>
              </a:xfrm>
              <a:custGeom>
                <a:avLst/>
                <a:gdLst>
                  <a:gd name="connsiteX0" fmla="*/ 486697 w 486697"/>
                  <a:gd name="connsiteY0" fmla="*/ 796413 h 796413"/>
                  <a:gd name="connsiteX1" fmla="*/ 442452 w 486697"/>
                  <a:gd name="connsiteY1" fmla="*/ 634181 h 796413"/>
                  <a:gd name="connsiteX2" fmla="*/ 427704 w 486697"/>
                  <a:gd name="connsiteY2" fmla="*/ 162233 h 796413"/>
                  <a:gd name="connsiteX3" fmla="*/ 0 w 486697"/>
                  <a:gd name="connsiteY3" fmla="*/ 0 h 796413"/>
                  <a:gd name="connsiteX4" fmla="*/ 73742 w 486697"/>
                  <a:gd name="connsiteY4" fmla="*/ 589936 h 796413"/>
                  <a:gd name="connsiteX5" fmla="*/ 442452 w 486697"/>
                  <a:gd name="connsiteY5" fmla="*/ 663678 h 796413"/>
                  <a:gd name="connsiteX6" fmla="*/ 486697 w 486697"/>
                  <a:gd name="connsiteY6" fmla="*/ 796413 h 796413"/>
                  <a:gd name="connsiteX0" fmla="*/ 486697 w 486697"/>
                  <a:gd name="connsiteY0" fmla="*/ 817061 h 817061"/>
                  <a:gd name="connsiteX1" fmla="*/ 442452 w 486697"/>
                  <a:gd name="connsiteY1" fmla="*/ 654829 h 817061"/>
                  <a:gd name="connsiteX2" fmla="*/ 427704 w 486697"/>
                  <a:gd name="connsiteY2" fmla="*/ 182881 h 817061"/>
                  <a:gd name="connsiteX3" fmla="*/ 0 w 486697"/>
                  <a:gd name="connsiteY3" fmla="*/ 20648 h 817061"/>
                  <a:gd name="connsiteX4" fmla="*/ 73742 w 486697"/>
                  <a:gd name="connsiteY4" fmla="*/ 610584 h 817061"/>
                  <a:gd name="connsiteX5" fmla="*/ 442452 w 486697"/>
                  <a:gd name="connsiteY5" fmla="*/ 684326 h 817061"/>
                  <a:gd name="connsiteX6" fmla="*/ 486697 w 486697"/>
                  <a:gd name="connsiteY6" fmla="*/ 817061 h 817061"/>
                  <a:gd name="connsiteX0" fmla="*/ 486697 w 486697"/>
                  <a:gd name="connsiteY0" fmla="*/ 858184 h 858184"/>
                  <a:gd name="connsiteX1" fmla="*/ 442452 w 486697"/>
                  <a:gd name="connsiteY1" fmla="*/ 695952 h 858184"/>
                  <a:gd name="connsiteX2" fmla="*/ 427704 w 486697"/>
                  <a:gd name="connsiteY2" fmla="*/ 224004 h 858184"/>
                  <a:gd name="connsiteX3" fmla="*/ 76156 w 486697"/>
                  <a:gd name="connsiteY3" fmla="*/ 35385 h 858184"/>
                  <a:gd name="connsiteX4" fmla="*/ 0 w 486697"/>
                  <a:gd name="connsiteY4" fmla="*/ 61771 h 858184"/>
                  <a:gd name="connsiteX5" fmla="*/ 73742 w 486697"/>
                  <a:gd name="connsiteY5" fmla="*/ 651707 h 858184"/>
                  <a:gd name="connsiteX6" fmla="*/ 442452 w 486697"/>
                  <a:gd name="connsiteY6" fmla="*/ 725449 h 858184"/>
                  <a:gd name="connsiteX7" fmla="*/ 486697 w 486697"/>
                  <a:gd name="connsiteY7" fmla="*/ 858184 h 858184"/>
                  <a:gd name="connsiteX0" fmla="*/ 486697 w 486697"/>
                  <a:gd name="connsiteY0" fmla="*/ 858184 h 858184"/>
                  <a:gd name="connsiteX1" fmla="*/ 442452 w 486697"/>
                  <a:gd name="connsiteY1" fmla="*/ 695952 h 858184"/>
                  <a:gd name="connsiteX2" fmla="*/ 427704 w 486697"/>
                  <a:gd name="connsiteY2" fmla="*/ 224004 h 858184"/>
                  <a:gd name="connsiteX3" fmla="*/ 76156 w 486697"/>
                  <a:gd name="connsiteY3" fmla="*/ 35385 h 858184"/>
                  <a:gd name="connsiteX4" fmla="*/ 0 w 486697"/>
                  <a:gd name="connsiteY4" fmla="*/ 61771 h 858184"/>
                  <a:gd name="connsiteX5" fmla="*/ 73742 w 486697"/>
                  <a:gd name="connsiteY5" fmla="*/ 651707 h 858184"/>
                  <a:gd name="connsiteX6" fmla="*/ 442452 w 486697"/>
                  <a:gd name="connsiteY6" fmla="*/ 725449 h 858184"/>
                  <a:gd name="connsiteX7" fmla="*/ 486697 w 486697"/>
                  <a:gd name="connsiteY7" fmla="*/ 858184 h 858184"/>
                  <a:gd name="connsiteX0" fmla="*/ 486697 w 486697"/>
                  <a:gd name="connsiteY0" fmla="*/ 858184 h 858184"/>
                  <a:gd name="connsiteX1" fmla="*/ 442452 w 486697"/>
                  <a:gd name="connsiteY1" fmla="*/ 695952 h 858184"/>
                  <a:gd name="connsiteX2" fmla="*/ 427704 w 486697"/>
                  <a:gd name="connsiteY2" fmla="*/ 224004 h 858184"/>
                  <a:gd name="connsiteX3" fmla="*/ 76156 w 486697"/>
                  <a:gd name="connsiteY3" fmla="*/ 35385 h 858184"/>
                  <a:gd name="connsiteX4" fmla="*/ 0 w 486697"/>
                  <a:gd name="connsiteY4" fmla="*/ 61771 h 858184"/>
                  <a:gd name="connsiteX5" fmla="*/ 73742 w 486697"/>
                  <a:gd name="connsiteY5" fmla="*/ 651707 h 858184"/>
                  <a:gd name="connsiteX6" fmla="*/ 442452 w 486697"/>
                  <a:gd name="connsiteY6" fmla="*/ 725449 h 858184"/>
                  <a:gd name="connsiteX7" fmla="*/ 486697 w 486697"/>
                  <a:gd name="connsiteY7" fmla="*/ 858184 h 8581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86697" h="858184">
                    <a:moveTo>
                      <a:pt x="486697" y="858184"/>
                    </a:moveTo>
                    <a:lnTo>
                      <a:pt x="442452" y="695952"/>
                    </a:lnTo>
                    <a:cubicBezTo>
                      <a:pt x="432620" y="590255"/>
                      <a:pt x="488753" y="334098"/>
                      <a:pt x="427704" y="224004"/>
                    </a:cubicBezTo>
                    <a:cubicBezTo>
                      <a:pt x="366655" y="113910"/>
                      <a:pt x="147440" y="62424"/>
                      <a:pt x="76156" y="35385"/>
                    </a:cubicBezTo>
                    <a:cubicBezTo>
                      <a:pt x="4872" y="8346"/>
                      <a:pt x="6498" y="-39841"/>
                      <a:pt x="0" y="61771"/>
                    </a:cubicBezTo>
                    <a:cubicBezTo>
                      <a:pt x="24581" y="258416"/>
                      <a:pt x="-33966" y="551489"/>
                      <a:pt x="73742" y="651707"/>
                    </a:cubicBezTo>
                    <a:cubicBezTo>
                      <a:pt x="181450" y="751925"/>
                      <a:pt x="373626" y="691036"/>
                      <a:pt x="442452" y="725449"/>
                    </a:cubicBezTo>
                    <a:lnTo>
                      <a:pt x="486697" y="858184"/>
                    </a:lnTo>
                    <a:close/>
                  </a:path>
                </a:pathLst>
              </a:custGeom>
              <a:solidFill>
                <a:srgbClr val="F18C1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350"/>
              </a:p>
            </p:txBody>
          </p:sp>
          <p:sp>
            <p:nvSpPr>
              <p:cNvPr id="33" name="任意多边形 44">
                <a:extLst>
                  <a:ext uri="{FF2B5EF4-FFF2-40B4-BE49-F238E27FC236}">
                    <a16:creationId xmlns:a16="http://schemas.microsoft.com/office/drawing/2014/main" id="{34A279A2-D181-4C1A-A7EE-DD1344066F24}"/>
                  </a:ext>
                </a:extLst>
              </p:cNvPr>
              <p:cNvSpPr/>
              <p:nvPr/>
            </p:nvSpPr>
            <p:spPr>
              <a:xfrm>
                <a:off x="2433484" y="2469237"/>
                <a:ext cx="3510116" cy="3326880"/>
              </a:xfrm>
              <a:custGeom>
                <a:avLst/>
                <a:gdLst>
                  <a:gd name="connsiteX0" fmla="*/ 2533998 w 3510116"/>
                  <a:gd name="connsiteY0" fmla="*/ 0 h 3326049"/>
                  <a:gd name="connsiteX1" fmla="*/ 2591623 w 3510116"/>
                  <a:gd name="connsiteY1" fmla="*/ 27759 h 3326049"/>
                  <a:gd name="connsiteX2" fmla="*/ 3510116 w 3510116"/>
                  <a:gd name="connsiteY2" fmla="*/ 1570991 h 3326049"/>
                  <a:gd name="connsiteX3" fmla="*/ 1755058 w 3510116"/>
                  <a:gd name="connsiteY3" fmla="*/ 3326049 h 3326049"/>
                  <a:gd name="connsiteX4" fmla="*/ 0 w 3510116"/>
                  <a:gd name="connsiteY4" fmla="*/ 1570991 h 3326049"/>
                  <a:gd name="connsiteX5" fmla="*/ 918493 w 3510116"/>
                  <a:gd name="connsiteY5" fmla="*/ 27759 h 3326049"/>
                  <a:gd name="connsiteX6" fmla="*/ 923961 w 3510116"/>
                  <a:gd name="connsiteY6" fmla="*/ 25125 h 3326049"/>
                  <a:gd name="connsiteX7" fmla="*/ 950966 w 3510116"/>
                  <a:gd name="connsiteY7" fmla="*/ 98910 h 3326049"/>
                  <a:gd name="connsiteX8" fmla="*/ 972537 w 3510116"/>
                  <a:gd name="connsiteY8" fmla="*/ 138652 h 3326049"/>
                  <a:gd name="connsiteX9" fmla="*/ 842536 w 3510116"/>
                  <a:gd name="connsiteY9" fmla="*/ 217629 h 3326049"/>
                  <a:gd name="connsiteX10" fmla="*/ 122959 w 3510116"/>
                  <a:gd name="connsiteY10" fmla="*/ 1570991 h 3326049"/>
                  <a:gd name="connsiteX11" fmla="*/ 1755058 w 3510116"/>
                  <a:gd name="connsiteY11" fmla="*/ 3203090 h 3326049"/>
                  <a:gd name="connsiteX12" fmla="*/ 3387157 w 3510116"/>
                  <a:gd name="connsiteY12" fmla="*/ 1570991 h 3326049"/>
                  <a:gd name="connsiteX13" fmla="*/ 2533013 w 3510116"/>
                  <a:gd name="connsiteY13" fmla="*/ 135878 h 3326049"/>
                  <a:gd name="connsiteX14" fmla="*/ 2491061 w 3510116"/>
                  <a:gd name="connsiteY14" fmla="*/ 115668 h 3326049"/>
                  <a:gd name="connsiteX15" fmla="*/ 2500156 w 3510116"/>
                  <a:gd name="connsiteY15" fmla="*/ 98910 h 3326049"/>
                  <a:gd name="connsiteX16" fmla="*/ 2528425 w 3510116"/>
                  <a:gd name="connsiteY16" fmla="*/ 21674 h 33260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510116" h="3326049">
                    <a:moveTo>
                      <a:pt x="2533998" y="0"/>
                    </a:moveTo>
                    <a:lnTo>
                      <a:pt x="2591623" y="27759"/>
                    </a:lnTo>
                    <a:cubicBezTo>
                      <a:pt x="3138719" y="324959"/>
                      <a:pt x="3510116" y="904603"/>
                      <a:pt x="3510116" y="1570991"/>
                    </a:cubicBezTo>
                    <a:cubicBezTo>
                      <a:pt x="3510116" y="2540283"/>
                      <a:pt x="2724350" y="3326049"/>
                      <a:pt x="1755058" y="3326049"/>
                    </a:cubicBezTo>
                    <a:cubicBezTo>
                      <a:pt x="785766" y="3326049"/>
                      <a:pt x="0" y="2540283"/>
                      <a:pt x="0" y="1570991"/>
                    </a:cubicBezTo>
                    <a:cubicBezTo>
                      <a:pt x="0" y="904603"/>
                      <a:pt x="371397" y="324959"/>
                      <a:pt x="918493" y="27759"/>
                    </a:cubicBezTo>
                    <a:lnTo>
                      <a:pt x="923961" y="25125"/>
                    </a:lnTo>
                    <a:lnTo>
                      <a:pt x="950966" y="98910"/>
                    </a:lnTo>
                    <a:lnTo>
                      <a:pt x="972537" y="138652"/>
                    </a:lnTo>
                    <a:lnTo>
                      <a:pt x="842536" y="217629"/>
                    </a:lnTo>
                    <a:cubicBezTo>
                      <a:pt x="408395" y="510929"/>
                      <a:pt x="122959" y="1007627"/>
                      <a:pt x="122959" y="1570991"/>
                    </a:cubicBezTo>
                    <a:cubicBezTo>
                      <a:pt x="122959" y="2472374"/>
                      <a:pt x="853675" y="3203090"/>
                      <a:pt x="1755058" y="3203090"/>
                    </a:cubicBezTo>
                    <a:cubicBezTo>
                      <a:pt x="2656441" y="3203090"/>
                      <a:pt x="3387157" y="2472374"/>
                      <a:pt x="3387157" y="1570991"/>
                    </a:cubicBezTo>
                    <a:cubicBezTo>
                      <a:pt x="3387157" y="951290"/>
                      <a:pt x="3041780" y="412256"/>
                      <a:pt x="2533013" y="135878"/>
                    </a:cubicBezTo>
                    <a:lnTo>
                      <a:pt x="2491061" y="115668"/>
                    </a:lnTo>
                    <a:lnTo>
                      <a:pt x="2500156" y="98910"/>
                    </a:lnTo>
                    <a:cubicBezTo>
                      <a:pt x="2510791" y="73767"/>
                      <a:pt x="2520238" y="47998"/>
                      <a:pt x="2528425" y="21674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35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8EA53E99-8DE2-4380-B3CF-ADC0BE6E40EC}"/>
                </a:ext>
              </a:extLst>
            </p:cNvPr>
            <p:cNvSpPr txBox="1"/>
            <p:nvPr/>
          </p:nvSpPr>
          <p:spPr>
            <a:xfrm>
              <a:off x="1742440" y="1649642"/>
              <a:ext cx="68325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dirty="0">
                  <a:latin typeface="幼圆" panose="02010509060101010101" pitchFamily="49" charset="-122"/>
                  <a:ea typeface="幼圆" panose="02010509060101010101" pitchFamily="49" charset="-122"/>
                </a:rPr>
                <a:t>肆</a:t>
              </a:r>
            </a:p>
          </p:txBody>
        </p:sp>
      </p:grpSp>
      <p:sp>
        <p:nvSpPr>
          <p:cNvPr id="36" name="文本框 13">
            <a:extLst>
              <a:ext uri="{FF2B5EF4-FFF2-40B4-BE49-F238E27FC236}">
                <a16:creationId xmlns:a16="http://schemas.microsoft.com/office/drawing/2014/main" id="{B119642F-A140-48B0-B506-ECC4558DE9B9}"/>
              </a:ext>
            </a:extLst>
          </p:cNvPr>
          <p:cNvSpPr txBox="1">
            <a:spLocks noChangeArrowheads="1"/>
          </p:cNvSpPr>
          <p:nvPr/>
        </p:nvSpPr>
        <p:spPr bwMode="auto">
          <a:xfrm flipH="1">
            <a:off x="4332698" y="2047815"/>
            <a:ext cx="4189002" cy="16435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2000" dirty="0">
                <a:latin typeface="+mn-ea"/>
              </a:rPr>
              <a:t>起居室</a:t>
            </a:r>
            <a:r>
              <a:rPr lang="zh-CN" altLang="en-US" sz="1600" dirty="0">
                <a:latin typeface="+mn-ea"/>
              </a:rPr>
              <a:t>（</a:t>
            </a:r>
            <a:r>
              <a:rPr lang="en-US" altLang="zh-CN" sz="1600" dirty="0">
                <a:latin typeface="+mn-ea"/>
              </a:rPr>
              <a:t>living room</a:t>
            </a:r>
            <a:r>
              <a:rPr lang="zh-CN" altLang="en-US" sz="1600" dirty="0">
                <a:latin typeface="+mn-ea"/>
              </a:rPr>
              <a:t>）顾名思义供居住者会客、娱乐、团聚等活动的空间。起居室这个概念在中国似乎还不是十分盛行，人们更多地接受的是客厅这种说法。在家庭的布置中，客厅往往占据非常重要的地位。</a:t>
            </a:r>
          </a:p>
        </p:txBody>
      </p:sp>
    </p:spTree>
    <p:extLst>
      <p:ext uri="{BB962C8B-B14F-4D97-AF65-F5344CB8AC3E}">
        <p14:creationId xmlns:p14="http://schemas.microsoft.com/office/powerpoint/2010/main" val="226164408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Tm="3400">
        <p15:prstTrans prst="airplane"/>
      </p:transition>
    </mc:Choice>
    <mc:Fallback>
      <p:transition spd="slow" advTm="34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850"/>
                            </p:stCondLst>
                            <p:childTnLst>
                              <p:par>
                                <p:cTn id="30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350"/>
                            </p:stCondLst>
                            <p:childTnLst>
                              <p:par>
                                <p:cTn id="39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0" grpId="0"/>
      <p:bldP spid="3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">
            <a:extLst>
              <a:ext uri="{FF2B5EF4-FFF2-40B4-BE49-F238E27FC236}">
                <a16:creationId xmlns:a16="http://schemas.microsoft.com/office/drawing/2014/main" id="{0F9409A5-852F-4271-84E2-2A2288BE7122}"/>
              </a:ext>
            </a:extLst>
          </p:cNvPr>
          <p:cNvSpPr/>
          <p:nvPr/>
        </p:nvSpPr>
        <p:spPr>
          <a:xfrm>
            <a:off x="680225" y="497846"/>
            <a:ext cx="2754306" cy="692497"/>
          </a:xfrm>
          <a:prstGeom prst="rect">
            <a:avLst/>
          </a:prstGeom>
        </p:spPr>
        <p:txBody>
          <a:bodyPr wrap="square">
            <a:normAutofit fontScale="85000" lnSpcReduction="20000"/>
          </a:bodyPr>
          <a:lstStyle/>
          <a:p>
            <a:r>
              <a:rPr lang="zh-CN" altLang="en-US" sz="5400" b="1" spc="300" dirty="0">
                <a:solidFill>
                  <a:schemeClr val="accent1"/>
                </a:solidFill>
              </a:rPr>
              <a:t>目录</a:t>
            </a:r>
          </a:p>
        </p:txBody>
      </p:sp>
      <p:sp>
        <p:nvSpPr>
          <p:cNvPr id="21" name="Rectangle 2">
            <a:extLst>
              <a:ext uri="{FF2B5EF4-FFF2-40B4-BE49-F238E27FC236}">
                <a16:creationId xmlns:a16="http://schemas.microsoft.com/office/drawing/2014/main" id="{4C77325B-882F-43E5-9BB9-0B0B53FAAB78}"/>
              </a:ext>
            </a:extLst>
          </p:cNvPr>
          <p:cNvSpPr/>
          <p:nvPr/>
        </p:nvSpPr>
        <p:spPr bwMode="auto">
          <a:xfrm rot="10800000">
            <a:off x="545211" y="535855"/>
            <a:ext cx="71754" cy="504081"/>
          </a:xfrm>
          <a:prstGeom prst="rect">
            <a:avLst/>
          </a:prstGeom>
          <a:solidFill>
            <a:srgbClr val="F18C1B"/>
          </a:solidFill>
          <a:ln w="1905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cxnSp>
        <p:nvCxnSpPr>
          <p:cNvPr id="7" name="Straight Connector 5">
            <a:extLst>
              <a:ext uri="{FF2B5EF4-FFF2-40B4-BE49-F238E27FC236}">
                <a16:creationId xmlns:a16="http://schemas.microsoft.com/office/drawing/2014/main" id="{025EBD7D-BBAE-4643-88E3-2F865B23FB38}"/>
              </a:ext>
            </a:extLst>
          </p:cNvPr>
          <p:cNvCxnSpPr>
            <a:cxnSpLocks/>
          </p:cNvCxnSpPr>
          <p:nvPr/>
        </p:nvCxnSpPr>
        <p:spPr>
          <a:xfrm>
            <a:off x="4622800" y="1193118"/>
            <a:ext cx="0" cy="297033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13">
            <a:extLst>
              <a:ext uri="{FF2B5EF4-FFF2-40B4-BE49-F238E27FC236}">
                <a16:creationId xmlns:a16="http://schemas.microsoft.com/office/drawing/2014/main" id="{B438C3AB-D610-430F-830A-131A97D5F9F1}"/>
              </a:ext>
            </a:extLst>
          </p:cNvPr>
          <p:cNvSpPr/>
          <p:nvPr/>
        </p:nvSpPr>
        <p:spPr bwMode="auto">
          <a:xfrm>
            <a:off x="2324030" y="1657576"/>
            <a:ext cx="1890210" cy="278676"/>
          </a:xfrm>
          <a:prstGeom prst="rect">
            <a:avLst/>
          </a:prstGeom>
          <a:solidFill>
            <a:schemeClr val="accent1">
              <a:lumMod val="100000"/>
            </a:schemeClr>
          </a:solidFill>
          <a:ln w="19050">
            <a:noFill/>
            <a:round/>
            <a:headEnd/>
            <a:tailEnd/>
          </a:ln>
        </p:spPr>
        <p:txBody>
          <a:bodyPr rot="0" spcFirstLastPara="0" vert="horz" wrap="none" lIns="91440" tIns="45720" rIns="91440" bIns="45720" anchor="ctr" anchorCtr="1" forceAA="0" compatLnSpc="1">
            <a:prstTxWarp prst="textNoShape">
              <a:avLst/>
            </a:prstTxWarp>
            <a:normAutofit fontScale="70000" lnSpcReduction="20000"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</a:rPr>
              <a:t>标题文本预设</a:t>
            </a:r>
          </a:p>
        </p:txBody>
      </p:sp>
      <p:sp>
        <p:nvSpPr>
          <p:cNvPr id="9" name="Rectangle 14">
            <a:extLst>
              <a:ext uri="{FF2B5EF4-FFF2-40B4-BE49-F238E27FC236}">
                <a16:creationId xmlns:a16="http://schemas.microsoft.com/office/drawing/2014/main" id="{A39CD0F4-5B36-42BA-AAEB-3FC731CC1F10}"/>
              </a:ext>
            </a:extLst>
          </p:cNvPr>
          <p:cNvSpPr/>
          <p:nvPr/>
        </p:nvSpPr>
        <p:spPr bwMode="auto">
          <a:xfrm>
            <a:off x="5031361" y="1657576"/>
            <a:ext cx="1890210" cy="27867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19050">
            <a:noFill/>
            <a:round/>
            <a:headEnd/>
            <a:tailEnd/>
          </a:ln>
        </p:spPr>
        <p:txBody>
          <a:bodyPr rot="0" spcFirstLastPara="0" vert="horz" wrap="none" lIns="91440" tIns="45720" rIns="91440" bIns="45720" anchor="ctr" anchorCtr="1" forceAA="0" compatLnSpc="1">
            <a:prstTxWarp prst="textNoShape">
              <a:avLst/>
            </a:prstTxWarp>
            <a:normAutofit fontScale="70000" lnSpcReduction="20000"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</a:rPr>
              <a:t>标题文本预设</a:t>
            </a:r>
          </a:p>
        </p:txBody>
      </p:sp>
      <p:sp>
        <p:nvSpPr>
          <p:cNvPr id="10" name="Rectangle 16">
            <a:extLst>
              <a:ext uri="{FF2B5EF4-FFF2-40B4-BE49-F238E27FC236}">
                <a16:creationId xmlns:a16="http://schemas.microsoft.com/office/drawing/2014/main" id="{4A9E04E9-226B-47AB-BB03-50F26E15288D}"/>
              </a:ext>
            </a:extLst>
          </p:cNvPr>
          <p:cNvSpPr/>
          <p:nvPr/>
        </p:nvSpPr>
        <p:spPr bwMode="auto">
          <a:xfrm>
            <a:off x="2324030" y="2827883"/>
            <a:ext cx="1890210" cy="27867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19050">
            <a:noFill/>
            <a:round/>
            <a:headEnd/>
            <a:tailEnd/>
          </a:ln>
        </p:spPr>
        <p:txBody>
          <a:bodyPr rot="0" spcFirstLastPara="0" vert="horz" wrap="none" lIns="91440" tIns="45720" rIns="91440" bIns="45720" anchor="ctr" anchorCtr="1" forceAA="0" compatLnSpc="1">
            <a:prstTxWarp prst="textNoShape">
              <a:avLst/>
            </a:prstTxWarp>
            <a:normAutofit fontScale="70000" lnSpcReduction="20000"/>
          </a:bodyPr>
          <a:lstStyle/>
          <a:p>
            <a:pPr algn="ctr"/>
            <a:r>
              <a:rPr lang="zh-CN" altLang="en-US" sz="2000" b="1">
                <a:solidFill>
                  <a:schemeClr val="bg1"/>
                </a:solidFill>
              </a:rPr>
              <a:t>标题文本预设</a:t>
            </a:r>
          </a:p>
        </p:txBody>
      </p:sp>
      <p:sp>
        <p:nvSpPr>
          <p:cNvPr id="11" name="Rectangle 17">
            <a:extLst>
              <a:ext uri="{FF2B5EF4-FFF2-40B4-BE49-F238E27FC236}">
                <a16:creationId xmlns:a16="http://schemas.microsoft.com/office/drawing/2014/main" id="{FA0114ED-A0D8-4F43-BF19-ACACA542B9AB}"/>
              </a:ext>
            </a:extLst>
          </p:cNvPr>
          <p:cNvSpPr/>
          <p:nvPr/>
        </p:nvSpPr>
        <p:spPr bwMode="auto">
          <a:xfrm>
            <a:off x="5031361" y="2827883"/>
            <a:ext cx="1890210" cy="27867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19050">
            <a:noFill/>
            <a:round/>
            <a:headEnd/>
            <a:tailEnd/>
          </a:ln>
        </p:spPr>
        <p:txBody>
          <a:bodyPr rot="0" spcFirstLastPara="0" vert="horz" wrap="none" lIns="91440" tIns="45720" rIns="91440" bIns="45720" anchor="ctr" anchorCtr="1" forceAA="0" compatLnSpc="1">
            <a:prstTxWarp prst="textNoShape">
              <a:avLst/>
            </a:prstTxWarp>
            <a:normAutofit fontScale="70000" lnSpcReduction="20000"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</a:rPr>
              <a:t>标题文本预设</a:t>
            </a:r>
          </a:p>
        </p:txBody>
      </p:sp>
      <p:sp>
        <p:nvSpPr>
          <p:cNvPr id="14" name="TextBox 20">
            <a:extLst>
              <a:ext uri="{FF2B5EF4-FFF2-40B4-BE49-F238E27FC236}">
                <a16:creationId xmlns:a16="http://schemas.microsoft.com/office/drawing/2014/main" id="{54513DFC-EF88-43AF-A7FD-A585C7421A94}"/>
              </a:ext>
            </a:extLst>
          </p:cNvPr>
          <p:cNvSpPr txBox="1">
            <a:spLocks/>
          </p:cNvSpPr>
          <p:nvPr/>
        </p:nvSpPr>
        <p:spPr bwMode="auto">
          <a:xfrm>
            <a:off x="2324031" y="1936252"/>
            <a:ext cx="1890210" cy="4811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ctr" anchorCtr="1">
            <a:normAutofit fontScale="92500"/>
            <a:scene3d>
              <a:camera prst="orthographicFront"/>
              <a:lightRig rig="threePt" dir="t"/>
            </a:scene3d>
            <a:sp3d>
              <a:bevelT w="0" h="0"/>
            </a:sp3d>
          </a:bodyPr>
          <a:lstStyle/>
          <a:p>
            <a:pPr algn="r">
              <a:lnSpc>
                <a:spcPct val="120000"/>
              </a:lnSpc>
              <a:defRPr/>
            </a:pPr>
            <a:r>
              <a:rPr lang="zh-CN" altLang="en-US" sz="1000" dirty="0"/>
              <a:t>此部分内容作为文字排版占位显示 </a:t>
            </a:r>
            <a:br>
              <a:rPr lang="zh-CN" altLang="en-US" sz="1000" dirty="0"/>
            </a:br>
            <a:r>
              <a:rPr lang="zh-CN" altLang="en-US" sz="1000" dirty="0"/>
              <a:t>（建议使用主题字体）</a:t>
            </a:r>
          </a:p>
        </p:txBody>
      </p:sp>
      <p:sp>
        <p:nvSpPr>
          <p:cNvPr id="15" name="TextBox 21">
            <a:extLst>
              <a:ext uri="{FF2B5EF4-FFF2-40B4-BE49-F238E27FC236}">
                <a16:creationId xmlns:a16="http://schemas.microsoft.com/office/drawing/2014/main" id="{1F4BA789-C4C0-4802-BAA2-E7DDB67DF854}"/>
              </a:ext>
            </a:extLst>
          </p:cNvPr>
          <p:cNvSpPr txBox="1">
            <a:spLocks/>
          </p:cNvSpPr>
          <p:nvPr/>
        </p:nvSpPr>
        <p:spPr bwMode="auto">
          <a:xfrm>
            <a:off x="2324031" y="3106559"/>
            <a:ext cx="1890210" cy="4811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ctr" anchorCtr="1">
            <a:normAutofit fontScale="92500"/>
            <a:scene3d>
              <a:camera prst="orthographicFront"/>
              <a:lightRig rig="threePt" dir="t"/>
            </a:scene3d>
            <a:sp3d>
              <a:bevelT w="0" h="0"/>
            </a:sp3d>
          </a:bodyPr>
          <a:lstStyle/>
          <a:p>
            <a:pPr algn="r">
              <a:lnSpc>
                <a:spcPct val="120000"/>
              </a:lnSpc>
              <a:defRPr/>
            </a:pPr>
            <a:r>
              <a:rPr lang="zh-CN" altLang="en-US" sz="1000" dirty="0"/>
              <a:t>此部分内容作为文字排版占位显示 </a:t>
            </a:r>
            <a:br>
              <a:rPr lang="zh-CN" altLang="en-US" sz="1000" dirty="0"/>
            </a:br>
            <a:r>
              <a:rPr lang="zh-CN" altLang="en-US" sz="1000" dirty="0"/>
              <a:t>（建议使用主题字体）</a:t>
            </a:r>
          </a:p>
        </p:txBody>
      </p:sp>
      <p:sp>
        <p:nvSpPr>
          <p:cNvPr id="17" name="TextBox 23">
            <a:extLst>
              <a:ext uri="{FF2B5EF4-FFF2-40B4-BE49-F238E27FC236}">
                <a16:creationId xmlns:a16="http://schemas.microsoft.com/office/drawing/2014/main" id="{97B69842-C499-4210-AFE9-141FD2F47630}"/>
              </a:ext>
            </a:extLst>
          </p:cNvPr>
          <p:cNvSpPr txBox="1">
            <a:spLocks/>
          </p:cNvSpPr>
          <p:nvPr/>
        </p:nvSpPr>
        <p:spPr bwMode="auto">
          <a:xfrm>
            <a:off x="5032727" y="1936252"/>
            <a:ext cx="1888843" cy="4811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ctr" anchorCtr="1">
            <a:normAutofit fontScale="92500"/>
            <a:scene3d>
              <a:camera prst="orthographicFront"/>
              <a:lightRig rig="threePt" dir="t"/>
            </a:scene3d>
            <a:sp3d>
              <a:bevelT w="0" h="0"/>
            </a:sp3d>
          </a:bodyPr>
          <a:lstStyle/>
          <a:p>
            <a:pPr algn="l">
              <a:lnSpc>
                <a:spcPct val="120000"/>
              </a:lnSpc>
              <a:defRPr/>
            </a:pPr>
            <a:r>
              <a:rPr lang="zh-CN" altLang="en-US" sz="1000" dirty="0"/>
              <a:t>此部分内容作为文字排版占位显示 </a:t>
            </a:r>
            <a:br>
              <a:rPr lang="zh-CN" altLang="en-US" sz="1000" dirty="0"/>
            </a:br>
            <a:r>
              <a:rPr lang="zh-CN" altLang="en-US" sz="1000" dirty="0"/>
              <a:t>（建议使用主题字体）</a:t>
            </a:r>
          </a:p>
        </p:txBody>
      </p:sp>
      <p:sp>
        <p:nvSpPr>
          <p:cNvPr id="18" name="TextBox 24">
            <a:extLst>
              <a:ext uri="{FF2B5EF4-FFF2-40B4-BE49-F238E27FC236}">
                <a16:creationId xmlns:a16="http://schemas.microsoft.com/office/drawing/2014/main" id="{01BEC3BE-4DC0-4081-A3D3-2D6E0C8BB166}"/>
              </a:ext>
            </a:extLst>
          </p:cNvPr>
          <p:cNvSpPr txBox="1">
            <a:spLocks/>
          </p:cNvSpPr>
          <p:nvPr/>
        </p:nvSpPr>
        <p:spPr bwMode="auto">
          <a:xfrm>
            <a:off x="5032728" y="3106559"/>
            <a:ext cx="1888842" cy="4811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ctr" anchorCtr="1">
            <a:normAutofit fontScale="92500"/>
            <a:scene3d>
              <a:camera prst="orthographicFront"/>
              <a:lightRig rig="threePt" dir="t"/>
            </a:scene3d>
            <a:sp3d>
              <a:bevelT w="0" h="0"/>
            </a:sp3d>
          </a:bodyPr>
          <a:lstStyle/>
          <a:p>
            <a:pPr algn="l">
              <a:lnSpc>
                <a:spcPct val="120000"/>
              </a:lnSpc>
              <a:defRPr/>
            </a:pPr>
            <a:r>
              <a:rPr lang="zh-CN" altLang="en-US" sz="1000"/>
              <a:t>此部分内容作为文字排版占位显示 </a:t>
            </a:r>
            <a:br>
              <a:rPr lang="zh-CN" altLang="en-US" sz="1000"/>
            </a:br>
            <a:r>
              <a:rPr lang="zh-CN" altLang="en-US" sz="1000"/>
              <a:t>（建议使用主题字体）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9170AA65-0975-4405-A93F-27540834F9B6}"/>
              </a:ext>
            </a:extLst>
          </p:cNvPr>
          <p:cNvSpPr/>
          <p:nvPr/>
        </p:nvSpPr>
        <p:spPr>
          <a:xfrm>
            <a:off x="727850" y="1058986"/>
            <a:ext cx="1177245" cy="276999"/>
          </a:xfrm>
          <a:prstGeom prst="rect">
            <a:avLst/>
          </a:prstGeom>
        </p:spPr>
        <p:txBody>
          <a:bodyPr wrap="none">
            <a:normAutofit fontScale="77500" lnSpcReduction="20000"/>
          </a:bodyPr>
          <a:lstStyle/>
          <a:p>
            <a:r>
              <a:rPr lang="en-US" altLang="zh-CN" b="1" spc="300" dirty="0">
                <a:solidFill>
                  <a:schemeClr val="accent1"/>
                </a:solidFill>
              </a:rPr>
              <a:t>CONTENT</a:t>
            </a:r>
          </a:p>
        </p:txBody>
      </p: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CE2B200D-7144-47A4-8683-0DEC869210DD}"/>
              </a:ext>
            </a:extLst>
          </p:cNvPr>
          <p:cNvCxnSpPr>
            <a:cxnSpLocks/>
          </p:cNvCxnSpPr>
          <p:nvPr/>
        </p:nvCxnSpPr>
        <p:spPr>
          <a:xfrm>
            <a:off x="3594100" y="787400"/>
            <a:ext cx="4902200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id="{A6A5D2DA-9D48-44D7-BB5B-69F59E9011E4}"/>
              </a:ext>
            </a:extLst>
          </p:cNvPr>
          <p:cNvCxnSpPr/>
          <p:nvPr/>
        </p:nvCxnSpPr>
        <p:spPr>
          <a:xfrm>
            <a:off x="8496300" y="800100"/>
            <a:ext cx="0" cy="3553848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id="{BDC06F4B-3306-42B2-837A-8BB5437EADC6}"/>
              </a:ext>
            </a:extLst>
          </p:cNvPr>
          <p:cNvCxnSpPr>
            <a:cxnSpLocks/>
          </p:cNvCxnSpPr>
          <p:nvPr/>
        </p:nvCxnSpPr>
        <p:spPr>
          <a:xfrm flipH="1">
            <a:off x="616966" y="4353948"/>
            <a:ext cx="7879334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>
            <a:extLst>
              <a:ext uri="{FF2B5EF4-FFF2-40B4-BE49-F238E27FC236}">
                <a16:creationId xmlns:a16="http://schemas.microsoft.com/office/drawing/2014/main" id="{4C511CF1-2DE6-4E5E-8441-82E42F880D92}"/>
              </a:ext>
            </a:extLst>
          </p:cNvPr>
          <p:cNvCxnSpPr>
            <a:cxnSpLocks/>
          </p:cNvCxnSpPr>
          <p:nvPr/>
        </p:nvCxnSpPr>
        <p:spPr>
          <a:xfrm flipV="1">
            <a:off x="616965" y="2413000"/>
            <a:ext cx="0" cy="1940949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1114658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3250" advTm="4800">
        <p15:prstTrans prst="origami"/>
      </p:transition>
    </mc:Choice>
    <mc:Fallback>
      <p:transition spd="slow" advTm="48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8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50"/>
                            </p:stCondLst>
                            <p:childTnLst>
                              <p:par>
                                <p:cTn id="3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300"/>
                            </p:stCondLst>
                            <p:childTnLst>
                              <p:par>
                                <p:cTn id="4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50"/>
                            </p:stCondLst>
                            <p:childTnLst>
                              <p:par>
                                <p:cTn id="4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800"/>
                            </p:stCondLst>
                            <p:childTnLst>
                              <p:par>
                                <p:cTn id="4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300"/>
                            </p:stCondLst>
                            <p:childTnLst>
                              <p:par>
                                <p:cTn id="5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800"/>
                            </p:stCondLst>
                            <p:childTnLst>
                              <p:par>
                                <p:cTn id="6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 animBg="1"/>
      <p:bldP spid="21" grpId="1" animBg="1"/>
      <p:bldP spid="8" grpId="0" animBg="1"/>
      <p:bldP spid="9" grpId="0" animBg="1"/>
      <p:bldP spid="10" grpId="0" animBg="1"/>
      <p:bldP spid="11" grpId="0" animBg="1"/>
      <p:bldP spid="14" grpId="0"/>
      <p:bldP spid="15" grpId="0"/>
      <p:bldP spid="17" grpId="0"/>
      <p:bldP spid="18" grpId="0"/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564357" y="1573213"/>
            <a:ext cx="8041481" cy="2842022"/>
          </a:xfrm>
          <a:prstGeom prst="rect">
            <a:avLst/>
          </a:prstGeom>
          <a:solidFill>
            <a:srgbClr val="A29D78">
              <a:alpha val="3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/>
          </a:p>
        </p:txBody>
      </p:sp>
      <p:cxnSp>
        <p:nvCxnSpPr>
          <p:cNvPr id="26" name="直接连接符 25"/>
          <p:cNvCxnSpPr/>
          <p:nvPr/>
        </p:nvCxnSpPr>
        <p:spPr>
          <a:xfrm>
            <a:off x="553642" y="1385094"/>
            <a:ext cx="8041481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>
            <a:off x="564357" y="4625975"/>
            <a:ext cx="8041481" cy="0"/>
          </a:xfrm>
          <a:prstGeom prst="line">
            <a:avLst/>
          </a:prstGeom>
          <a:ln w="571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59">
            <a:extLst>
              <a:ext uri="{FF2B5EF4-FFF2-40B4-BE49-F238E27FC236}">
                <a16:creationId xmlns:a16="http://schemas.microsoft.com/office/drawing/2014/main" id="{CE878EFC-8AB7-4580-98DD-E22DD3B2D8D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22472" y="310695"/>
            <a:ext cx="1031051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6600" dirty="0">
                <a:solidFill>
                  <a:srgbClr val="F18C1B"/>
                </a:solidFill>
                <a:latin typeface="幼圆" panose="02010509060101010101" pitchFamily="49" charset="-122"/>
                <a:ea typeface="幼圆" panose="02010509060101010101" pitchFamily="49" charset="-122"/>
                <a:cs typeface="文鼎习字体"/>
              </a:rPr>
              <a:t>肆</a:t>
            </a:r>
          </a:p>
        </p:txBody>
      </p:sp>
      <p:sp>
        <p:nvSpPr>
          <p:cNvPr id="17" name="文本框 60">
            <a:extLst>
              <a:ext uri="{FF2B5EF4-FFF2-40B4-BE49-F238E27FC236}">
                <a16:creationId xmlns:a16="http://schemas.microsoft.com/office/drawing/2014/main" id="{51DFBEDC-7DA9-40B8-9524-0AD7C59F8C7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80301" y="785246"/>
            <a:ext cx="1338828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000" dirty="0">
                <a:latin typeface="幼圆" panose="02010509060101010101" pitchFamily="49" charset="-122"/>
                <a:ea typeface="幼圆" panose="02010509060101010101" pitchFamily="49" charset="-122"/>
              </a:rPr>
              <a:t>卫生间</a:t>
            </a: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5ED3235D-6915-49A5-A6DB-524026CA3965}"/>
              </a:ext>
            </a:extLst>
          </p:cNvPr>
          <p:cNvGrpSpPr/>
          <p:nvPr/>
        </p:nvGrpSpPr>
        <p:grpSpPr>
          <a:xfrm>
            <a:off x="7480301" y="360352"/>
            <a:ext cx="438149" cy="528319"/>
            <a:chOff x="1630673" y="1381941"/>
            <a:chExt cx="858526" cy="1035206"/>
          </a:xfrm>
        </p:grpSpPr>
        <p:grpSp>
          <p:nvGrpSpPr>
            <p:cNvPr id="19" name="组合 41">
              <a:extLst>
                <a:ext uri="{FF2B5EF4-FFF2-40B4-BE49-F238E27FC236}">
                  <a16:creationId xmlns:a16="http://schemas.microsoft.com/office/drawing/2014/main" id="{AF6DF723-FAB1-4A33-A690-FEB7EE3D58E1}"/>
                </a:ext>
              </a:extLst>
            </p:cNvPr>
            <p:cNvGrpSpPr>
              <a:grpSpLocks/>
            </p:cNvGrpSpPr>
            <p:nvPr/>
          </p:nvGrpSpPr>
          <p:grpSpPr bwMode="auto">
            <a:xfrm flipH="1">
              <a:off x="1630673" y="1381941"/>
              <a:ext cx="858526" cy="1035206"/>
              <a:chOff x="2433484" y="1400177"/>
              <a:chExt cx="3510116" cy="4395940"/>
            </a:xfrm>
          </p:grpSpPr>
          <p:sp>
            <p:nvSpPr>
              <p:cNvPr id="21" name="任意多边形 42">
                <a:extLst>
                  <a:ext uri="{FF2B5EF4-FFF2-40B4-BE49-F238E27FC236}">
                    <a16:creationId xmlns:a16="http://schemas.microsoft.com/office/drawing/2014/main" id="{2B1CB04F-7665-4D54-83DD-34854A59F7E4}"/>
                  </a:ext>
                </a:extLst>
              </p:cNvPr>
              <p:cNvSpPr/>
              <p:nvPr/>
            </p:nvSpPr>
            <p:spPr>
              <a:xfrm rot="5124146">
                <a:off x="4131026" y="1764713"/>
                <a:ext cx="635433" cy="958096"/>
              </a:xfrm>
              <a:custGeom>
                <a:avLst/>
                <a:gdLst>
                  <a:gd name="connsiteX0" fmla="*/ 486697 w 486697"/>
                  <a:gd name="connsiteY0" fmla="*/ 796413 h 796413"/>
                  <a:gd name="connsiteX1" fmla="*/ 442452 w 486697"/>
                  <a:gd name="connsiteY1" fmla="*/ 634181 h 796413"/>
                  <a:gd name="connsiteX2" fmla="*/ 427704 w 486697"/>
                  <a:gd name="connsiteY2" fmla="*/ 162233 h 796413"/>
                  <a:gd name="connsiteX3" fmla="*/ 0 w 486697"/>
                  <a:gd name="connsiteY3" fmla="*/ 0 h 796413"/>
                  <a:gd name="connsiteX4" fmla="*/ 73742 w 486697"/>
                  <a:gd name="connsiteY4" fmla="*/ 589936 h 796413"/>
                  <a:gd name="connsiteX5" fmla="*/ 442452 w 486697"/>
                  <a:gd name="connsiteY5" fmla="*/ 663678 h 796413"/>
                  <a:gd name="connsiteX6" fmla="*/ 486697 w 486697"/>
                  <a:gd name="connsiteY6" fmla="*/ 796413 h 796413"/>
                  <a:gd name="connsiteX0" fmla="*/ 486697 w 486697"/>
                  <a:gd name="connsiteY0" fmla="*/ 817061 h 817061"/>
                  <a:gd name="connsiteX1" fmla="*/ 442452 w 486697"/>
                  <a:gd name="connsiteY1" fmla="*/ 654829 h 817061"/>
                  <a:gd name="connsiteX2" fmla="*/ 427704 w 486697"/>
                  <a:gd name="connsiteY2" fmla="*/ 182881 h 817061"/>
                  <a:gd name="connsiteX3" fmla="*/ 0 w 486697"/>
                  <a:gd name="connsiteY3" fmla="*/ 20648 h 817061"/>
                  <a:gd name="connsiteX4" fmla="*/ 73742 w 486697"/>
                  <a:gd name="connsiteY4" fmla="*/ 610584 h 817061"/>
                  <a:gd name="connsiteX5" fmla="*/ 442452 w 486697"/>
                  <a:gd name="connsiteY5" fmla="*/ 684326 h 817061"/>
                  <a:gd name="connsiteX6" fmla="*/ 486697 w 486697"/>
                  <a:gd name="connsiteY6" fmla="*/ 817061 h 817061"/>
                  <a:gd name="connsiteX0" fmla="*/ 486697 w 486697"/>
                  <a:gd name="connsiteY0" fmla="*/ 858184 h 858184"/>
                  <a:gd name="connsiteX1" fmla="*/ 442452 w 486697"/>
                  <a:gd name="connsiteY1" fmla="*/ 695952 h 858184"/>
                  <a:gd name="connsiteX2" fmla="*/ 427704 w 486697"/>
                  <a:gd name="connsiteY2" fmla="*/ 224004 h 858184"/>
                  <a:gd name="connsiteX3" fmla="*/ 76156 w 486697"/>
                  <a:gd name="connsiteY3" fmla="*/ 35385 h 858184"/>
                  <a:gd name="connsiteX4" fmla="*/ 0 w 486697"/>
                  <a:gd name="connsiteY4" fmla="*/ 61771 h 858184"/>
                  <a:gd name="connsiteX5" fmla="*/ 73742 w 486697"/>
                  <a:gd name="connsiteY5" fmla="*/ 651707 h 858184"/>
                  <a:gd name="connsiteX6" fmla="*/ 442452 w 486697"/>
                  <a:gd name="connsiteY6" fmla="*/ 725449 h 858184"/>
                  <a:gd name="connsiteX7" fmla="*/ 486697 w 486697"/>
                  <a:gd name="connsiteY7" fmla="*/ 858184 h 858184"/>
                  <a:gd name="connsiteX0" fmla="*/ 486697 w 486697"/>
                  <a:gd name="connsiteY0" fmla="*/ 858184 h 858184"/>
                  <a:gd name="connsiteX1" fmla="*/ 442452 w 486697"/>
                  <a:gd name="connsiteY1" fmla="*/ 695952 h 858184"/>
                  <a:gd name="connsiteX2" fmla="*/ 427704 w 486697"/>
                  <a:gd name="connsiteY2" fmla="*/ 224004 h 858184"/>
                  <a:gd name="connsiteX3" fmla="*/ 76156 w 486697"/>
                  <a:gd name="connsiteY3" fmla="*/ 35385 h 858184"/>
                  <a:gd name="connsiteX4" fmla="*/ 0 w 486697"/>
                  <a:gd name="connsiteY4" fmla="*/ 61771 h 858184"/>
                  <a:gd name="connsiteX5" fmla="*/ 73742 w 486697"/>
                  <a:gd name="connsiteY5" fmla="*/ 651707 h 858184"/>
                  <a:gd name="connsiteX6" fmla="*/ 442452 w 486697"/>
                  <a:gd name="connsiteY6" fmla="*/ 725449 h 858184"/>
                  <a:gd name="connsiteX7" fmla="*/ 486697 w 486697"/>
                  <a:gd name="connsiteY7" fmla="*/ 858184 h 858184"/>
                  <a:gd name="connsiteX0" fmla="*/ 486697 w 486697"/>
                  <a:gd name="connsiteY0" fmla="*/ 858184 h 858184"/>
                  <a:gd name="connsiteX1" fmla="*/ 442452 w 486697"/>
                  <a:gd name="connsiteY1" fmla="*/ 695952 h 858184"/>
                  <a:gd name="connsiteX2" fmla="*/ 427704 w 486697"/>
                  <a:gd name="connsiteY2" fmla="*/ 224004 h 858184"/>
                  <a:gd name="connsiteX3" fmla="*/ 76156 w 486697"/>
                  <a:gd name="connsiteY3" fmla="*/ 35385 h 858184"/>
                  <a:gd name="connsiteX4" fmla="*/ 0 w 486697"/>
                  <a:gd name="connsiteY4" fmla="*/ 61771 h 858184"/>
                  <a:gd name="connsiteX5" fmla="*/ 73742 w 486697"/>
                  <a:gd name="connsiteY5" fmla="*/ 651707 h 858184"/>
                  <a:gd name="connsiteX6" fmla="*/ 442452 w 486697"/>
                  <a:gd name="connsiteY6" fmla="*/ 725449 h 858184"/>
                  <a:gd name="connsiteX7" fmla="*/ 486697 w 486697"/>
                  <a:gd name="connsiteY7" fmla="*/ 858184 h 8581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86697" h="858184">
                    <a:moveTo>
                      <a:pt x="486697" y="858184"/>
                    </a:moveTo>
                    <a:lnTo>
                      <a:pt x="442452" y="695952"/>
                    </a:lnTo>
                    <a:cubicBezTo>
                      <a:pt x="432620" y="590255"/>
                      <a:pt x="488753" y="334098"/>
                      <a:pt x="427704" y="224004"/>
                    </a:cubicBezTo>
                    <a:cubicBezTo>
                      <a:pt x="366655" y="113910"/>
                      <a:pt x="147440" y="62424"/>
                      <a:pt x="76156" y="35385"/>
                    </a:cubicBezTo>
                    <a:cubicBezTo>
                      <a:pt x="4872" y="8346"/>
                      <a:pt x="6498" y="-39841"/>
                      <a:pt x="0" y="61771"/>
                    </a:cubicBezTo>
                    <a:cubicBezTo>
                      <a:pt x="24581" y="258416"/>
                      <a:pt x="-33966" y="551489"/>
                      <a:pt x="73742" y="651707"/>
                    </a:cubicBezTo>
                    <a:cubicBezTo>
                      <a:pt x="181450" y="751925"/>
                      <a:pt x="373626" y="691036"/>
                      <a:pt x="442452" y="725449"/>
                    </a:cubicBezTo>
                    <a:lnTo>
                      <a:pt x="486697" y="858184"/>
                    </a:lnTo>
                    <a:close/>
                  </a:path>
                </a:pathLst>
              </a:custGeom>
              <a:solidFill>
                <a:srgbClr val="F18C1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600"/>
              </a:p>
            </p:txBody>
          </p:sp>
          <p:sp>
            <p:nvSpPr>
              <p:cNvPr id="22" name="任意多边形 43">
                <a:extLst>
                  <a:ext uri="{FF2B5EF4-FFF2-40B4-BE49-F238E27FC236}">
                    <a16:creationId xmlns:a16="http://schemas.microsoft.com/office/drawing/2014/main" id="{6948719E-26C3-4A3D-9887-34B3C45789B9}"/>
                  </a:ext>
                </a:extLst>
              </p:cNvPr>
              <p:cNvSpPr/>
              <p:nvPr/>
            </p:nvSpPr>
            <p:spPr>
              <a:xfrm rot="20871133">
                <a:off x="3296615" y="1400177"/>
                <a:ext cx="715690" cy="1258861"/>
              </a:xfrm>
              <a:custGeom>
                <a:avLst/>
                <a:gdLst>
                  <a:gd name="connsiteX0" fmla="*/ 486697 w 486697"/>
                  <a:gd name="connsiteY0" fmla="*/ 796413 h 796413"/>
                  <a:gd name="connsiteX1" fmla="*/ 442452 w 486697"/>
                  <a:gd name="connsiteY1" fmla="*/ 634181 h 796413"/>
                  <a:gd name="connsiteX2" fmla="*/ 427704 w 486697"/>
                  <a:gd name="connsiteY2" fmla="*/ 162233 h 796413"/>
                  <a:gd name="connsiteX3" fmla="*/ 0 w 486697"/>
                  <a:gd name="connsiteY3" fmla="*/ 0 h 796413"/>
                  <a:gd name="connsiteX4" fmla="*/ 73742 w 486697"/>
                  <a:gd name="connsiteY4" fmla="*/ 589936 h 796413"/>
                  <a:gd name="connsiteX5" fmla="*/ 442452 w 486697"/>
                  <a:gd name="connsiteY5" fmla="*/ 663678 h 796413"/>
                  <a:gd name="connsiteX6" fmla="*/ 486697 w 486697"/>
                  <a:gd name="connsiteY6" fmla="*/ 796413 h 796413"/>
                  <a:gd name="connsiteX0" fmla="*/ 486697 w 486697"/>
                  <a:gd name="connsiteY0" fmla="*/ 817061 h 817061"/>
                  <a:gd name="connsiteX1" fmla="*/ 442452 w 486697"/>
                  <a:gd name="connsiteY1" fmla="*/ 654829 h 817061"/>
                  <a:gd name="connsiteX2" fmla="*/ 427704 w 486697"/>
                  <a:gd name="connsiteY2" fmla="*/ 182881 h 817061"/>
                  <a:gd name="connsiteX3" fmla="*/ 0 w 486697"/>
                  <a:gd name="connsiteY3" fmla="*/ 20648 h 817061"/>
                  <a:gd name="connsiteX4" fmla="*/ 73742 w 486697"/>
                  <a:gd name="connsiteY4" fmla="*/ 610584 h 817061"/>
                  <a:gd name="connsiteX5" fmla="*/ 442452 w 486697"/>
                  <a:gd name="connsiteY5" fmla="*/ 684326 h 817061"/>
                  <a:gd name="connsiteX6" fmla="*/ 486697 w 486697"/>
                  <a:gd name="connsiteY6" fmla="*/ 817061 h 817061"/>
                  <a:gd name="connsiteX0" fmla="*/ 486697 w 486697"/>
                  <a:gd name="connsiteY0" fmla="*/ 858184 h 858184"/>
                  <a:gd name="connsiteX1" fmla="*/ 442452 w 486697"/>
                  <a:gd name="connsiteY1" fmla="*/ 695952 h 858184"/>
                  <a:gd name="connsiteX2" fmla="*/ 427704 w 486697"/>
                  <a:gd name="connsiteY2" fmla="*/ 224004 h 858184"/>
                  <a:gd name="connsiteX3" fmla="*/ 76156 w 486697"/>
                  <a:gd name="connsiteY3" fmla="*/ 35385 h 858184"/>
                  <a:gd name="connsiteX4" fmla="*/ 0 w 486697"/>
                  <a:gd name="connsiteY4" fmla="*/ 61771 h 858184"/>
                  <a:gd name="connsiteX5" fmla="*/ 73742 w 486697"/>
                  <a:gd name="connsiteY5" fmla="*/ 651707 h 858184"/>
                  <a:gd name="connsiteX6" fmla="*/ 442452 w 486697"/>
                  <a:gd name="connsiteY6" fmla="*/ 725449 h 858184"/>
                  <a:gd name="connsiteX7" fmla="*/ 486697 w 486697"/>
                  <a:gd name="connsiteY7" fmla="*/ 858184 h 858184"/>
                  <a:gd name="connsiteX0" fmla="*/ 486697 w 486697"/>
                  <a:gd name="connsiteY0" fmla="*/ 858184 h 858184"/>
                  <a:gd name="connsiteX1" fmla="*/ 442452 w 486697"/>
                  <a:gd name="connsiteY1" fmla="*/ 695952 h 858184"/>
                  <a:gd name="connsiteX2" fmla="*/ 427704 w 486697"/>
                  <a:gd name="connsiteY2" fmla="*/ 224004 h 858184"/>
                  <a:gd name="connsiteX3" fmla="*/ 76156 w 486697"/>
                  <a:gd name="connsiteY3" fmla="*/ 35385 h 858184"/>
                  <a:gd name="connsiteX4" fmla="*/ 0 w 486697"/>
                  <a:gd name="connsiteY4" fmla="*/ 61771 h 858184"/>
                  <a:gd name="connsiteX5" fmla="*/ 73742 w 486697"/>
                  <a:gd name="connsiteY5" fmla="*/ 651707 h 858184"/>
                  <a:gd name="connsiteX6" fmla="*/ 442452 w 486697"/>
                  <a:gd name="connsiteY6" fmla="*/ 725449 h 858184"/>
                  <a:gd name="connsiteX7" fmla="*/ 486697 w 486697"/>
                  <a:gd name="connsiteY7" fmla="*/ 858184 h 858184"/>
                  <a:gd name="connsiteX0" fmla="*/ 486697 w 486697"/>
                  <a:gd name="connsiteY0" fmla="*/ 858184 h 858184"/>
                  <a:gd name="connsiteX1" fmla="*/ 442452 w 486697"/>
                  <a:gd name="connsiteY1" fmla="*/ 695952 h 858184"/>
                  <a:gd name="connsiteX2" fmla="*/ 427704 w 486697"/>
                  <a:gd name="connsiteY2" fmla="*/ 224004 h 858184"/>
                  <a:gd name="connsiteX3" fmla="*/ 76156 w 486697"/>
                  <a:gd name="connsiteY3" fmla="*/ 35385 h 858184"/>
                  <a:gd name="connsiteX4" fmla="*/ 0 w 486697"/>
                  <a:gd name="connsiteY4" fmla="*/ 61771 h 858184"/>
                  <a:gd name="connsiteX5" fmla="*/ 73742 w 486697"/>
                  <a:gd name="connsiteY5" fmla="*/ 651707 h 858184"/>
                  <a:gd name="connsiteX6" fmla="*/ 442452 w 486697"/>
                  <a:gd name="connsiteY6" fmla="*/ 725449 h 858184"/>
                  <a:gd name="connsiteX7" fmla="*/ 486697 w 486697"/>
                  <a:gd name="connsiteY7" fmla="*/ 858184 h 8581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86697" h="858184">
                    <a:moveTo>
                      <a:pt x="486697" y="858184"/>
                    </a:moveTo>
                    <a:lnTo>
                      <a:pt x="442452" y="695952"/>
                    </a:lnTo>
                    <a:cubicBezTo>
                      <a:pt x="432620" y="590255"/>
                      <a:pt x="488753" y="334098"/>
                      <a:pt x="427704" y="224004"/>
                    </a:cubicBezTo>
                    <a:cubicBezTo>
                      <a:pt x="366655" y="113910"/>
                      <a:pt x="147440" y="62424"/>
                      <a:pt x="76156" y="35385"/>
                    </a:cubicBezTo>
                    <a:cubicBezTo>
                      <a:pt x="4872" y="8346"/>
                      <a:pt x="6498" y="-39841"/>
                      <a:pt x="0" y="61771"/>
                    </a:cubicBezTo>
                    <a:cubicBezTo>
                      <a:pt x="24581" y="258416"/>
                      <a:pt x="-33966" y="551489"/>
                      <a:pt x="73742" y="651707"/>
                    </a:cubicBezTo>
                    <a:cubicBezTo>
                      <a:pt x="181450" y="751925"/>
                      <a:pt x="373626" y="691036"/>
                      <a:pt x="442452" y="725449"/>
                    </a:cubicBezTo>
                    <a:lnTo>
                      <a:pt x="486697" y="858184"/>
                    </a:lnTo>
                    <a:close/>
                  </a:path>
                </a:pathLst>
              </a:custGeom>
              <a:solidFill>
                <a:srgbClr val="F18C1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600"/>
              </a:p>
            </p:txBody>
          </p:sp>
          <p:sp>
            <p:nvSpPr>
              <p:cNvPr id="23" name="任意多边形 44">
                <a:extLst>
                  <a:ext uri="{FF2B5EF4-FFF2-40B4-BE49-F238E27FC236}">
                    <a16:creationId xmlns:a16="http://schemas.microsoft.com/office/drawing/2014/main" id="{3030052B-AD46-4D24-8A1D-03D5A18E1366}"/>
                  </a:ext>
                </a:extLst>
              </p:cNvPr>
              <p:cNvSpPr/>
              <p:nvPr/>
            </p:nvSpPr>
            <p:spPr>
              <a:xfrm>
                <a:off x="2433484" y="2469237"/>
                <a:ext cx="3510116" cy="3326880"/>
              </a:xfrm>
              <a:custGeom>
                <a:avLst/>
                <a:gdLst>
                  <a:gd name="connsiteX0" fmla="*/ 2533998 w 3510116"/>
                  <a:gd name="connsiteY0" fmla="*/ 0 h 3326049"/>
                  <a:gd name="connsiteX1" fmla="*/ 2591623 w 3510116"/>
                  <a:gd name="connsiteY1" fmla="*/ 27759 h 3326049"/>
                  <a:gd name="connsiteX2" fmla="*/ 3510116 w 3510116"/>
                  <a:gd name="connsiteY2" fmla="*/ 1570991 h 3326049"/>
                  <a:gd name="connsiteX3" fmla="*/ 1755058 w 3510116"/>
                  <a:gd name="connsiteY3" fmla="*/ 3326049 h 3326049"/>
                  <a:gd name="connsiteX4" fmla="*/ 0 w 3510116"/>
                  <a:gd name="connsiteY4" fmla="*/ 1570991 h 3326049"/>
                  <a:gd name="connsiteX5" fmla="*/ 918493 w 3510116"/>
                  <a:gd name="connsiteY5" fmla="*/ 27759 h 3326049"/>
                  <a:gd name="connsiteX6" fmla="*/ 923961 w 3510116"/>
                  <a:gd name="connsiteY6" fmla="*/ 25125 h 3326049"/>
                  <a:gd name="connsiteX7" fmla="*/ 950966 w 3510116"/>
                  <a:gd name="connsiteY7" fmla="*/ 98910 h 3326049"/>
                  <a:gd name="connsiteX8" fmla="*/ 972537 w 3510116"/>
                  <a:gd name="connsiteY8" fmla="*/ 138652 h 3326049"/>
                  <a:gd name="connsiteX9" fmla="*/ 842536 w 3510116"/>
                  <a:gd name="connsiteY9" fmla="*/ 217629 h 3326049"/>
                  <a:gd name="connsiteX10" fmla="*/ 122959 w 3510116"/>
                  <a:gd name="connsiteY10" fmla="*/ 1570991 h 3326049"/>
                  <a:gd name="connsiteX11" fmla="*/ 1755058 w 3510116"/>
                  <a:gd name="connsiteY11" fmla="*/ 3203090 h 3326049"/>
                  <a:gd name="connsiteX12" fmla="*/ 3387157 w 3510116"/>
                  <a:gd name="connsiteY12" fmla="*/ 1570991 h 3326049"/>
                  <a:gd name="connsiteX13" fmla="*/ 2533013 w 3510116"/>
                  <a:gd name="connsiteY13" fmla="*/ 135878 h 3326049"/>
                  <a:gd name="connsiteX14" fmla="*/ 2491061 w 3510116"/>
                  <a:gd name="connsiteY14" fmla="*/ 115668 h 3326049"/>
                  <a:gd name="connsiteX15" fmla="*/ 2500156 w 3510116"/>
                  <a:gd name="connsiteY15" fmla="*/ 98910 h 3326049"/>
                  <a:gd name="connsiteX16" fmla="*/ 2528425 w 3510116"/>
                  <a:gd name="connsiteY16" fmla="*/ 21674 h 33260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510116" h="3326049">
                    <a:moveTo>
                      <a:pt x="2533998" y="0"/>
                    </a:moveTo>
                    <a:lnTo>
                      <a:pt x="2591623" y="27759"/>
                    </a:lnTo>
                    <a:cubicBezTo>
                      <a:pt x="3138719" y="324959"/>
                      <a:pt x="3510116" y="904603"/>
                      <a:pt x="3510116" y="1570991"/>
                    </a:cubicBezTo>
                    <a:cubicBezTo>
                      <a:pt x="3510116" y="2540283"/>
                      <a:pt x="2724350" y="3326049"/>
                      <a:pt x="1755058" y="3326049"/>
                    </a:cubicBezTo>
                    <a:cubicBezTo>
                      <a:pt x="785766" y="3326049"/>
                      <a:pt x="0" y="2540283"/>
                      <a:pt x="0" y="1570991"/>
                    </a:cubicBezTo>
                    <a:cubicBezTo>
                      <a:pt x="0" y="904603"/>
                      <a:pt x="371397" y="324959"/>
                      <a:pt x="918493" y="27759"/>
                    </a:cubicBezTo>
                    <a:lnTo>
                      <a:pt x="923961" y="25125"/>
                    </a:lnTo>
                    <a:lnTo>
                      <a:pt x="950966" y="98910"/>
                    </a:lnTo>
                    <a:lnTo>
                      <a:pt x="972537" y="138652"/>
                    </a:lnTo>
                    <a:lnTo>
                      <a:pt x="842536" y="217629"/>
                    </a:lnTo>
                    <a:cubicBezTo>
                      <a:pt x="408395" y="510929"/>
                      <a:pt x="122959" y="1007627"/>
                      <a:pt x="122959" y="1570991"/>
                    </a:cubicBezTo>
                    <a:cubicBezTo>
                      <a:pt x="122959" y="2472374"/>
                      <a:pt x="853675" y="3203090"/>
                      <a:pt x="1755058" y="3203090"/>
                    </a:cubicBezTo>
                    <a:cubicBezTo>
                      <a:pt x="2656441" y="3203090"/>
                      <a:pt x="3387157" y="2472374"/>
                      <a:pt x="3387157" y="1570991"/>
                    </a:cubicBezTo>
                    <a:cubicBezTo>
                      <a:pt x="3387157" y="951290"/>
                      <a:pt x="3041780" y="412256"/>
                      <a:pt x="2533013" y="135878"/>
                    </a:cubicBezTo>
                    <a:lnTo>
                      <a:pt x="2491061" y="115668"/>
                    </a:lnTo>
                    <a:lnTo>
                      <a:pt x="2500156" y="98910"/>
                    </a:lnTo>
                    <a:cubicBezTo>
                      <a:pt x="2510791" y="73767"/>
                      <a:pt x="2520238" y="47998"/>
                      <a:pt x="2528425" y="21674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60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E99F57A4-F696-466D-AE25-6C1E75862A1B}"/>
                </a:ext>
              </a:extLst>
            </p:cNvPr>
            <p:cNvSpPr txBox="1"/>
            <p:nvPr/>
          </p:nvSpPr>
          <p:spPr>
            <a:xfrm>
              <a:off x="1755138" y="1675041"/>
              <a:ext cx="683260" cy="5427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latin typeface="幼圆" panose="02010509060101010101" pitchFamily="49" charset="-122"/>
                  <a:ea typeface="幼圆" panose="02010509060101010101" pitchFamily="49" charset="-122"/>
                </a:rPr>
                <a:t>01</a:t>
              </a:r>
              <a:endParaRPr lang="zh-CN" altLang="en-US" sz="1200" dirty="0"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pic>
        <p:nvPicPr>
          <p:cNvPr id="3" name="图片 2">
            <a:extLst>
              <a:ext uri="{FF2B5EF4-FFF2-40B4-BE49-F238E27FC236}">
                <a16:creationId xmlns:a16="http://schemas.microsoft.com/office/drawing/2014/main" id="{01434614-9D49-4767-8797-189DF2B5899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88223" y="1588831"/>
            <a:ext cx="4406900" cy="2826404"/>
          </a:xfrm>
          <a:prstGeom prst="rect">
            <a:avLst/>
          </a:prstGeom>
        </p:spPr>
      </p:pic>
      <p:sp>
        <p:nvSpPr>
          <p:cNvPr id="24" name="文本框 58">
            <a:extLst>
              <a:ext uri="{FF2B5EF4-FFF2-40B4-BE49-F238E27FC236}">
                <a16:creationId xmlns:a16="http://schemas.microsoft.com/office/drawing/2014/main" id="{E0DEC4F5-3497-494D-A7F5-0F2F4DB5E07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3896" y="2214471"/>
            <a:ext cx="3514327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  <a:defRPr/>
            </a:pPr>
            <a:r>
              <a:rPr lang="zh-CN" altLang="en-US" sz="2400" dirty="0">
                <a:solidFill>
                  <a:srgbClr val="F18C1B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卫生间</a:t>
            </a:r>
            <a:r>
              <a:rPr lang="zh-CN" altLang="en-US" sz="1600" dirty="0">
                <a:solidFill>
                  <a:srgbClr val="333333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 </a:t>
            </a:r>
            <a:r>
              <a:rPr lang="zh-CN" altLang="en-US" sz="1400" dirty="0">
                <a:solidFill>
                  <a:srgbClr val="333333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住宅的卫生间一般有专用和公用之分。专用的只服务于主卧室；公用的与公共走道相连接，由其他家庭成员和客人公用。根据布局可分为独立型、兼用型和折中型三种。</a:t>
            </a:r>
          </a:p>
        </p:txBody>
      </p:sp>
    </p:spTree>
    <p:extLst>
      <p:ext uri="{BB962C8B-B14F-4D97-AF65-F5344CB8AC3E}">
        <p14:creationId xmlns:p14="http://schemas.microsoft.com/office/powerpoint/2010/main" val="36512440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5700">
        <p:random/>
      </p:transition>
    </mc:Choice>
    <mc:Fallback>
      <p:transition spd="slow" advTm="57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600"/>
                            </p:stCondLst>
                            <p:childTnLst>
                              <p:par>
                                <p:cTn id="2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100"/>
                            </p:stCondLst>
                            <p:childTnLst>
                              <p:par>
                                <p:cTn id="3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600"/>
                            </p:stCondLst>
                            <p:childTnLst>
                              <p:par>
                                <p:cTn id="4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941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6" grpId="0"/>
      <p:bldP spid="17" grpId="0"/>
      <p:bldP spid="2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>
            <a:extLst>
              <a:ext uri="{FF2B5EF4-FFF2-40B4-BE49-F238E27FC236}">
                <a16:creationId xmlns:a16="http://schemas.microsoft.com/office/drawing/2014/main" id="{7E1ED667-9CE1-4BC4-AD73-9F90EE082B58}"/>
              </a:ext>
            </a:extLst>
          </p:cNvPr>
          <p:cNvSpPr/>
          <p:nvPr/>
        </p:nvSpPr>
        <p:spPr>
          <a:xfrm>
            <a:off x="564357" y="1573213"/>
            <a:ext cx="8041481" cy="2842022"/>
          </a:xfrm>
          <a:prstGeom prst="rect">
            <a:avLst/>
          </a:prstGeom>
          <a:solidFill>
            <a:srgbClr val="A29D78">
              <a:alpha val="3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/>
          </a:p>
        </p:txBody>
      </p: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id="{F62183E1-E2BD-4187-B974-7DBBEBFBEB6A}"/>
              </a:ext>
            </a:extLst>
          </p:cNvPr>
          <p:cNvCxnSpPr/>
          <p:nvPr/>
        </p:nvCxnSpPr>
        <p:spPr>
          <a:xfrm>
            <a:off x="553642" y="1385094"/>
            <a:ext cx="8041481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id="{A959E8F6-A942-494D-9069-7F11036092E4}"/>
              </a:ext>
            </a:extLst>
          </p:cNvPr>
          <p:cNvCxnSpPr/>
          <p:nvPr/>
        </p:nvCxnSpPr>
        <p:spPr>
          <a:xfrm>
            <a:off x="564357" y="4625975"/>
            <a:ext cx="8041481" cy="0"/>
          </a:xfrm>
          <a:prstGeom prst="line">
            <a:avLst/>
          </a:prstGeom>
          <a:ln w="571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文本框 59">
            <a:extLst>
              <a:ext uri="{FF2B5EF4-FFF2-40B4-BE49-F238E27FC236}">
                <a16:creationId xmlns:a16="http://schemas.microsoft.com/office/drawing/2014/main" id="{4D30BE06-9D76-4C40-880B-91E58D01678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22472" y="310695"/>
            <a:ext cx="1031051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6600" dirty="0">
                <a:solidFill>
                  <a:srgbClr val="F18C1B"/>
                </a:solidFill>
                <a:latin typeface="幼圆" panose="02010509060101010101" pitchFamily="49" charset="-122"/>
                <a:ea typeface="幼圆" panose="02010509060101010101" pitchFamily="49" charset="-122"/>
                <a:cs typeface="文鼎习字体"/>
              </a:rPr>
              <a:t>肆</a:t>
            </a:r>
          </a:p>
        </p:txBody>
      </p:sp>
      <p:sp>
        <p:nvSpPr>
          <p:cNvPr id="30" name="文本框 60">
            <a:extLst>
              <a:ext uri="{FF2B5EF4-FFF2-40B4-BE49-F238E27FC236}">
                <a16:creationId xmlns:a16="http://schemas.microsoft.com/office/drawing/2014/main" id="{A7B80EC8-6AEC-4B05-85F4-BCF02D44392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80301" y="785246"/>
            <a:ext cx="1338828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000" dirty="0">
                <a:latin typeface="幼圆" panose="02010509060101010101" pitchFamily="49" charset="-122"/>
                <a:ea typeface="幼圆" panose="02010509060101010101" pitchFamily="49" charset="-122"/>
              </a:rPr>
              <a:t>卫生间</a:t>
            </a:r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8291E24C-7D88-448A-BB39-464DF97BC32E}"/>
              </a:ext>
            </a:extLst>
          </p:cNvPr>
          <p:cNvGrpSpPr/>
          <p:nvPr/>
        </p:nvGrpSpPr>
        <p:grpSpPr>
          <a:xfrm>
            <a:off x="7480301" y="360352"/>
            <a:ext cx="438149" cy="528319"/>
            <a:chOff x="1630673" y="1381941"/>
            <a:chExt cx="858526" cy="1035206"/>
          </a:xfrm>
        </p:grpSpPr>
        <p:grpSp>
          <p:nvGrpSpPr>
            <p:cNvPr id="33" name="组合 41">
              <a:extLst>
                <a:ext uri="{FF2B5EF4-FFF2-40B4-BE49-F238E27FC236}">
                  <a16:creationId xmlns:a16="http://schemas.microsoft.com/office/drawing/2014/main" id="{F2FAF79E-4984-4E97-A199-781198B3FF71}"/>
                </a:ext>
              </a:extLst>
            </p:cNvPr>
            <p:cNvGrpSpPr>
              <a:grpSpLocks/>
            </p:cNvGrpSpPr>
            <p:nvPr/>
          </p:nvGrpSpPr>
          <p:grpSpPr bwMode="auto">
            <a:xfrm flipH="1">
              <a:off x="1630673" y="1381941"/>
              <a:ext cx="858526" cy="1035206"/>
              <a:chOff x="2433484" y="1400177"/>
              <a:chExt cx="3510116" cy="4395940"/>
            </a:xfrm>
          </p:grpSpPr>
          <p:sp>
            <p:nvSpPr>
              <p:cNvPr id="35" name="任意多边形 42">
                <a:extLst>
                  <a:ext uri="{FF2B5EF4-FFF2-40B4-BE49-F238E27FC236}">
                    <a16:creationId xmlns:a16="http://schemas.microsoft.com/office/drawing/2014/main" id="{B108D7F3-7C56-472C-A2A6-B94B12B13841}"/>
                  </a:ext>
                </a:extLst>
              </p:cNvPr>
              <p:cNvSpPr/>
              <p:nvPr/>
            </p:nvSpPr>
            <p:spPr>
              <a:xfrm rot="5124146">
                <a:off x="4131026" y="1764713"/>
                <a:ext cx="635433" cy="958096"/>
              </a:xfrm>
              <a:custGeom>
                <a:avLst/>
                <a:gdLst>
                  <a:gd name="connsiteX0" fmla="*/ 486697 w 486697"/>
                  <a:gd name="connsiteY0" fmla="*/ 796413 h 796413"/>
                  <a:gd name="connsiteX1" fmla="*/ 442452 w 486697"/>
                  <a:gd name="connsiteY1" fmla="*/ 634181 h 796413"/>
                  <a:gd name="connsiteX2" fmla="*/ 427704 w 486697"/>
                  <a:gd name="connsiteY2" fmla="*/ 162233 h 796413"/>
                  <a:gd name="connsiteX3" fmla="*/ 0 w 486697"/>
                  <a:gd name="connsiteY3" fmla="*/ 0 h 796413"/>
                  <a:gd name="connsiteX4" fmla="*/ 73742 w 486697"/>
                  <a:gd name="connsiteY4" fmla="*/ 589936 h 796413"/>
                  <a:gd name="connsiteX5" fmla="*/ 442452 w 486697"/>
                  <a:gd name="connsiteY5" fmla="*/ 663678 h 796413"/>
                  <a:gd name="connsiteX6" fmla="*/ 486697 w 486697"/>
                  <a:gd name="connsiteY6" fmla="*/ 796413 h 796413"/>
                  <a:gd name="connsiteX0" fmla="*/ 486697 w 486697"/>
                  <a:gd name="connsiteY0" fmla="*/ 817061 h 817061"/>
                  <a:gd name="connsiteX1" fmla="*/ 442452 w 486697"/>
                  <a:gd name="connsiteY1" fmla="*/ 654829 h 817061"/>
                  <a:gd name="connsiteX2" fmla="*/ 427704 w 486697"/>
                  <a:gd name="connsiteY2" fmla="*/ 182881 h 817061"/>
                  <a:gd name="connsiteX3" fmla="*/ 0 w 486697"/>
                  <a:gd name="connsiteY3" fmla="*/ 20648 h 817061"/>
                  <a:gd name="connsiteX4" fmla="*/ 73742 w 486697"/>
                  <a:gd name="connsiteY4" fmla="*/ 610584 h 817061"/>
                  <a:gd name="connsiteX5" fmla="*/ 442452 w 486697"/>
                  <a:gd name="connsiteY5" fmla="*/ 684326 h 817061"/>
                  <a:gd name="connsiteX6" fmla="*/ 486697 w 486697"/>
                  <a:gd name="connsiteY6" fmla="*/ 817061 h 817061"/>
                  <a:gd name="connsiteX0" fmla="*/ 486697 w 486697"/>
                  <a:gd name="connsiteY0" fmla="*/ 858184 h 858184"/>
                  <a:gd name="connsiteX1" fmla="*/ 442452 w 486697"/>
                  <a:gd name="connsiteY1" fmla="*/ 695952 h 858184"/>
                  <a:gd name="connsiteX2" fmla="*/ 427704 w 486697"/>
                  <a:gd name="connsiteY2" fmla="*/ 224004 h 858184"/>
                  <a:gd name="connsiteX3" fmla="*/ 76156 w 486697"/>
                  <a:gd name="connsiteY3" fmla="*/ 35385 h 858184"/>
                  <a:gd name="connsiteX4" fmla="*/ 0 w 486697"/>
                  <a:gd name="connsiteY4" fmla="*/ 61771 h 858184"/>
                  <a:gd name="connsiteX5" fmla="*/ 73742 w 486697"/>
                  <a:gd name="connsiteY5" fmla="*/ 651707 h 858184"/>
                  <a:gd name="connsiteX6" fmla="*/ 442452 w 486697"/>
                  <a:gd name="connsiteY6" fmla="*/ 725449 h 858184"/>
                  <a:gd name="connsiteX7" fmla="*/ 486697 w 486697"/>
                  <a:gd name="connsiteY7" fmla="*/ 858184 h 858184"/>
                  <a:gd name="connsiteX0" fmla="*/ 486697 w 486697"/>
                  <a:gd name="connsiteY0" fmla="*/ 858184 h 858184"/>
                  <a:gd name="connsiteX1" fmla="*/ 442452 w 486697"/>
                  <a:gd name="connsiteY1" fmla="*/ 695952 h 858184"/>
                  <a:gd name="connsiteX2" fmla="*/ 427704 w 486697"/>
                  <a:gd name="connsiteY2" fmla="*/ 224004 h 858184"/>
                  <a:gd name="connsiteX3" fmla="*/ 76156 w 486697"/>
                  <a:gd name="connsiteY3" fmla="*/ 35385 h 858184"/>
                  <a:gd name="connsiteX4" fmla="*/ 0 w 486697"/>
                  <a:gd name="connsiteY4" fmla="*/ 61771 h 858184"/>
                  <a:gd name="connsiteX5" fmla="*/ 73742 w 486697"/>
                  <a:gd name="connsiteY5" fmla="*/ 651707 h 858184"/>
                  <a:gd name="connsiteX6" fmla="*/ 442452 w 486697"/>
                  <a:gd name="connsiteY6" fmla="*/ 725449 h 858184"/>
                  <a:gd name="connsiteX7" fmla="*/ 486697 w 486697"/>
                  <a:gd name="connsiteY7" fmla="*/ 858184 h 858184"/>
                  <a:gd name="connsiteX0" fmla="*/ 486697 w 486697"/>
                  <a:gd name="connsiteY0" fmla="*/ 858184 h 858184"/>
                  <a:gd name="connsiteX1" fmla="*/ 442452 w 486697"/>
                  <a:gd name="connsiteY1" fmla="*/ 695952 h 858184"/>
                  <a:gd name="connsiteX2" fmla="*/ 427704 w 486697"/>
                  <a:gd name="connsiteY2" fmla="*/ 224004 h 858184"/>
                  <a:gd name="connsiteX3" fmla="*/ 76156 w 486697"/>
                  <a:gd name="connsiteY3" fmla="*/ 35385 h 858184"/>
                  <a:gd name="connsiteX4" fmla="*/ 0 w 486697"/>
                  <a:gd name="connsiteY4" fmla="*/ 61771 h 858184"/>
                  <a:gd name="connsiteX5" fmla="*/ 73742 w 486697"/>
                  <a:gd name="connsiteY5" fmla="*/ 651707 h 858184"/>
                  <a:gd name="connsiteX6" fmla="*/ 442452 w 486697"/>
                  <a:gd name="connsiteY6" fmla="*/ 725449 h 858184"/>
                  <a:gd name="connsiteX7" fmla="*/ 486697 w 486697"/>
                  <a:gd name="connsiteY7" fmla="*/ 858184 h 8581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86697" h="858184">
                    <a:moveTo>
                      <a:pt x="486697" y="858184"/>
                    </a:moveTo>
                    <a:lnTo>
                      <a:pt x="442452" y="695952"/>
                    </a:lnTo>
                    <a:cubicBezTo>
                      <a:pt x="432620" y="590255"/>
                      <a:pt x="488753" y="334098"/>
                      <a:pt x="427704" y="224004"/>
                    </a:cubicBezTo>
                    <a:cubicBezTo>
                      <a:pt x="366655" y="113910"/>
                      <a:pt x="147440" y="62424"/>
                      <a:pt x="76156" y="35385"/>
                    </a:cubicBezTo>
                    <a:cubicBezTo>
                      <a:pt x="4872" y="8346"/>
                      <a:pt x="6498" y="-39841"/>
                      <a:pt x="0" y="61771"/>
                    </a:cubicBezTo>
                    <a:cubicBezTo>
                      <a:pt x="24581" y="258416"/>
                      <a:pt x="-33966" y="551489"/>
                      <a:pt x="73742" y="651707"/>
                    </a:cubicBezTo>
                    <a:cubicBezTo>
                      <a:pt x="181450" y="751925"/>
                      <a:pt x="373626" y="691036"/>
                      <a:pt x="442452" y="725449"/>
                    </a:cubicBezTo>
                    <a:lnTo>
                      <a:pt x="486697" y="858184"/>
                    </a:lnTo>
                    <a:close/>
                  </a:path>
                </a:pathLst>
              </a:custGeom>
              <a:solidFill>
                <a:srgbClr val="F18C1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600"/>
              </a:p>
            </p:txBody>
          </p:sp>
          <p:sp>
            <p:nvSpPr>
              <p:cNvPr id="36" name="任意多边形 43">
                <a:extLst>
                  <a:ext uri="{FF2B5EF4-FFF2-40B4-BE49-F238E27FC236}">
                    <a16:creationId xmlns:a16="http://schemas.microsoft.com/office/drawing/2014/main" id="{43388C61-6037-4032-BB08-0704552C4310}"/>
                  </a:ext>
                </a:extLst>
              </p:cNvPr>
              <p:cNvSpPr/>
              <p:nvPr/>
            </p:nvSpPr>
            <p:spPr>
              <a:xfrm rot="20871133">
                <a:off x="3296615" y="1400177"/>
                <a:ext cx="715690" cy="1258861"/>
              </a:xfrm>
              <a:custGeom>
                <a:avLst/>
                <a:gdLst>
                  <a:gd name="connsiteX0" fmla="*/ 486697 w 486697"/>
                  <a:gd name="connsiteY0" fmla="*/ 796413 h 796413"/>
                  <a:gd name="connsiteX1" fmla="*/ 442452 w 486697"/>
                  <a:gd name="connsiteY1" fmla="*/ 634181 h 796413"/>
                  <a:gd name="connsiteX2" fmla="*/ 427704 w 486697"/>
                  <a:gd name="connsiteY2" fmla="*/ 162233 h 796413"/>
                  <a:gd name="connsiteX3" fmla="*/ 0 w 486697"/>
                  <a:gd name="connsiteY3" fmla="*/ 0 h 796413"/>
                  <a:gd name="connsiteX4" fmla="*/ 73742 w 486697"/>
                  <a:gd name="connsiteY4" fmla="*/ 589936 h 796413"/>
                  <a:gd name="connsiteX5" fmla="*/ 442452 w 486697"/>
                  <a:gd name="connsiteY5" fmla="*/ 663678 h 796413"/>
                  <a:gd name="connsiteX6" fmla="*/ 486697 w 486697"/>
                  <a:gd name="connsiteY6" fmla="*/ 796413 h 796413"/>
                  <a:gd name="connsiteX0" fmla="*/ 486697 w 486697"/>
                  <a:gd name="connsiteY0" fmla="*/ 817061 h 817061"/>
                  <a:gd name="connsiteX1" fmla="*/ 442452 w 486697"/>
                  <a:gd name="connsiteY1" fmla="*/ 654829 h 817061"/>
                  <a:gd name="connsiteX2" fmla="*/ 427704 w 486697"/>
                  <a:gd name="connsiteY2" fmla="*/ 182881 h 817061"/>
                  <a:gd name="connsiteX3" fmla="*/ 0 w 486697"/>
                  <a:gd name="connsiteY3" fmla="*/ 20648 h 817061"/>
                  <a:gd name="connsiteX4" fmla="*/ 73742 w 486697"/>
                  <a:gd name="connsiteY4" fmla="*/ 610584 h 817061"/>
                  <a:gd name="connsiteX5" fmla="*/ 442452 w 486697"/>
                  <a:gd name="connsiteY5" fmla="*/ 684326 h 817061"/>
                  <a:gd name="connsiteX6" fmla="*/ 486697 w 486697"/>
                  <a:gd name="connsiteY6" fmla="*/ 817061 h 817061"/>
                  <a:gd name="connsiteX0" fmla="*/ 486697 w 486697"/>
                  <a:gd name="connsiteY0" fmla="*/ 858184 h 858184"/>
                  <a:gd name="connsiteX1" fmla="*/ 442452 w 486697"/>
                  <a:gd name="connsiteY1" fmla="*/ 695952 h 858184"/>
                  <a:gd name="connsiteX2" fmla="*/ 427704 w 486697"/>
                  <a:gd name="connsiteY2" fmla="*/ 224004 h 858184"/>
                  <a:gd name="connsiteX3" fmla="*/ 76156 w 486697"/>
                  <a:gd name="connsiteY3" fmla="*/ 35385 h 858184"/>
                  <a:gd name="connsiteX4" fmla="*/ 0 w 486697"/>
                  <a:gd name="connsiteY4" fmla="*/ 61771 h 858184"/>
                  <a:gd name="connsiteX5" fmla="*/ 73742 w 486697"/>
                  <a:gd name="connsiteY5" fmla="*/ 651707 h 858184"/>
                  <a:gd name="connsiteX6" fmla="*/ 442452 w 486697"/>
                  <a:gd name="connsiteY6" fmla="*/ 725449 h 858184"/>
                  <a:gd name="connsiteX7" fmla="*/ 486697 w 486697"/>
                  <a:gd name="connsiteY7" fmla="*/ 858184 h 858184"/>
                  <a:gd name="connsiteX0" fmla="*/ 486697 w 486697"/>
                  <a:gd name="connsiteY0" fmla="*/ 858184 h 858184"/>
                  <a:gd name="connsiteX1" fmla="*/ 442452 w 486697"/>
                  <a:gd name="connsiteY1" fmla="*/ 695952 h 858184"/>
                  <a:gd name="connsiteX2" fmla="*/ 427704 w 486697"/>
                  <a:gd name="connsiteY2" fmla="*/ 224004 h 858184"/>
                  <a:gd name="connsiteX3" fmla="*/ 76156 w 486697"/>
                  <a:gd name="connsiteY3" fmla="*/ 35385 h 858184"/>
                  <a:gd name="connsiteX4" fmla="*/ 0 w 486697"/>
                  <a:gd name="connsiteY4" fmla="*/ 61771 h 858184"/>
                  <a:gd name="connsiteX5" fmla="*/ 73742 w 486697"/>
                  <a:gd name="connsiteY5" fmla="*/ 651707 h 858184"/>
                  <a:gd name="connsiteX6" fmla="*/ 442452 w 486697"/>
                  <a:gd name="connsiteY6" fmla="*/ 725449 h 858184"/>
                  <a:gd name="connsiteX7" fmla="*/ 486697 w 486697"/>
                  <a:gd name="connsiteY7" fmla="*/ 858184 h 858184"/>
                  <a:gd name="connsiteX0" fmla="*/ 486697 w 486697"/>
                  <a:gd name="connsiteY0" fmla="*/ 858184 h 858184"/>
                  <a:gd name="connsiteX1" fmla="*/ 442452 w 486697"/>
                  <a:gd name="connsiteY1" fmla="*/ 695952 h 858184"/>
                  <a:gd name="connsiteX2" fmla="*/ 427704 w 486697"/>
                  <a:gd name="connsiteY2" fmla="*/ 224004 h 858184"/>
                  <a:gd name="connsiteX3" fmla="*/ 76156 w 486697"/>
                  <a:gd name="connsiteY3" fmla="*/ 35385 h 858184"/>
                  <a:gd name="connsiteX4" fmla="*/ 0 w 486697"/>
                  <a:gd name="connsiteY4" fmla="*/ 61771 h 858184"/>
                  <a:gd name="connsiteX5" fmla="*/ 73742 w 486697"/>
                  <a:gd name="connsiteY5" fmla="*/ 651707 h 858184"/>
                  <a:gd name="connsiteX6" fmla="*/ 442452 w 486697"/>
                  <a:gd name="connsiteY6" fmla="*/ 725449 h 858184"/>
                  <a:gd name="connsiteX7" fmla="*/ 486697 w 486697"/>
                  <a:gd name="connsiteY7" fmla="*/ 858184 h 8581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86697" h="858184">
                    <a:moveTo>
                      <a:pt x="486697" y="858184"/>
                    </a:moveTo>
                    <a:lnTo>
                      <a:pt x="442452" y="695952"/>
                    </a:lnTo>
                    <a:cubicBezTo>
                      <a:pt x="432620" y="590255"/>
                      <a:pt x="488753" y="334098"/>
                      <a:pt x="427704" y="224004"/>
                    </a:cubicBezTo>
                    <a:cubicBezTo>
                      <a:pt x="366655" y="113910"/>
                      <a:pt x="147440" y="62424"/>
                      <a:pt x="76156" y="35385"/>
                    </a:cubicBezTo>
                    <a:cubicBezTo>
                      <a:pt x="4872" y="8346"/>
                      <a:pt x="6498" y="-39841"/>
                      <a:pt x="0" y="61771"/>
                    </a:cubicBezTo>
                    <a:cubicBezTo>
                      <a:pt x="24581" y="258416"/>
                      <a:pt x="-33966" y="551489"/>
                      <a:pt x="73742" y="651707"/>
                    </a:cubicBezTo>
                    <a:cubicBezTo>
                      <a:pt x="181450" y="751925"/>
                      <a:pt x="373626" y="691036"/>
                      <a:pt x="442452" y="725449"/>
                    </a:cubicBezTo>
                    <a:lnTo>
                      <a:pt x="486697" y="858184"/>
                    </a:lnTo>
                    <a:close/>
                  </a:path>
                </a:pathLst>
              </a:custGeom>
              <a:solidFill>
                <a:srgbClr val="F18C1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600"/>
              </a:p>
            </p:txBody>
          </p:sp>
          <p:sp>
            <p:nvSpPr>
              <p:cNvPr id="37" name="任意多边形 44">
                <a:extLst>
                  <a:ext uri="{FF2B5EF4-FFF2-40B4-BE49-F238E27FC236}">
                    <a16:creationId xmlns:a16="http://schemas.microsoft.com/office/drawing/2014/main" id="{0A47C1E7-E5AE-4341-A918-A7DAC8DCCEBF}"/>
                  </a:ext>
                </a:extLst>
              </p:cNvPr>
              <p:cNvSpPr/>
              <p:nvPr/>
            </p:nvSpPr>
            <p:spPr>
              <a:xfrm>
                <a:off x="2433484" y="2469237"/>
                <a:ext cx="3510116" cy="3326880"/>
              </a:xfrm>
              <a:custGeom>
                <a:avLst/>
                <a:gdLst>
                  <a:gd name="connsiteX0" fmla="*/ 2533998 w 3510116"/>
                  <a:gd name="connsiteY0" fmla="*/ 0 h 3326049"/>
                  <a:gd name="connsiteX1" fmla="*/ 2591623 w 3510116"/>
                  <a:gd name="connsiteY1" fmla="*/ 27759 h 3326049"/>
                  <a:gd name="connsiteX2" fmla="*/ 3510116 w 3510116"/>
                  <a:gd name="connsiteY2" fmla="*/ 1570991 h 3326049"/>
                  <a:gd name="connsiteX3" fmla="*/ 1755058 w 3510116"/>
                  <a:gd name="connsiteY3" fmla="*/ 3326049 h 3326049"/>
                  <a:gd name="connsiteX4" fmla="*/ 0 w 3510116"/>
                  <a:gd name="connsiteY4" fmla="*/ 1570991 h 3326049"/>
                  <a:gd name="connsiteX5" fmla="*/ 918493 w 3510116"/>
                  <a:gd name="connsiteY5" fmla="*/ 27759 h 3326049"/>
                  <a:gd name="connsiteX6" fmla="*/ 923961 w 3510116"/>
                  <a:gd name="connsiteY6" fmla="*/ 25125 h 3326049"/>
                  <a:gd name="connsiteX7" fmla="*/ 950966 w 3510116"/>
                  <a:gd name="connsiteY7" fmla="*/ 98910 h 3326049"/>
                  <a:gd name="connsiteX8" fmla="*/ 972537 w 3510116"/>
                  <a:gd name="connsiteY8" fmla="*/ 138652 h 3326049"/>
                  <a:gd name="connsiteX9" fmla="*/ 842536 w 3510116"/>
                  <a:gd name="connsiteY9" fmla="*/ 217629 h 3326049"/>
                  <a:gd name="connsiteX10" fmla="*/ 122959 w 3510116"/>
                  <a:gd name="connsiteY10" fmla="*/ 1570991 h 3326049"/>
                  <a:gd name="connsiteX11" fmla="*/ 1755058 w 3510116"/>
                  <a:gd name="connsiteY11" fmla="*/ 3203090 h 3326049"/>
                  <a:gd name="connsiteX12" fmla="*/ 3387157 w 3510116"/>
                  <a:gd name="connsiteY12" fmla="*/ 1570991 h 3326049"/>
                  <a:gd name="connsiteX13" fmla="*/ 2533013 w 3510116"/>
                  <a:gd name="connsiteY13" fmla="*/ 135878 h 3326049"/>
                  <a:gd name="connsiteX14" fmla="*/ 2491061 w 3510116"/>
                  <a:gd name="connsiteY14" fmla="*/ 115668 h 3326049"/>
                  <a:gd name="connsiteX15" fmla="*/ 2500156 w 3510116"/>
                  <a:gd name="connsiteY15" fmla="*/ 98910 h 3326049"/>
                  <a:gd name="connsiteX16" fmla="*/ 2528425 w 3510116"/>
                  <a:gd name="connsiteY16" fmla="*/ 21674 h 33260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510116" h="3326049">
                    <a:moveTo>
                      <a:pt x="2533998" y="0"/>
                    </a:moveTo>
                    <a:lnTo>
                      <a:pt x="2591623" y="27759"/>
                    </a:lnTo>
                    <a:cubicBezTo>
                      <a:pt x="3138719" y="324959"/>
                      <a:pt x="3510116" y="904603"/>
                      <a:pt x="3510116" y="1570991"/>
                    </a:cubicBezTo>
                    <a:cubicBezTo>
                      <a:pt x="3510116" y="2540283"/>
                      <a:pt x="2724350" y="3326049"/>
                      <a:pt x="1755058" y="3326049"/>
                    </a:cubicBezTo>
                    <a:cubicBezTo>
                      <a:pt x="785766" y="3326049"/>
                      <a:pt x="0" y="2540283"/>
                      <a:pt x="0" y="1570991"/>
                    </a:cubicBezTo>
                    <a:cubicBezTo>
                      <a:pt x="0" y="904603"/>
                      <a:pt x="371397" y="324959"/>
                      <a:pt x="918493" y="27759"/>
                    </a:cubicBezTo>
                    <a:lnTo>
                      <a:pt x="923961" y="25125"/>
                    </a:lnTo>
                    <a:lnTo>
                      <a:pt x="950966" y="98910"/>
                    </a:lnTo>
                    <a:lnTo>
                      <a:pt x="972537" y="138652"/>
                    </a:lnTo>
                    <a:lnTo>
                      <a:pt x="842536" y="217629"/>
                    </a:lnTo>
                    <a:cubicBezTo>
                      <a:pt x="408395" y="510929"/>
                      <a:pt x="122959" y="1007627"/>
                      <a:pt x="122959" y="1570991"/>
                    </a:cubicBezTo>
                    <a:cubicBezTo>
                      <a:pt x="122959" y="2472374"/>
                      <a:pt x="853675" y="3203090"/>
                      <a:pt x="1755058" y="3203090"/>
                    </a:cubicBezTo>
                    <a:cubicBezTo>
                      <a:pt x="2656441" y="3203090"/>
                      <a:pt x="3387157" y="2472374"/>
                      <a:pt x="3387157" y="1570991"/>
                    </a:cubicBezTo>
                    <a:cubicBezTo>
                      <a:pt x="3387157" y="951290"/>
                      <a:pt x="3041780" y="412256"/>
                      <a:pt x="2533013" y="135878"/>
                    </a:cubicBezTo>
                    <a:lnTo>
                      <a:pt x="2491061" y="115668"/>
                    </a:lnTo>
                    <a:lnTo>
                      <a:pt x="2500156" y="98910"/>
                    </a:lnTo>
                    <a:cubicBezTo>
                      <a:pt x="2510791" y="73767"/>
                      <a:pt x="2520238" y="47998"/>
                      <a:pt x="2528425" y="21674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60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138A5810-87B2-419F-ADBC-1A7A32BF14CA}"/>
                </a:ext>
              </a:extLst>
            </p:cNvPr>
            <p:cNvSpPr txBox="1"/>
            <p:nvPr/>
          </p:nvSpPr>
          <p:spPr>
            <a:xfrm>
              <a:off x="1755138" y="1675041"/>
              <a:ext cx="683260" cy="5427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latin typeface="幼圆" panose="02010509060101010101" pitchFamily="49" charset="-122"/>
                  <a:ea typeface="幼圆" panose="02010509060101010101" pitchFamily="49" charset="-122"/>
                </a:rPr>
                <a:t>02</a:t>
              </a:r>
              <a:endParaRPr lang="zh-CN" altLang="en-US" sz="1200" dirty="0"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sp>
        <p:nvSpPr>
          <p:cNvPr id="38" name="文本框 58">
            <a:extLst>
              <a:ext uri="{FF2B5EF4-FFF2-40B4-BE49-F238E27FC236}">
                <a16:creationId xmlns:a16="http://schemas.microsoft.com/office/drawing/2014/main" id="{8439044C-5C75-4F35-B186-2646DBC8045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3896" y="2214471"/>
            <a:ext cx="3514327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  <a:defRPr/>
            </a:pPr>
            <a:r>
              <a:rPr lang="zh-CN" altLang="en-US" sz="2400" dirty="0">
                <a:solidFill>
                  <a:srgbClr val="F18C1B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卫生间</a:t>
            </a:r>
            <a:r>
              <a:rPr lang="zh-CN" altLang="en-US" sz="1600" dirty="0">
                <a:solidFill>
                  <a:srgbClr val="333333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 </a:t>
            </a:r>
            <a:r>
              <a:rPr lang="zh-CN" altLang="en-US" sz="1400" dirty="0">
                <a:solidFill>
                  <a:srgbClr val="333333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住宅的卫生间一般有专用和公用之分。专用的只服务于主卧室；公用的与公共走道相连接，由其他家庭成员和客人公用。根据布局可分为独立型、兼用型和折中型三种。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6B8D4A92-276A-4582-A45D-32EC845A965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11638" y="1573214"/>
            <a:ext cx="4383485" cy="28420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58001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5700">
        <p:random/>
      </p:transition>
    </mc:Choice>
    <mc:Fallback>
      <p:transition spd="slow" advTm="57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600"/>
                            </p:stCondLst>
                            <p:childTnLst>
                              <p:par>
                                <p:cTn id="2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100"/>
                            </p:stCondLst>
                            <p:childTnLst>
                              <p:par>
                                <p:cTn id="3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600"/>
                            </p:stCondLst>
                            <p:childTnLst>
                              <p:par>
                                <p:cTn id="4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941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9" grpId="0"/>
      <p:bldP spid="30" grpId="0"/>
      <p:bldP spid="3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>
            <a:extLst>
              <a:ext uri="{FF2B5EF4-FFF2-40B4-BE49-F238E27FC236}">
                <a16:creationId xmlns:a16="http://schemas.microsoft.com/office/drawing/2014/main" id="{7394481E-5C6C-4CAF-99D3-375EB07F9954}"/>
              </a:ext>
            </a:extLst>
          </p:cNvPr>
          <p:cNvSpPr/>
          <p:nvPr/>
        </p:nvSpPr>
        <p:spPr>
          <a:xfrm>
            <a:off x="564357" y="1573213"/>
            <a:ext cx="8041481" cy="2842022"/>
          </a:xfrm>
          <a:prstGeom prst="rect">
            <a:avLst/>
          </a:prstGeom>
          <a:solidFill>
            <a:srgbClr val="A29D78">
              <a:alpha val="3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/>
          </a:p>
        </p:txBody>
      </p: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id="{EBFF5237-414A-4687-9F45-06E60356C063}"/>
              </a:ext>
            </a:extLst>
          </p:cNvPr>
          <p:cNvCxnSpPr/>
          <p:nvPr/>
        </p:nvCxnSpPr>
        <p:spPr>
          <a:xfrm>
            <a:off x="553642" y="1385094"/>
            <a:ext cx="8041481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id="{F0F0DA80-ECE3-428E-9751-67E2D18C8EAC}"/>
              </a:ext>
            </a:extLst>
          </p:cNvPr>
          <p:cNvCxnSpPr/>
          <p:nvPr/>
        </p:nvCxnSpPr>
        <p:spPr>
          <a:xfrm>
            <a:off x="564357" y="4625975"/>
            <a:ext cx="8041481" cy="0"/>
          </a:xfrm>
          <a:prstGeom prst="line">
            <a:avLst/>
          </a:prstGeom>
          <a:ln w="571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文本框 59">
            <a:extLst>
              <a:ext uri="{FF2B5EF4-FFF2-40B4-BE49-F238E27FC236}">
                <a16:creationId xmlns:a16="http://schemas.microsoft.com/office/drawing/2014/main" id="{DCF5CFF8-D012-4E3F-A76A-3CBDDBD38E8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22472" y="310695"/>
            <a:ext cx="1031051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6600" dirty="0">
                <a:solidFill>
                  <a:srgbClr val="F18C1B"/>
                </a:solidFill>
                <a:latin typeface="幼圆" panose="02010509060101010101" pitchFamily="49" charset="-122"/>
                <a:ea typeface="幼圆" panose="02010509060101010101" pitchFamily="49" charset="-122"/>
                <a:cs typeface="文鼎习字体"/>
              </a:rPr>
              <a:t>肆</a:t>
            </a:r>
          </a:p>
        </p:txBody>
      </p:sp>
      <p:sp>
        <p:nvSpPr>
          <p:cNvPr id="30" name="文本框 60">
            <a:extLst>
              <a:ext uri="{FF2B5EF4-FFF2-40B4-BE49-F238E27FC236}">
                <a16:creationId xmlns:a16="http://schemas.microsoft.com/office/drawing/2014/main" id="{5C824D3B-807E-44C8-AD5B-939B8FB385A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80301" y="785246"/>
            <a:ext cx="1338828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000" dirty="0">
                <a:latin typeface="幼圆" panose="02010509060101010101" pitchFamily="49" charset="-122"/>
                <a:ea typeface="幼圆" panose="02010509060101010101" pitchFamily="49" charset="-122"/>
              </a:rPr>
              <a:t>卫生间</a:t>
            </a:r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1E512EC5-C954-42D6-A9C9-6E8D4E5E176B}"/>
              </a:ext>
            </a:extLst>
          </p:cNvPr>
          <p:cNvGrpSpPr/>
          <p:nvPr/>
        </p:nvGrpSpPr>
        <p:grpSpPr>
          <a:xfrm>
            <a:off x="7480301" y="360352"/>
            <a:ext cx="438149" cy="528319"/>
            <a:chOff x="1630673" y="1381941"/>
            <a:chExt cx="858526" cy="1035206"/>
          </a:xfrm>
        </p:grpSpPr>
        <p:grpSp>
          <p:nvGrpSpPr>
            <p:cNvPr id="33" name="组合 41">
              <a:extLst>
                <a:ext uri="{FF2B5EF4-FFF2-40B4-BE49-F238E27FC236}">
                  <a16:creationId xmlns:a16="http://schemas.microsoft.com/office/drawing/2014/main" id="{06D92EB8-189C-4D98-99C7-749E4F303E8F}"/>
                </a:ext>
              </a:extLst>
            </p:cNvPr>
            <p:cNvGrpSpPr>
              <a:grpSpLocks/>
            </p:cNvGrpSpPr>
            <p:nvPr/>
          </p:nvGrpSpPr>
          <p:grpSpPr bwMode="auto">
            <a:xfrm flipH="1">
              <a:off x="1630673" y="1381941"/>
              <a:ext cx="858526" cy="1035206"/>
              <a:chOff x="2433484" y="1400177"/>
              <a:chExt cx="3510116" cy="4395940"/>
            </a:xfrm>
          </p:grpSpPr>
          <p:sp>
            <p:nvSpPr>
              <p:cNvPr id="35" name="任意多边形 42">
                <a:extLst>
                  <a:ext uri="{FF2B5EF4-FFF2-40B4-BE49-F238E27FC236}">
                    <a16:creationId xmlns:a16="http://schemas.microsoft.com/office/drawing/2014/main" id="{94335002-C6B1-480B-BDF5-50BD5D79E22B}"/>
                  </a:ext>
                </a:extLst>
              </p:cNvPr>
              <p:cNvSpPr/>
              <p:nvPr/>
            </p:nvSpPr>
            <p:spPr>
              <a:xfrm rot="5124146">
                <a:off x="4131026" y="1764713"/>
                <a:ext cx="635433" cy="958096"/>
              </a:xfrm>
              <a:custGeom>
                <a:avLst/>
                <a:gdLst>
                  <a:gd name="connsiteX0" fmla="*/ 486697 w 486697"/>
                  <a:gd name="connsiteY0" fmla="*/ 796413 h 796413"/>
                  <a:gd name="connsiteX1" fmla="*/ 442452 w 486697"/>
                  <a:gd name="connsiteY1" fmla="*/ 634181 h 796413"/>
                  <a:gd name="connsiteX2" fmla="*/ 427704 w 486697"/>
                  <a:gd name="connsiteY2" fmla="*/ 162233 h 796413"/>
                  <a:gd name="connsiteX3" fmla="*/ 0 w 486697"/>
                  <a:gd name="connsiteY3" fmla="*/ 0 h 796413"/>
                  <a:gd name="connsiteX4" fmla="*/ 73742 w 486697"/>
                  <a:gd name="connsiteY4" fmla="*/ 589936 h 796413"/>
                  <a:gd name="connsiteX5" fmla="*/ 442452 w 486697"/>
                  <a:gd name="connsiteY5" fmla="*/ 663678 h 796413"/>
                  <a:gd name="connsiteX6" fmla="*/ 486697 w 486697"/>
                  <a:gd name="connsiteY6" fmla="*/ 796413 h 796413"/>
                  <a:gd name="connsiteX0" fmla="*/ 486697 w 486697"/>
                  <a:gd name="connsiteY0" fmla="*/ 817061 h 817061"/>
                  <a:gd name="connsiteX1" fmla="*/ 442452 w 486697"/>
                  <a:gd name="connsiteY1" fmla="*/ 654829 h 817061"/>
                  <a:gd name="connsiteX2" fmla="*/ 427704 w 486697"/>
                  <a:gd name="connsiteY2" fmla="*/ 182881 h 817061"/>
                  <a:gd name="connsiteX3" fmla="*/ 0 w 486697"/>
                  <a:gd name="connsiteY3" fmla="*/ 20648 h 817061"/>
                  <a:gd name="connsiteX4" fmla="*/ 73742 w 486697"/>
                  <a:gd name="connsiteY4" fmla="*/ 610584 h 817061"/>
                  <a:gd name="connsiteX5" fmla="*/ 442452 w 486697"/>
                  <a:gd name="connsiteY5" fmla="*/ 684326 h 817061"/>
                  <a:gd name="connsiteX6" fmla="*/ 486697 w 486697"/>
                  <a:gd name="connsiteY6" fmla="*/ 817061 h 817061"/>
                  <a:gd name="connsiteX0" fmla="*/ 486697 w 486697"/>
                  <a:gd name="connsiteY0" fmla="*/ 858184 h 858184"/>
                  <a:gd name="connsiteX1" fmla="*/ 442452 w 486697"/>
                  <a:gd name="connsiteY1" fmla="*/ 695952 h 858184"/>
                  <a:gd name="connsiteX2" fmla="*/ 427704 w 486697"/>
                  <a:gd name="connsiteY2" fmla="*/ 224004 h 858184"/>
                  <a:gd name="connsiteX3" fmla="*/ 76156 w 486697"/>
                  <a:gd name="connsiteY3" fmla="*/ 35385 h 858184"/>
                  <a:gd name="connsiteX4" fmla="*/ 0 w 486697"/>
                  <a:gd name="connsiteY4" fmla="*/ 61771 h 858184"/>
                  <a:gd name="connsiteX5" fmla="*/ 73742 w 486697"/>
                  <a:gd name="connsiteY5" fmla="*/ 651707 h 858184"/>
                  <a:gd name="connsiteX6" fmla="*/ 442452 w 486697"/>
                  <a:gd name="connsiteY6" fmla="*/ 725449 h 858184"/>
                  <a:gd name="connsiteX7" fmla="*/ 486697 w 486697"/>
                  <a:gd name="connsiteY7" fmla="*/ 858184 h 858184"/>
                  <a:gd name="connsiteX0" fmla="*/ 486697 w 486697"/>
                  <a:gd name="connsiteY0" fmla="*/ 858184 h 858184"/>
                  <a:gd name="connsiteX1" fmla="*/ 442452 w 486697"/>
                  <a:gd name="connsiteY1" fmla="*/ 695952 h 858184"/>
                  <a:gd name="connsiteX2" fmla="*/ 427704 w 486697"/>
                  <a:gd name="connsiteY2" fmla="*/ 224004 h 858184"/>
                  <a:gd name="connsiteX3" fmla="*/ 76156 w 486697"/>
                  <a:gd name="connsiteY3" fmla="*/ 35385 h 858184"/>
                  <a:gd name="connsiteX4" fmla="*/ 0 w 486697"/>
                  <a:gd name="connsiteY4" fmla="*/ 61771 h 858184"/>
                  <a:gd name="connsiteX5" fmla="*/ 73742 w 486697"/>
                  <a:gd name="connsiteY5" fmla="*/ 651707 h 858184"/>
                  <a:gd name="connsiteX6" fmla="*/ 442452 w 486697"/>
                  <a:gd name="connsiteY6" fmla="*/ 725449 h 858184"/>
                  <a:gd name="connsiteX7" fmla="*/ 486697 w 486697"/>
                  <a:gd name="connsiteY7" fmla="*/ 858184 h 858184"/>
                  <a:gd name="connsiteX0" fmla="*/ 486697 w 486697"/>
                  <a:gd name="connsiteY0" fmla="*/ 858184 h 858184"/>
                  <a:gd name="connsiteX1" fmla="*/ 442452 w 486697"/>
                  <a:gd name="connsiteY1" fmla="*/ 695952 h 858184"/>
                  <a:gd name="connsiteX2" fmla="*/ 427704 w 486697"/>
                  <a:gd name="connsiteY2" fmla="*/ 224004 h 858184"/>
                  <a:gd name="connsiteX3" fmla="*/ 76156 w 486697"/>
                  <a:gd name="connsiteY3" fmla="*/ 35385 h 858184"/>
                  <a:gd name="connsiteX4" fmla="*/ 0 w 486697"/>
                  <a:gd name="connsiteY4" fmla="*/ 61771 h 858184"/>
                  <a:gd name="connsiteX5" fmla="*/ 73742 w 486697"/>
                  <a:gd name="connsiteY5" fmla="*/ 651707 h 858184"/>
                  <a:gd name="connsiteX6" fmla="*/ 442452 w 486697"/>
                  <a:gd name="connsiteY6" fmla="*/ 725449 h 858184"/>
                  <a:gd name="connsiteX7" fmla="*/ 486697 w 486697"/>
                  <a:gd name="connsiteY7" fmla="*/ 858184 h 8581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86697" h="858184">
                    <a:moveTo>
                      <a:pt x="486697" y="858184"/>
                    </a:moveTo>
                    <a:lnTo>
                      <a:pt x="442452" y="695952"/>
                    </a:lnTo>
                    <a:cubicBezTo>
                      <a:pt x="432620" y="590255"/>
                      <a:pt x="488753" y="334098"/>
                      <a:pt x="427704" y="224004"/>
                    </a:cubicBezTo>
                    <a:cubicBezTo>
                      <a:pt x="366655" y="113910"/>
                      <a:pt x="147440" y="62424"/>
                      <a:pt x="76156" y="35385"/>
                    </a:cubicBezTo>
                    <a:cubicBezTo>
                      <a:pt x="4872" y="8346"/>
                      <a:pt x="6498" y="-39841"/>
                      <a:pt x="0" y="61771"/>
                    </a:cubicBezTo>
                    <a:cubicBezTo>
                      <a:pt x="24581" y="258416"/>
                      <a:pt x="-33966" y="551489"/>
                      <a:pt x="73742" y="651707"/>
                    </a:cubicBezTo>
                    <a:cubicBezTo>
                      <a:pt x="181450" y="751925"/>
                      <a:pt x="373626" y="691036"/>
                      <a:pt x="442452" y="725449"/>
                    </a:cubicBezTo>
                    <a:lnTo>
                      <a:pt x="486697" y="858184"/>
                    </a:lnTo>
                    <a:close/>
                  </a:path>
                </a:pathLst>
              </a:custGeom>
              <a:solidFill>
                <a:srgbClr val="F18C1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600"/>
              </a:p>
            </p:txBody>
          </p:sp>
          <p:sp>
            <p:nvSpPr>
              <p:cNvPr id="36" name="任意多边形 43">
                <a:extLst>
                  <a:ext uri="{FF2B5EF4-FFF2-40B4-BE49-F238E27FC236}">
                    <a16:creationId xmlns:a16="http://schemas.microsoft.com/office/drawing/2014/main" id="{2C46FFE8-6AD5-447C-BF9D-F6FF51EA570A}"/>
                  </a:ext>
                </a:extLst>
              </p:cNvPr>
              <p:cNvSpPr/>
              <p:nvPr/>
            </p:nvSpPr>
            <p:spPr>
              <a:xfrm rot="20871133">
                <a:off x="3296615" y="1400177"/>
                <a:ext cx="715690" cy="1258861"/>
              </a:xfrm>
              <a:custGeom>
                <a:avLst/>
                <a:gdLst>
                  <a:gd name="connsiteX0" fmla="*/ 486697 w 486697"/>
                  <a:gd name="connsiteY0" fmla="*/ 796413 h 796413"/>
                  <a:gd name="connsiteX1" fmla="*/ 442452 w 486697"/>
                  <a:gd name="connsiteY1" fmla="*/ 634181 h 796413"/>
                  <a:gd name="connsiteX2" fmla="*/ 427704 w 486697"/>
                  <a:gd name="connsiteY2" fmla="*/ 162233 h 796413"/>
                  <a:gd name="connsiteX3" fmla="*/ 0 w 486697"/>
                  <a:gd name="connsiteY3" fmla="*/ 0 h 796413"/>
                  <a:gd name="connsiteX4" fmla="*/ 73742 w 486697"/>
                  <a:gd name="connsiteY4" fmla="*/ 589936 h 796413"/>
                  <a:gd name="connsiteX5" fmla="*/ 442452 w 486697"/>
                  <a:gd name="connsiteY5" fmla="*/ 663678 h 796413"/>
                  <a:gd name="connsiteX6" fmla="*/ 486697 w 486697"/>
                  <a:gd name="connsiteY6" fmla="*/ 796413 h 796413"/>
                  <a:gd name="connsiteX0" fmla="*/ 486697 w 486697"/>
                  <a:gd name="connsiteY0" fmla="*/ 817061 h 817061"/>
                  <a:gd name="connsiteX1" fmla="*/ 442452 w 486697"/>
                  <a:gd name="connsiteY1" fmla="*/ 654829 h 817061"/>
                  <a:gd name="connsiteX2" fmla="*/ 427704 w 486697"/>
                  <a:gd name="connsiteY2" fmla="*/ 182881 h 817061"/>
                  <a:gd name="connsiteX3" fmla="*/ 0 w 486697"/>
                  <a:gd name="connsiteY3" fmla="*/ 20648 h 817061"/>
                  <a:gd name="connsiteX4" fmla="*/ 73742 w 486697"/>
                  <a:gd name="connsiteY4" fmla="*/ 610584 h 817061"/>
                  <a:gd name="connsiteX5" fmla="*/ 442452 w 486697"/>
                  <a:gd name="connsiteY5" fmla="*/ 684326 h 817061"/>
                  <a:gd name="connsiteX6" fmla="*/ 486697 w 486697"/>
                  <a:gd name="connsiteY6" fmla="*/ 817061 h 817061"/>
                  <a:gd name="connsiteX0" fmla="*/ 486697 w 486697"/>
                  <a:gd name="connsiteY0" fmla="*/ 858184 h 858184"/>
                  <a:gd name="connsiteX1" fmla="*/ 442452 w 486697"/>
                  <a:gd name="connsiteY1" fmla="*/ 695952 h 858184"/>
                  <a:gd name="connsiteX2" fmla="*/ 427704 w 486697"/>
                  <a:gd name="connsiteY2" fmla="*/ 224004 h 858184"/>
                  <a:gd name="connsiteX3" fmla="*/ 76156 w 486697"/>
                  <a:gd name="connsiteY3" fmla="*/ 35385 h 858184"/>
                  <a:gd name="connsiteX4" fmla="*/ 0 w 486697"/>
                  <a:gd name="connsiteY4" fmla="*/ 61771 h 858184"/>
                  <a:gd name="connsiteX5" fmla="*/ 73742 w 486697"/>
                  <a:gd name="connsiteY5" fmla="*/ 651707 h 858184"/>
                  <a:gd name="connsiteX6" fmla="*/ 442452 w 486697"/>
                  <a:gd name="connsiteY6" fmla="*/ 725449 h 858184"/>
                  <a:gd name="connsiteX7" fmla="*/ 486697 w 486697"/>
                  <a:gd name="connsiteY7" fmla="*/ 858184 h 858184"/>
                  <a:gd name="connsiteX0" fmla="*/ 486697 w 486697"/>
                  <a:gd name="connsiteY0" fmla="*/ 858184 h 858184"/>
                  <a:gd name="connsiteX1" fmla="*/ 442452 w 486697"/>
                  <a:gd name="connsiteY1" fmla="*/ 695952 h 858184"/>
                  <a:gd name="connsiteX2" fmla="*/ 427704 w 486697"/>
                  <a:gd name="connsiteY2" fmla="*/ 224004 h 858184"/>
                  <a:gd name="connsiteX3" fmla="*/ 76156 w 486697"/>
                  <a:gd name="connsiteY3" fmla="*/ 35385 h 858184"/>
                  <a:gd name="connsiteX4" fmla="*/ 0 w 486697"/>
                  <a:gd name="connsiteY4" fmla="*/ 61771 h 858184"/>
                  <a:gd name="connsiteX5" fmla="*/ 73742 w 486697"/>
                  <a:gd name="connsiteY5" fmla="*/ 651707 h 858184"/>
                  <a:gd name="connsiteX6" fmla="*/ 442452 w 486697"/>
                  <a:gd name="connsiteY6" fmla="*/ 725449 h 858184"/>
                  <a:gd name="connsiteX7" fmla="*/ 486697 w 486697"/>
                  <a:gd name="connsiteY7" fmla="*/ 858184 h 858184"/>
                  <a:gd name="connsiteX0" fmla="*/ 486697 w 486697"/>
                  <a:gd name="connsiteY0" fmla="*/ 858184 h 858184"/>
                  <a:gd name="connsiteX1" fmla="*/ 442452 w 486697"/>
                  <a:gd name="connsiteY1" fmla="*/ 695952 h 858184"/>
                  <a:gd name="connsiteX2" fmla="*/ 427704 w 486697"/>
                  <a:gd name="connsiteY2" fmla="*/ 224004 h 858184"/>
                  <a:gd name="connsiteX3" fmla="*/ 76156 w 486697"/>
                  <a:gd name="connsiteY3" fmla="*/ 35385 h 858184"/>
                  <a:gd name="connsiteX4" fmla="*/ 0 w 486697"/>
                  <a:gd name="connsiteY4" fmla="*/ 61771 h 858184"/>
                  <a:gd name="connsiteX5" fmla="*/ 73742 w 486697"/>
                  <a:gd name="connsiteY5" fmla="*/ 651707 h 858184"/>
                  <a:gd name="connsiteX6" fmla="*/ 442452 w 486697"/>
                  <a:gd name="connsiteY6" fmla="*/ 725449 h 858184"/>
                  <a:gd name="connsiteX7" fmla="*/ 486697 w 486697"/>
                  <a:gd name="connsiteY7" fmla="*/ 858184 h 8581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86697" h="858184">
                    <a:moveTo>
                      <a:pt x="486697" y="858184"/>
                    </a:moveTo>
                    <a:lnTo>
                      <a:pt x="442452" y="695952"/>
                    </a:lnTo>
                    <a:cubicBezTo>
                      <a:pt x="432620" y="590255"/>
                      <a:pt x="488753" y="334098"/>
                      <a:pt x="427704" y="224004"/>
                    </a:cubicBezTo>
                    <a:cubicBezTo>
                      <a:pt x="366655" y="113910"/>
                      <a:pt x="147440" y="62424"/>
                      <a:pt x="76156" y="35385"/>
                    </a:cubicBezTo>
                    <a:cubicBezTo>
                      <a:pt x="4872" y="8346"/>
                      <a:pt x="6498" y="-39841"/>
                      <a:pt x="0" y="61771"/>
                    </a:cubicBezTo>
                    <a:cubicBezTo>
                      <a:pt x="24581" y="258416"/>
                      <a:pt x="-33966" y="551489"/>
                      <a:pt x="73742" y="651707"/>
                    </a:cubicBezTo>
                    <a:cubicBezTo>
                      <a:pt x="181450" y="751925"/>
                      <a:pt x="373626" y="691036"/>
                      <a:pt x="442452" y="725449"/>
                    </a:cubicBezTo>
                    <a:lnTo>
                      <a:pt x="486697" y="858184"/>
                    </a:lnTo>
                    <a:close/>
                  </a:path>
                </a:pathLst>
              </a:custGeom>
              <a:solidFill>
                <a:srgbClr val="F18C1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600"/>
              </a:p>
            </p:txBody>
          </p:sp>
          <p:sp>
            <p:nvSpPr>
              <p:cNvPr id="37" name="任意多边形 44">
                <a:extLst>
                  <a:ext uri="{FF2B5EF4-FFF2-40B4-BE49-F238E27FC236}">
                    <a16:creationId xmlns:a16="http://schemas.microsoft.com/office/drawing/2014/main" id="{74D0A0AD-F41B-4508-99BB-03B471B2D10E}"/>
                  </a:ext>
                </a:extLst>
              </p:cNvPr>
              <p:cNvSpPr/>
              <p:nvPr/>
            </p:nvSpPr>
            <p:spPr>
              <a:xfrm>
                <a:off x="2433484" y="2469237"/>
                <a:ext cx="3510116" cy="3326880"/>
              </a:xfrm>
              <a:custGeom>
                <a:avLst/>
                <a:gdLst>
                  <a:gd name="connsiteX0" fmla="*/ 2533998 w 3510116"/>
                  <a:gd name="connsiteY0" fmla="*/ 0 h 3326049"/>
                  <a:gd name="connsiteX1" fmla="*/ 2591623 w 3510116"/>
                  <a:gd name="connsiteY1" fmla="*/ 27759 h 3326049"/>
                  <a:gd name="connsiteX2" fmla="*/ 3510116 w 3510116"/>
                  <a:gd name="connsiteY2" fmla="*/ 1570991 h 3326049"/>
                  <a:gd name="connsiteX3" fmla="*/ 1755058 w 3510116"/>
                  <a:gd name="connsiteY3" fmla="*/ 3326049 h 3326049"/>
                  <a:gd name="connsiteX4" fmla="*/ 0 w 3510116"/>
                  <a:gd name="connsiteY4" fmla="*/ 1570991 h 3326049"/>
                  <a:gd name="connsiteX5" fmla="*/ 918493 w 3510116"/>
                  <a:gd name="connsiteY5" fmla="*/ 27759 h 3326049"/>
                  <a:gd name="connsiteX6" fmla="*/ 923961 w 3510116"/>
                  <a:gd name="connsiteY6" fmla="*/ 25125 h 3326049"/>
                  <a:gd name="connsiteX7" fmla="*/ 950966 w 3510116"/>
                  <a:gd name="connsiteY7" fmla="*/ 98910 h 3326049"/>
                  <a:gd name="connsiteX8" fmla="*/ 972537 w 3510116"/>
                  <a:gd name="connsiteY8" fmla="*/ 138652 h 3326049"/>
                  <a:gd name="connsiteX9" fmla="*/ 842536 w 3510116"/>
                  <a:gd name="connsiteY9" fmla="*/ 217629 h 3326049"/>
                  <a:gd name="connsiteX10" fmla="*/ 122959 w 3510116"/>
                  <a:gd name="connsiteY10" fmla="*/ 1570991 h 3326049"/>
                  <a:gd name="connsiteX11" fmla="*/ 1755058 w 3510116"/>
                  <a:gd name="connsiteY11" fmla="*/ 3203090 h 3326049"/>
                  <a:gd name="connsiteX12" fmla="*/ 3387157 w 3510116"/>
                  <a:gd name="connsiteY12" fmla="*/ 1570991 h 3326049"/>
                  <a:gd name="connsiteX13" fmla="*/ 2533013 w 3510116"/>
                  <a:gd name="connsiteY13" fmla="*/ 135878 h 3326049"/>
                  <a:gd name="connsiteX14" fmla="*/ 2491061 w 3510116"/>
                  <a:gd name="connsiteY14" fmla="*/ 115668 h 3326049"/>
                  <a:gd name="connsiteX15" fmla="*/ 2500156 w 3510116"/>
                  <a:gd name="connsiteY15" fmla="*/ 98910 h 3326049"/>
                  <a:gd name="connsiteX16" fmla="*/ 2528425 w 3510116"/>
                  <a:gd name="connsiteY16" fmla="*/ 21674 h 33260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510116" h="3326049">
                    <a:moveTo>
                      <a:pt x="2533998" y="0"/>
                    </a:moveTo>
                    <a:lnTo>
                      <a:pt x="2591623" y="27759"/>
                    </a:lnTo>
                    <a:cubicBezTo>
                      <a:pt x="3138719" y="324959"/>
                      <a:pt x="3510116" y="904603"/>
                      <a:pt x="3510116" y="1570991"/>
                    </a:cubicBezTo>
                    <a:cubicBezTo>
                      <a:pt x="3510116" y="2540283"/>
                      <a:pt x="2724350" y="3326049"/>
                      <a:pt x="1755058" y="3326049"/>
                    </a:cubicBezTo>
                    <a:cubicBezTo>
                      <a:pt x="785766" y="3326049"/>
                      <a:pt x="0" y="2540283"/>
                      <a:pt x="0" y="1570991"/>
                    </a:cubicBezTo>
                    <a:cubicBezTo>
                      <a:pt x="0" y="904603"/>
                      <a:pt x="371397" y="324959"/>
                      <a:pt x="918493" y="27759"/>
                    </a:cubicBezTo>
                    <a:lnTo>
                      <a:pt x="923961" y="25125"/>
                    </a:lnTo>
                    <a:lnTo>
                      <a:pt x="950966" y="98910"/>
                    </a:lnTo>
                    <a:lnTo>
                      <a:pt x="972537" y="138652"/>
                    </a:lnTo>
                    <a:lnTo>
                      <a:pt x="842536" y="217629"/>
                    </a:lnTo>
                    <a:cubicBezTo>
                      <a:pt x="408395" y="510929"/>
                      <a:pt x="122959" y="1007627"/>
                      <a:pt x="122959" y="1570991"/>
                    </a:cubicBezTo>
                    <a:cubicBezTo>
                      <a:pt x="122959" y="2472374"/>
                      <a:pt x="853675" y="3203090"/>
                      <a:pt x="1755058" y="3203090"/>
                    </a:cubicBezTo>
                    <a:cubicBezTo>
                      <a:pt x="2656441" y="3203090"/>
                      <a:pt x="3387157" y="2472374"/>
                      <a:pt x="3387157" y="1570991"/>
                    </a:cubicBezTo>
                    <a:cubicBezTo>
                      <a:pt x="3387157" y="951290"/>
                      <a:pt x="3041780" y="412256"/>
                      <a:pt x="2533013" y="135878"/>
                    </a:cubicBezTo>
                    <a:lnTo>
                      <a:pt x="2491061" y="115668"/>
                    </a:lnTo>
                    <a:lnTo>
                      <a:pt x="2500156" y="98910"/>
                    </a:lnTo>
                    <a:cubicBezTo>
                      <a:pt x="2510791" y="73767"/>
                      <a:pt x="2520238" y="47998"/>
                      <a:pt x="2528425" y="21674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60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99F058A1-F117-48EC-825B-7B1608C6C6A9}"/>
                </a:ext>
              </a:extLst>
            </p:cNvPr>
            <p:cNvSpPr txBox="1"/>
            <p:nvPr/>
          </p:nvSpPr>
          <p:spPr>
            <a:xfrm>
              <a:off x="1755138" y="1675041"/>
              <a:ext cx="683260" cy="5427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latin typeface="幼圆" panose="02010509060101010101" pitchFamily="49" charset="-122"/>
                  <a:ea typeface="幼圆" panose="02010509060101010101" pitchFamily="49" charset="-122"/>
                </a:rPr>
                <a:t>03</a:t>
              </a:r>
              <a:endParaRPr lang="zh-CN" altLang="en-US" sz="1200" dirty="0"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sp>
        <p:nvSpPr>
          <p:cNvPr id="38" name="文本框 58">
            <a:extLst>
              <a:ext uri="{FF2B5EF4-FFF2-40B4-BE49-F238E27FC236}">
                <a16:creationId xmlns:a16="http://schemas.microsoft.com/office/drawing/2014/main" id="{D2B89EA3-D35D-41BA-93F9-E561092D7C7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3896" y="2214471"/>
            <a:ext cx="3514327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  <a:defRPr/>
            </a:pPr>
            <a:r>
              <a:rPr lang="zh-CN" altLang="en-US" sz="2400" dirty="0">
                <a:solidFill>
                  <a:srgbClr val="F18C1B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卫生间</a:t>
            </a:r>
            <a:r>
              <a:rPr lang="zh-CN" altLang="en-US" sz="1600" dirty="0">
                <a:solidFill>
                  <a:srgbClr val="333333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 </a:t>
            </a:r>
            <a:r>
              <a:rPr lang="zh-CN" altLang="en-US" sz="1400" dirty="0">
                <a:solidFill>
                  <a:srgbClr val="333333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住宅的卫生间一般有专用和公用之分。专用的只服务于主卧室；公用的与公共走道相连接，由其他家庭成员和客人公用。根据布局可分为独立型、兼用型和折中型三种。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DF3B0BD5-2E64-4A3E-97DB-7F368D5F8D5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88223" y="1573214"/>
            <a:ext cx="4406900" cy="28420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79937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5700">
        <p:random/>
      </p:transition>
    </mc:Choice>
    <mc:Fallback>
      <p:transition spd="slow" advTm="57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600"/>
                            </p:stCondLst>
                            <p:childTnLst>
                              <p:par>
                                <p:cTn id="2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100"/>
                            </p:stCondLst>
                            <p:childTnLst>
                              <p:par>
                                <p:cTn id="3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600"/>
                            </p:stCondLst>
                            <p:childTnLst>
                              <p:par>
                                <p:cTn id="4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941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9" grpId="0"/>
      <p:bldP spid="30" grpId="0"/>
      <p:bldP spid="3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>
            <a:extLst>
              <a:ext uri="{FF2B5EF4-FFF2-40B4-BE49-F238E27FC236}">
                <a16:creationId xmlns:a16="http://schemas.microsoft.com/office/drawing/2014/main" id="{830B1C30-5CE6-4C12-BD07-3D471FC4BECB}"/>
              </a:ext>
            </a:extLst>
          </p:cNvPr>
          <p:cNvSpPr/>
          <p:nvPr/>
        </p:nvSpPr>
        <p:spPr>
          <a:xfrm>
            <a:off x="564357" y="1573213"/>
            <a:ext cx="8041481" cy="2842022"/>
          </a:xfrm>
          <a:prstGeom prst="rect">
            <a:avLst/>
          </a:prstGeom>
          <a:solidFill>
            <a:srgbClr val="A29D78">
              <a:alpha val="3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/>
          </a:p>
        </p:txBody>
      </p: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id="{804ACAC8-F9EF-4CE7-A410-88A6DE04BBB3}"/>
              </a:ext>
            </a:extLst>
          </p:cNvPr>
          <p:cNvCxnSpPr/>
          <p:nvPr/>
        </p:nvCxnSpPr>
        <p:spPr>
          <a:xfrm>
            <a:off x="553642" y="1385094"/>
            <a:ext cx="8041481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id="{E29C4B9B-0210-4183-82DE-6107249FF1EF}"/>
              </a:ext>
            </a:extLst>
          </p:cNvPr>
          <p:cNvCxnSpPr/>
          <p:nvPr/>
        </p:nvCxnSpPr>
        <p:spPr>
          <a:xfrm>
            <a:off x="564357" y="4625975"/>
            <a:ext cx="8041481" cy="0"/>
          </a:xfrm>
          <a:prstGeom prst="line">
            <a:avLst/>
          </a:prstGeom>
          <a:ln w="571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文本框 59">
            <a:extLst>
              <a:ext uri="{FF2B5EF4-FFF2-40B4-BE49-F238E27FC236}">
                <a16:creationId xmlns:a16="http://schemas.microsoft.com/office/drawing/2014/main" id="{1609B8B4-0FE7-4F94-8F60-603CDFB32AD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22472" y="310695"/>
            <a:ext cx="1031051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6600" dirty="0">
                <a:solidFill>
                  <a:srgbClr val="F18C1B"/>
                </a:solidFill>
                <a:latin typeface="幼圆" panose="02010509060101010101" pitchFamily="49" charset="-122"/>
                <a:ea typeface="幼圆" panose="02010509060101010101" pitchFamily="49" charset="-122"/>
                <a:cs typeface="文鼎习字体"/>
              </a:rPr>
              <a:t>肆</a:t>
            </a:r>
          </a:p>
        </p:txBody>
      </p:sp>
      <p:sp>
        <p:nvSpPr>
          <p:cNvPr id="30" name="文本框 60">
            <a:extLst>
              <a:ext uri="{FF2B5EF4-FFF2-40B4-BE49-F238E27FC236}">
                <a16:creationId xmlns:a16="http://schemas.microsoft.com/office/drawing/2014/main" id="{0BB06012-97E7-4810-A968-4AB4468538C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80301" y="785246"/>
            <a:ext cx="1338828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000" dirty="0">
                <a:latin typeface="幼圆" panose="02010509060101010101" pitchFamily="49" charset="-122"/>
                <a:ea typeface="幼圆" panose="02010509060101010101" pitchFamily="49" charset="-122"/>
              </a:rPr>
              <a:t>卫生间</a:t>
            </a:r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FF50F854-F81B-4C9D-A90B-3A904176140E}"/>
              </a:ext>
            </a:extLst>
          </p:cNvPr>
          <p:cNvGrpSpPr/>
          <p:nvPr/>
        </p:nvGrpSpPr>
        <p:grpSpPr>
          <a:xfrm>
            <a:off x="7480301" y="360352"/>
            <a:ext cx="438149" cy="528319"/>
            <a:chOff x="1630673" y="1381941"/>
            <a:chExt cx="858526" cy="1035206"/>
          </a:xfrm>
        </p:grpSpPr>
        <p:grpSp>
          <p:nvGrpSpPr>
            <p:cNvPr id="33" name="组合 41">
              <a:extLst>
                <a:ext uri="{FF2B5EF4-FFF2-40B4-BE49-F238E27FC236}">
                  <a16:creationId xmlns:a16="http://schemas.microsoft.com/office/drawing/2014/main" id="{C70423DD-2B58-4D23-B3C3-FF6E234D3546}"/>
                </a:ext>
              </a:extLst>
            </p:cNvPr>
            <p:cNvGrpSpPr>
              <a:grpSpLocks/>
            </p:cNvGrpSpPr>
            <p:nvPr/>
          </p:nvGrpSpPr>
          <p:grpSpPr bwMode="auto">
            <a:xfrm flipH="1">
              <a:off x="1630673" y="1381941"/>
              <a:ext cx="858526" cy="1035206"/>
              <a:chOff x="2433484" y="1400177"/>
              <a:chExt cx="3510116" cy="4395940"/>
            </a:xfrm>
          </p:grpSpPr>
          <p:sp>
            <p:nvSpPr>
              <p:cNvPr id="35" name="任意多边形 42">
                <a:extLst>
                  <a:ext uri="{FF2B5EF4-FFF2-40B4-BE49-F238E27FC236}">
                    <a16:creationId xmlns:a16="http://schemas.microsoft.com/office/drawing/2014/main" id="{833BBF77-6D04-4D55-96DA-0F17D7A45923}"/>
                  </a:ext>
                </a:extLst>
              </p:cNvPr>
              <p:cNvSpPr/>
              <p:nvPr/>
            </p:nvSpPr>
            <p:spPr>
              <a:xfrm rot="5124146">
                <a:off x="4131026" y="1764713"/>
                <a:ext cx="635433" cy="958096"/>
              </a:xfrm>
              <a:custGeom>
                <a:avLst/>
                <a:gdLst>
                  <a:gd name="connsiteX0" fmla="*/ 486697 w 486697"/>
                  <a:gd name="connsiteY0" fmla="*/ 796413 h 796413"/>
                  <a:gd name="connsiteX1" fmla="*/ 442452 w 486697"/>
                  <a:gd name="connsiteY1" fmla="*/ 634181 h 796413"/>
                  <a:gd name="connsiteX2" fmla="*/ 427704 w 486697"/>
                  <a:gd name="connsiteY2" fmla="*/ 162233 h 796413"/>
                  <a:gd name="connsiteX3" fmla="*/ 0 w 486697"/>
                  <a:gd name="connsiteY3" fmla="*/ 0 h 796413"/>
                  <a:gd name="connsiteX4" fmla="*/ 73742 w 486697"/>
                  <a:gd name="connsiteY4" fmla="*/ 589936 h 796413"/>
                  <a:gd name="connsiteX5" fmla="*/ 442452 w 486697"/>
                  <a:gd name="connsiteY5" fmla="*/ 663678 h 796413"/>
                  <a:gd name="connsiteX6" fmla="*/ 486697 w 486697"/>
                  <a:gd name="connsiteY6" fmla="*/ 796413 h 796413"/>
                  <a:gd name="connsiteX0" fmla="*/ 486697 w 486697"/>
                  <a:gd name="connsiteY0" fmla="*/ 817061 h 817061"/>
                  <a:gd name="connsiteX1" fmla="*/ 442452 w 486697"/>
                  <a:gd name="connsiteY1" fmla="*/ 654829 h 817061"/>
                  <a:gd name="connsiteX2" fmla="*/ 427704 w 486697"/>
                  <a:gd name="connsiteY2" fmla="*/ 182881 h 817061"/>
                  <a:gd name="connsiteX3" fmla="*/ 0 w 486697"/>
                  <a:gd name="connsiteY3" fmla="*/ 20648 h 817061"/>
                  <a:gd name="connsiteX4" fmla="*/ 73742 w 486697"/>
                  <a:gd name="connsiteY4" fmla="*/ 610584 h 817061"/>
                  <a:gd name="connsiteX5" fmla="*/ 442452 w 486697"/>
                  <a:gd name="connsiteY5" fmla="*/ 684326 h 817061"/>
                  <a:gd name="connsiteX6" fmla="*/ 486697 w 486697"/>
                  <a:gd name="connsiteY6" fmla="*/ 817061 h 817061"/>
                  <a:gd name="connsiteX0" fmla="*/ 486697 w 486697"/>
                  <a:gd name="connsiteY0" fmla="*/ 858184 h 858184"/>
                  <a:gd name="connsiteX1" fmla="*/ 442452 w 486697"/>
                  <a:gd name="connsiteY1" fmla="*/ 695952 h 858184"/>
                  <a:gd name="connsiteX2" fmla="*/ 427704 w 486697"/>
                  <a:gd name="connsiteY2" fmla="*/ 224004 h 858184"/>
                  <a:gd name="connsiteX3" fmla="*/ 76156 w 486697"/>
                  <a:gd name="connsiteY3" fmla="*/ 35385 h 858184"/>
                  <a:gd name="connsiteX4" fmla="*/ 0 w 486697"/>
                  <a:gd name="connsiteY4" fmla="*/ 61771 h 858184"/>
                  <a:gd name="connsiteX5" fmla="*/ 73742 w 486697"/>
                  <a:gd name="connsiteY5" fmla="*/ 651707 h 858184"/>
                  <a:gd name="connsiteX6" fmla="*/ 442452 w 486697"/>
                  <a:gd name="connsiteY6" fmla="*/ 725449 h 858184"/>
                  <a:gd name="connsiteX7" fmla="*/ 486697 w 486697"/>
                  <a:gd name="connsiteY7" fmla="*/ 858184 h 858184"/>
                  <a:gd name="connsiteX0" fmla="*/ 486697 w 486697"/>
                  <a:gd name="connsiteY0" fmla="*/ 858184 h 858184"/>
                  <a:gd name="connsiteX1" fmla="*/ 442452 w 486697"/>
                  <a:gd name="connsiteY1" fmla="*/ 695952 h 858184"/>
                  <a:gd name="connsiteX2" fmla="*/ 427704 w 486697"/>
                  <a:gd name="connsiteY2" fmla="*/ 224004 h 858184"/>
                  <a:gd name="connsiteX3" fmla="*/ 76156 w 486697"/>
                  <a:gd name="connsiteY3" fmla="*/ 35385 h 858184"/>
                  <a:gd name="connsiteX4" fmla="*/ 0 w 486697"/>
                  <a:gd name="connsiteY4" fmla="*/ 61771 h 858184"/>
                  <a:gd name="connsiteX5" fmla="*/ 73742 w 486697"/>
                  <a:gd name="connsiteY5" fmla="*/ 651707 h 858184"/>
                  <a:gd name="connsiteX6" fmla="*/ 442452 w 486697"/>
                  <a:gd name="connsiteY6" fmla="*/ 725449 h 858184"/>
                  <a:gd name="connsiteX7" fmla="*/ 486697 w 486697"/>
                  <a:gd name="connsiteY7" fmla="*/ 858184 h 858184"/>
                  <a:gd name="connsiteX0" fmla="*/ 486697 w 486697"/>
                  <a:gd name="connsiteY0" fmla="*/ 858184 h 858184"/>
                  <a:gd name="connsiteX1" fmla="*/ 442452 w 486697"/>
                  <a:gd name="connsiteY1" fmla="*/ 695952 h 858184"/>
                  <a:gd name="connsiteX2" fmla="*/ 427704 w 486697"/>
                  <a:gd name="connsiteY2" fmla="*/ 224004 h 858184"/>
                  <a:gd name="connsiteX3" fmla="*/ 76156 w 486697"/>
                  <a:gd name="connsiteY3" fmla="*/ 35385 h 858184"/>
                  <a:gd name="connsiteX4" fmla="*/ 0 w 486697"/>
                  <a:gd name="connsiteY4" fmla="*/ 61771 h 858184"/>
                  <a:gd name="connsiteX5" fmla="*/ 73742 w 486697"/>
                  <a:gd name="connsiteY5" fmla="*/ 651707 h 858184"/>
                  <a:gd name="connsiteX6" fmla="*/ 442452 w 486697"/>
                  <a:gd name="connsiteY6" fmla="*/ 725449 h 858184"/>
                  <a:gd name="connsiteX7" fmla="*/ 486697 w 486697"/>
                  <a:gd name="connsiteY7" fmla="*/ 858184 h 8581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86697" h="858184">
                    <a:moveTo>
                      <a:pt x="486697" y="858184"/>
                    </a:moveTo>
                    <a:lnTo>
                      <a:pt x="442452" y="695952"/>
                    </a:lnTo>
                    <a:cubicBezTo>
                      <a:pt x="432620" y="590255"/>
                      <a:pt x="488753" y="334098"/>
                      <a:pt x="427704" y="224004"/>
                    </a:cubicBezTo>
                    <a:cubicBezTo>
                      <a:pt x="366655" y="113910"/>
                      <a:pt x="147440" y="62424"/>
                      <a:pt x="76156" y="35385"/>
                    </a:cubicBezTo>
                    <a:cubicBezTo>
                      <a:pt x="4872" y="8346"/>
                      <a:pt x="6498" y="-39841"/>
                      <a:pt x="0" y="61771"/>
                    </a:cubicBezTo>
                    <a:cubicBezTo>
                      <a:pt x="24581" y="258416"/>
                      <a:pt x="-33966" y="551489"/>
                      <a:pt x="73742" y="651707"/>
                    </a:cubicBezTo>
                    <a:cubicBezTo>
                      <a:pt x="181450" y="751925"/>
                      <a:pt x="373626" y="691036"/>
                      <a:pt x="442452" y="725449"/>
                    </a:cubicBezTo>
                    <a:lnTo>
                      <a:pt x="486697" y="858184"/>
                    </a:lnTo>
                    <a:close/>
                  </a:path>
                </a:pathLst>
              </a:custGeom>
              <a:solidFill>
                <a:srgbClr val="F18C1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600"/>
              </a:p>
            </p:txBody>
          </p:sp>
          <p:sp>
            <p:nvSpPr>
              <p:cNvPr id="36" name="任意多边形 43">
                <a:extLst>
                  <a:ext uri="{FF2B5EF4-FFF2-40B4-BE49-F238E27FC236}">
                    <a16:creationId xmlns:a16="http://schemas.microsoft.com/office/drawing/2014/main" id="{69622C64-5651-4F28-8677-F61DD35E62E1}"/>
                  </a:ext>
                </a:extLst>
              </p:cNvPr>
              <p:cNvSpPr/>
              <p:nvPr/>
            </p:nvSpPr>
            <p:spPr>
              <a:xfrm rot="20871133">
                <a:off x="3296615" y="1400177"/>
                <a:ext cx="715690" cy="1258861"/>
              </a:xfrm>
              <a:custGeom>
                <a:avLst/>
                <a:gdLst>
                  <a:gd name="connsiteX0" fmla="*/ 486697 w 486697"/>
                  <a:gd name="connsiteY0" fmla="*/ 796413 h 796413"/>
                  <a:gd name="connsiteX1" fmla="*/ 442452 w 486697"/>
                  <a:gd name="connsiteY1" fmla="*/ 634181 h 796413"/>
                  <a:gd name="connsiteX2" fmla="*/ 427704 w 486697"/>
                  <a:gd name="connsiteY2" fmla="*/ 162233 h 796413"/>
                  <a:gd name="connsiteX3" fmla="*/ 0 w 486697"/>
                  <a:gd name="connsiteY3" fmla="*/ 0 h 796413"/>
                  <a:gd name="connsiteX4" fmla="*/ 73742 w 486697"/>
                  <a:gd name="connsiteY4" fmla="*/ 589936 h 796413"/>
                  <a:gd name="connsiteX5" fmla="*/ 442452 w 486697"/>
                  <a:gd name="connsiteY5" fmla="*/ 663678 h 796413"/>
                  <a:gd name="connsiteX6" fmla="*/ 486697 w 486697"/>
                  <a:gd name="connsiteY6" fmla="*/ 796413 h 796413"/>
                  <a:gd name="connsiteX0" fmla="*/ 486697 w 486697"/>
                  <a:gd name="connsiteY0" fmla="*/ 817061 h 817061"/>
                  <a:gd name="connsiteX1" fmla="*/ 442452 w 486697"/>
                  <a:gd name="connsiteY1" fmla="*/ 654829 h 817061"/>
                  <a:gd name="connsiteX2" fmla="*/ 427704 w 486697"/>
                  <a:gd name="connsiteY2" fmla="*/ 182881 h 817061"/>
                  <a:gd name="connsiteX3" fmla="*/ 0 w 486697"/>
                  <a:gd name="connsiteY3" fmla="*/ 20648 h 817061"/>
                  <a:gd name="connsiteX4" fmla="*/ 73742 w 486697"/>
                  <a:gd name="connsiteY4" fmla="*/ 610584 h 817061"/>
                  <a:gd name="connsiteX5" fmla="*/ 442452 w 486697"/>
                  <a:gd name="connsiteY5" fmla="*/ 684326 h 817061"/>
                  <a:gd name="connsiteX6" fmla="*/ 486697 w 486697"/>
                  <a:gd name="connsiteY6" fmla="*/ 817061 h 817061"/>
                  <a:gd name="connsiteX0" fmla="*/ 486697 w 486697"/>
                  <a:gd name="connsiteY0" fmla="*/ 858184 h 858184"/>
                  <a:gd name="connsiteX1" fmla="*/ 442452 w 486697"/>
                  <a:gd name="connsiteY1" fmla="*/ 695952 h 858184"/>
                  <a:gd name="connsiteX2" fmla="*/ 427704 w 486697"/>
                  <a:gd name="connsiteY2" fmla="*/ 224004 h 858184"/>
                  <a:gd name="connsiteX3" fmla="*/ 76156 w 486697"/>
                  <a:gd name="connsiteY3" fmla="*/ 35385 h 858184"/>
                  <a:gd name="connsiteX4" fmla="*/ 0 w 486697"/>
                  <a:gd name="connsiteY4" fmla="*/ 61771 h 858184"/>
                  <a:gd name="connsiteX5" fmla="*/ 73742 w 486697"/>
                  <a:gd name="connsiteY5" fmla="*/ 651707 h 858184"/>
                  <a:gd name="connsiteX6" fmla="*/ 442452 w 486697"/>
                  <a:gd name="connsiteY6" fmla="*/ 725449 h 858184"/>
                  <a:gd name="connsiteX7" fmla="*/ 486697 w 486697"/>
                  <a:gd name="connsiteY7" fmla="*/ 858184 h 858184"/>
                  <a:gd name="connsiteX0" fmla="*/ 486697 w 486697"/>
                  <a:gd name="connsiteY0" fmla="*/ 858184 h 858184"/>
                  <a:gd name="connsiteX1" fmla="*/ 442452 w 486697"/>
                  <a:gd name="connsiteY1" fmla="*/ 695952 h 858184"/>
                  <a:gd name="connsiteX2" fmla="*/ 427704 w 486697"/>
                  <a:gd name="connsiteY2" fmla="*/ 224004 h 858184"/>
                  <a:gd name="connsiteX3" fmla="*/ 76156 w 486697"/>
                  <a:gd name="connsiteY3" fmla="*/ 35385 h 858184"/>
                  <a:gd name="connsiteX4" fmla="*/ 0 w 486697"/>
                  <a:gd name="connsiteY4" fmla="*/ 61771 h 858184"/>
                  <a:gd name="connsiteX5" fmla="*/ 73742 w 486697"/>
                  <a:gd name="connsiteY5" fmla="*/ 651707 h 858184"/>
                  <a:gd name="connsiteX6" fmla="*/ 442452 w 486697"/>
                  <a:gd name="connsiteY6" fmla="*/ 725449 h 858184"/>
                  <a:gd name="connsiteX7" fmla="*/ 486697 w 486697"/>
                  <a:gd name="connsiteY7" fmla="*/ 858184 h 858184"/>
                  <a:gd name="connsiteX0" fmla="*/ 486697 w 486697"/>
                  <a:gd name="connsiteY0" fmla="*/ 858184 h 858184"/>
                  <a:gd name="connsiteX1" fmla="*/ 442452 w 486697"/>
                  <a:gd name="connsiteY1" fmla="*/ 695952 h 858184"/>
                  <a:gd name="connsiteX2" fmla="*/ 427704 w 486697"/>
                  <a:gd name="connsiteY2" fmla="*/ 224004 h 858184"/>
                  <a:gd name="connsiteX3" fmla="*/ 76156 w 486697"/>
                  <a:gd name="connsiteY3" fmla="*/ 35385 h 858184"/>
                  <a:gd name="connsiteX4" fmla="*/ 0 w 486697"/>
                  <a:gd name="connsiteY4" fmla="*/ 61771 h 858184"/>
                  <a:gd name="connsiteX5" fmla="*/ 73742 w 486697"/>
                  <a:gd name="connsiteY5" fmla="*/ 651707 h 858184"/>
                  <a:gd name="connsiteX6" fmla="*/ 442452 w 486697"/>
                  <a:gd name="connsiteY6" fmla="*/ 725449 h 858184"/>
                  <a:gd name="connsiteX7" fmla="*/ 486697 w 486697"/>
                  <a:gd name="connsiteY7" fmla="*/ 858184 h 8581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86697" h="858184">
                    <a:moveTo>
                      <a:pt x="486697" y="858184"/>
                    </a:moveTo>
                    <a:lnTo>
                      <a:pt x="442452" y="695952"/>
                    </a:lnTo>
                    <a:cubicBezTo>
                      <a:pt x="432620" y="590255"/>
                      <a:pt x="488753" y="334098"/>
                      <a:pt x="427704" y="224004"/>
                    </a:cubicBezTo>
                    <a:cubicBezTo>
                      <a:pt x="366655" y="113910"/>
                      <a:pt x="147440" y="62424"/>
                      <a:pt x="76156" y="35385"/>
                    </a:cubicBezTo>
                    <a:cubicBezTo>
                      <a:pt x="4872" y="8346"/>
                      <a:pt x="6498" y="-39841"/>
                      <a:pt x="0" y="61771"/>
                    </a:cubicBezTo>
                    <a:cubicBezTo>
                      <a:pt x="24581" y="258416"/>
                      <a:pt x="-33966" y="551489"/>
                      <a:pt x="73742" y="651707"/>
                    </a:cubicBezTo>
                    <a:cubicBezTo>
                      <a:pt x="181450" y="751925"/>
                      <a:pt x="373626" y="691036"/>
                      <a:pt x="442452" y="725449"/>
                    </a:cubicBezTo>
                    <a:lnTo>
                      <a:pt x="486697" y="858184"/>
                    </a:lnTo>
                    <a:close/>
                  </a:path>
                </a:pathLst>
              </a:custGeom>
              <a:solidFill>
                <a:srgbClr val="F18C1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600"/>
              </a:p>
            </p:txBody>
          </p:sp>
          <p:sp>
            <p:nvSpPr>
              <p:cNvPr id="37" name="任意多边形 44">
                <a:extLst>
                  <a:ext uri="{FF2B5EF4-FFF2-40B4-BE49-F238E27FC236}">
                    <a16:creationId xmlns:a16="http://schemas.microsoft.com/office/drawing/2014/main" id="{922C9797-1DB6-4EA0-94E5-77AC0C9B6CA1}"/>
                  </a:ext>
                </a:extLst>
              </p:cNvPr>
              <p:cNvSpPr/>
              <p:nvPr/>
            </p:nvSpPr>
            <p:spPr>
              <a:xfrm>
                <a:off x="2433484" y="2469237"/>
                <a:ext cx="3510116" cy="3326880"/>
              </a:xfrm>
              <a:custGeom>
                <a:avLst/>
                <a:gdLst>
                  <a:gd name="connsiteX0" fmla="*/ 2533998 w 3510116"/>
                  <a:gd name="connsiteY0" fmla="*/ 0 h 3326049"/>
                  <a:gd name="connsiteX1" fmla="*/ 2591623 w 3510116"/>
                  <a:gd name="connsiteY1" fmla="*/ 27759 h 3326049"/>
                  <a:gd name="connsiteX2" fmla="*/ 3510116 w 3510116"/>
                  <a:gd name="connsiteY2" fmla="*/ 1570991 h 3326049"/>
                  <a:gd name="connsiteX3" fmla="*/ 1755058 w 3510116"/>
                  <a:gd name="connsiteY3" fmla="*/ 3326049 h 3326049"/>
                  <a:gd name="connsiteX4" fmla="*/ 0 w 3510116"/>
                  <a:gd name="connsiteY4" fmla="*/ 1570991 h 3326049"/>
                  <a:gd name="connsiteX5" fmla="*/ 918493 w 3510116"/>
                  <a:gd name="connsiteY5" fmla="*/ 27759 h 3326049"/>
                  <a:gd name="connsiteX6" fmla="*/ 923961 w 3510116"/>
                  <a:gd name="connsiteY6" fmla="*/ 25125 h 3326049"/>
                  <a:gd name="connsiteX7" fmla="*/ 950966 w 3510116"/>
                  <a:gd name="connsiteY7" fmla="*/ 98910 h 3326049"/>
                  <a:gd name="connsiteX8" fmla="*/ 972537 w 3510116"/>
                  <a:gd name="connsiteY8" fmla="*/ 138652 h 3326049"/>
                  <a:gd name="connsiteX9" fmla="*/ 842536 w 3510116"/>
                  <a:gd name="connsiteY9" fmla="*/ 217629 h 3326049"/>
                  <a:gd name="connsiteX10" fmla="*/ 122959 w 3510116"/>
                  <a:gd name="connsiteY10" fmla="*/ 1570991 h 3326049"/>
                  <a:gd name="connsiteX11" fmla="*/ 1755058 w 3510116"/>
                  <a:gd name="connsiteY11" fmla="*/ 3203090 h 3326049"/>
                  <a:gd name="connsiteX12" fmla="*/ 3387157 w 3510116"/>
                  <a:gd name="connsiteY12" fmla="*/ 1570991 h 3326049"/>
                  <a:gd name="connsiteX13" fmla="*/ 2533013 w 3510116"/>
                  <a:gd name="connsiteY13" fmla="*/ 135878 h 3326049"/>
                  <a:gd name="connsiteX14" fmla="*/ 2491061 w 3510116"/>
                  <a:gd name="connsiteY14" fmla="*/ 115668 h 3326049"/>
                  <a:gd name="connsiteX15" fmla="*/ 2500156 w 3510116"/>
                  <a:gd name="connsiteY15" fmla="*/ 98910 h 3326049"/>
                  <a:gd name="connsiteX16" fmla="*/ 2528425 w 3510116"/>
                  <a:gd name="connsiteY16" fmla="*/ 21674 h 33260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510116" h="3326049">
                    <a:moveTo>
                      <a:pt x="2533998" y="0"/>
                    </a:moveTo>
                    <a:lnTo>
                      <a:pt x="2591623" y="27759"/>
                    </a:lnTo>
                    <a:cubicBezTo>
                      <a:pt x="3138719" y="324959"/>
                      <a:pt x="3510116" y="904603"/>
                      <a:pt x="3510116" y="1570991"/>
                    </a:cubicBezTo>
                    <a:cubicBezTo>
                      <a:pt x="3510116" y="2540283"/>
                      <a:pt x="2724350" y="3326049"/>
                      <a:pt x="1755058" y="3326049"/>
                    </a:cubicBezTo>
                    <a:cubicBezTo>
                      <a:pt x="785766" y="3326049"/>
                      <a:pt x="0" y="2540283"/>
                      <a:pt x="0" y="1570991"/>
                    </a:cubicBezTo>
                    <a:cubicBezTo>
                      <a:pt x="0" y="904603"/>
                      <a:pt x="371397" y="324959"/>
                      <a:pt x="918493" y="27759"/>
                    </a:cubicBezTo>
                    <a:lnTo>
                      <a:pt x="923961" y="25125"/>
                    </a:lnTo>
                    <a:lnTo>
                      <a:pt x="950966" y="98910"/>
                    </a:lnTo>
                    <a:lnTo>
                      <a:pt x="972537" y="138652"/>
                    </a:lnTo>
                    <a:lnTo>
                      <a:pt x="842536" y="217629"/>
                    </a:lnTo>
                    <a:cubicBezTo>
                      <a:pt x="408395" y="510929"/>
                      <a:pt x="122959" y="1007627"/>
                      <a:pt x="122959" y="1570991"/>
                    </a:cubicBezTo>
                    <a:cubicBezTo>
                      <a:pt x="122959" y="2472374"/>
                      <a:pt x="853675" y="3203090"/>
                      <a:pt x="1755058" y="3203090"/>
                    </a:cubicBezTo>
                    <a:cubicBezTo>
                      <a:pt x="2656441" y="3203090"/>
                      <a:pt x="3387157" y="2472374"/>
                      <a:pt x="3387157" y="1570991"/>
                    </a:cubicBezTo>
                    <a:cubicBezTo>
                      <a:pt x="3387157" y="951290"/>
                      <a:pt x="3041780" y="412256"/>
                      <a:pt x="2533013" y="135878"/>
                    </a:cubicBezTo>
                    <a:lnTo>
                      <a:pt x="2491061" y="115668"/>
                    </a:lnTo>
                    <a:lnTo>
                      <a:pt x="2500156" y="98910"/>
                    </a:lnTo>
                    <a:cubicBezTo>
                      <a:pt x="2510791" y="73767"/>
                      <a:pt x="2520238" y="47998"/>
                      <a:pt x="2528425" y="21674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60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CB600740-353B-4FC3-986C-18BE57874E98}"/>
                </a:ext>
              </a:extLst>
            </p:cNvPr>
            <p:cNvSpPr txBox="1"/>
            <p:nvPr/>
          </p:nvSpPr>
          <p:spPr>
            <a:xfrm>
              <a:off x="1755138" y="1675041"/>
              <a:ext cx="683260" cy="5427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latin typeface="幼圆" panose="02010509060101010101" pitchFamily="49" charset="-122"/>
                  <a:ea typeface="幼圆" panose="02010509060101010101" pitchFamily="49" charset="-122"/>
                </a:rPr>
                <a:t>04</a:t>
              </a:r>
              <a:endParaRPr lang="zh-CN" altLang="en-US" sz="1200" dirty="0"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sp>
        <p:nvSpPr>
          <p:cNvPr id="38" name="文本框 58">
            <a:extLst>
              <a:ext uri="{FF2B5EF4-FFF2-40B4-BE49-F238E27FC236}">
                <a16:creationId xmlns:a16="http://schemas.microsoft.com/office/drawing/2014/main" id="{B75CDB29-A571-4012-BC2D-267C5AE18AC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3896" y="2214471"/>
            <a:ext cx="3514327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  <a:defRPr/>
            </a:pPr>
            <a:r>
              <a:rPr lang="zh-CN" altLang="en-US" sz="2400" dirty="0">
                <a:solidFill>
                  <a:srgbClr val="F18C1B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卫生间</a:t>
            </a:r>
            <a:r>
              <a:rPr lang="zh-CN" altLang="en-US" sz="1600" dirty="0">
                <a:solidFill>
                  <a:srgbClr val="333333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 </a:t>
            </a:r>
            <a:r>
              <a:rPr lang="zh-CN" altLang="en-US" sz="1400" dirty="0">
                <a:solidFill>
                  <a:srgbClr val="333333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住宅的卫生间一般有专用和公用之分。专用的只服务于主卧室；公用的与公共走道相连接，由其他家庭成员和客人公用。根据布局可分为独立型、兼用型和折中型三种。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14D484D9-EF8E-4C2C-A4BF-4AC5AF98289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88223" y="1554880"/>
            <a:ext cx="4406900" cy="2860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41173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5700">
        <p:random/>
      </p:transition>
    </mc:Choice>
    <mc:Fallback>
      <p:transition spd="slow" advTm="57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600"/>
                            </p:stCondLst>
                            <p:childTnLst>
                              <p:par>
                                <p:cTn id="2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100"/>
                            </p:stCondLst>
                            <p:childTnLst>
                              <p:par>
                                <p:cTn id="3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600"/>
                            </p:stCondLst>
                            <p:childTnLst>
                              <p:par>
                                <p:cTn id="4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941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9" grpId="0"/>
      <p:bldP spid="30" grpId="0"/>
      <p:bldP spid="3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>
            <a:extLst>
              <a:ext uri="{FF2B5EF4-FFF2-40B4-BE49-F238E27FC236}">
                <a16:creationId xmlns:a16="http://schemas.microsoft.com/office/drawing/2014/main" id="{A55B85EC-FF1C-44E9-B805-3F85FA4D7399}"/>
              </a:ext>
            </a:extLst>
          </p:cNvPr>
          <p:cNvSpPr/>
          <p:nvPr/>
        </p:nvSpPr>
        <p:spPr>
          <a:xfrm>
            <a:off x="564357" y="1573213"/>
            <a:ext cx="8041481" cy="2842022"/>
          </a:xfrm>
          <a:prstGeom prst="rect">
            <a:avLst/>
          </a:prstGeom>
          <a:solidFill>
            <a:srgbClr val="A29D78">
              <a:alpha val="3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/>
          </a:p>
        </p:txBody>
      </p: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id="{8F8424D8-67B7-4227-B425-216F365019D8}"/>
              </a:ext>
            </a:extLst>
          </p:cNvPr>
          <p:cNvCxnSpPr/>
          <p:nvPr/>
        </p:nvCxnSpPr>
        <p:spPr>
          <a:xfrm>
            <a:off x="553642" y="1385094"/>
            <a:ext cx="8041481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id="{DCB5A234-6114-46CE-965D-1B7085B26E58}"/>
              </a:ext>
            </a:extLst>
          </p:cNvPr>
          <p:cNvCxnSpPr/>
          <p:nvPr/>
        </p:nvCxnSpPr>
        <p:spPr>
          <a:xfrm>
            <a:off x="564357" y="4625975"/>
            <a:ext cx="8041481" cy="0"/>
          </a:xfrm>
          <a:prstGeom prst="line">
            <a:avLst/>
          </a:prstGeom>
          <a:ln w="571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文本框 59">
            <a:extLst>
              <a:ext uri="{FF2B5EF4-FFF2-40B4-BE49-F238E27FC236}">
                <a16:creationId xmlns:a16="http://schemas.microsoft.com/office/drawing/2014/main" id="{4B3508A3-CFBF-499F-BB79-5CA4FFD830D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22472" y="310695"/>
            <a:ext cx="1031051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6600" dirty="0">
                <a:solidFill>
                  <a:srgbClr val="F18C1B"/>
                </a:solidFill>
                <a:latin typeface="幼圆" panose="02010509060101010101" pitchFamily="49" charset="-122"/>
                <a:ea typeface="幼圆" panose="02010509060101010101" pitchFamily="49" charset="-122"/>
                <a:cs typeface="文鼎习字体"/>
              </a:rPr>
              <a:t>肆</a:t>
            </a:r>
          </a:p>
        </p:txBody>
      </p:sp>
      <p:sp>
        <p:nvSpPr>
          <p:cNvPr id="30" name="文本框 60">
            <a:extLst>
              <a:ext uri="{FF2B5EF4-FFF2-40B4-BE49-F238E27FC236}">
                <a16:creationId xmlns:a16="http://schemas.microsoft.com/office/drawing/2014/main" id="{BE058167-BBC3-4778-99BF-B737C17712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80301" y="785246"/>
            <a:ext cx="1338828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000" dirty="0">
                <a:latin typeface="幼圆" panose="02010509060101010101" pitchFamily="49" charset="-122"/>
                <a:ea typeface="幼圆" panose="02010509060101010101" pitchFamily="49" charset="-122"/>
              </a:rPr>
              <a:t>卫生间</a:t>
            </a:r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0DAF0550-49E5-40A5-8D83-393DCC50A8E4}"/>
              </a:ext>
            </a:extLst>
          </p:cNvPr>
          <p:cNvGrpSpPr/>
          <p:nvPr/>
        </p:nvGrpSpPr>
        <p:grpSpPr>
          <a:xfrm>
            <a:off x="7480301" y="360352"/>
            <a:ext cx="438149" cy="528319"/>
            <a:chOff x="1630673" y="1381941"/>
            <a:chExt cx="858526" cy="1035206"/>
          </a:xfrm>
        </p:grpSpPr>
        <p:grpSp>
          <p:nvGrpSpPr>
            <p:cNvPr id="33" name="组合 41">
              <a:extLst>
                <a:ext uri="{FF2B5EF4-FFF2-40B4-BE49-F238E27FC236}">
                  <a16:creationId xmlns:a16="http://schemas.microsoft.com/office/drawing/2014/main" id="{275E9CDB-92CA-4EA5-968A-0A080C25C9CE}"/>
                </a:ext>
              </a:extLst>
            </p:cNvPr>
            <p:cNvGrpSpPr>
              <a:grpSpLocks/>
            </p:cNvGrpSpPr>
            <p:nvPr/>
          </p:nvGrpSpPr>
          <p:grpSpPr bwMode="auto">
            <a:xfrm flipH="1">
              <a:off x="1630673" y="1381941"/>
              <a:ext cx="858526" cy="1035206"/>
              <a:chOff x="2433484" y="1400177"/>
              <a:chExt cx="3510116" cy="4395940"/>
            </a:xfrm>
          </p:grpSpPr>
          <p:sp>
            <p:nvSpPr>
              <p:cNvPr id="35" name="任意多边形 42">
                <a:extLst>
                  <a:ext uri="{FF2B5EF4-FFF2-40B4-BE49-F238E27FC236}">
                    <a16:creationId xmlns:a16="http://schemas.microsoft.com/office/drawing/2014/main" id="{B0972D90-4999-45E8-8D3A-FCEADF787F0F}"/>
                  </a:ext>
                </a:extLst>
              </p:cNvPr>
              <p:cNvSpPr/>
              <p:nvPr/>
            </p:nvSpPr>
            <p:spPr>
              <a:xfrm rot="5124146">
                <a:off x="4131026" y="1764713"/>
                <a:ext cx="635433" cy="958096"/>
              </a:xfrm>
              <a:custGeom>
                <a:avLst/>
                <a:gdLst>
                  <a:gd name="connsiteX0" fmla="*/ 486697 w 486697"/>
                  <a:gd name="connsiteY0" fmla="*/ 796413 h 796413"/>
                  <a:gd name="connsiteX1" fmla="*/ 442452 w 486697"/>
                  <a:gd name="connsiteY1" fmla="*/ 634181 h 796413"/>
                  <a:gd name="connsiteX2" fmla="*/ 427704 w 486697"/>
                  <a:gd name="connsiteY2" fmla="*/ 162233 h 796413"/>
                  <a:gd name="connsiteX3" fmla="*/ 0 w 486697"/>
                  <a:gd name="connsiteY3" fmla="*/ 0 h 796413"/>
                  <a:gd name="connsiteX4" fmla="*/ 73742 w 486697"/>
                  <a:gd name="connsiteY4" fmla="*/ 589936 h 796413"/>
                  <a:gd name="connsiteX5" fmla="*/ 442452 w 486697"/>
                  <a:gd name="connsiteY5" fmla="*/ 663678 h 796413"/>
                  <a:gd name="connsiteX6" fmla="*/ 486697 w 486697"/>
                  <a:gd name="connsiteY6" fmla="*/ 796413 h 796413"/>
                  <a:gd name="connsiteX0" fmla="*/ 486697 w 486697"/>
                  <a:gd name="connsiteY0" fmla="*/ 817061 h 817061"/>
                  <a:gd name="connsiteX1" fmla="*/ 442452 w 486697"/>
                  <a:gd name="connsiteY1" fmla="*/ 654829 h 817061"/>
                  <a:gd name="connsiteX2" fmla="*/ 427704 w 486697"/>
                  <a:gd name="connsiteY2" fmla="*/ 182881 h 817061"/>
                  <a:gd name="connsiteX3" fmla="*/ 0 w 486697"/>
                  <a:gd name="connsiteY3" fmla="*/ 20648 h 817061"/>
                  <a:gd name="connsiteX4" fmla="*/ 73742 w 486697"/>
                  <a:gd name="connsiteY4" fmla="*/ 610584 h 817061"/>
                  <a:gd name="connsiteX5" fmla="*/ 442452 w 486697"/>
                  <a:gd name="connsiteY5" fmla="*/ 684326 h 817061"/>
                  <a:gd name="connsiteX6" fmla="*/ 486697 w 486697"/>
                  <a:gd name="connsiteY6" fmla="*/ 817061 h 817061"/>
                  <a:gd name="connsiteX0" fmla="*/ 486697 w 486697"/>
                  <a:gd name="connsiteY0" fmla="*/ 858184 h 858184"/>
                  <a:gd name="connsiteX1" fmla="*/ 442452 w 486697"/>
                  <a:gd name="connsiteY1" fmla="*/ 695952 h 858184"/>
                  <a:gd name="connsiteX2" fmla="*/ 427704 w 486697"/>
                  <a:gd name="connsiteY2" fmla="*/ 224004 h 858184"/>
                  <a:gd name="connsiteX3" fmla="*/ 76156 w 486697"/>
                  <a:gd name="connsiteY3" fmla="*/ 35385 h 858184"/>
                  <a:gd name="connsiteX4" fmla="*/ 0 w 486697"/>
                  <a:gd name="connsiteY4" fmla="*/ 61771 h 858184"/>
                  <a:gd name="connsiteX5" fmla="*/ 73742 w 486697"/>
                  <a:gd name="connsiteY5" fmla="*/ 651707 h 858184"/>
                  <a:gd name="connsiteX6" fmla="*/ 442452 w 486697"/>
                  <a:gd name="connsiteY6" fmla="*/ 725449 h 858184"/>
                  <a:gd name="connsiteX7" fmla="*/ 486697 w 486697"/>
                  <a:gd name="connsiteY7" fmla="*/ 858184 h 858184"/>
                  <a:gd name="connsiteX0" fmla="*/ 486697 w 486697"/>
                  <a:gd name="connsiteY0" fmla="*/ 858184 h 858184"/>
                  <a:gd name="connsiteX1" fmla="*/ 442452 w 486697"/>
                  <a:gd name="connsiteY1" fmla="*/ 695952 h 858184"/>
                  <a:gd name="connsiteX2" fmla="*/ 427704 w 486697"/>
                  <a:gd name="connsiteY2" fmla="*/ 224004 h 858184"/>
                  <a:gd name="connsiteX3" fmla="*/ 76156 w 486697"/>
                  <a:gd name="connsiteY3" fmla="*/ 35385 h 858184"/>
                  <a:gd name="connsiteX4" fmla="*/ 0 w 486697"/>
                  <a:gd name="connsiteY4" fmla="*/ 61771 h 858184"/>
                  <a:gd name="connsiteX5" fmla="*/ 73742 w 486697"/>
                  <a:gd name="connsiteY5" fmla="*/ 651707 h 858184"/>
                  <a:gd name="connsiteX6" fmla="*/ 442452 w 486697"/>
                  <a:gd name="connsiteY6" fmla="*/ 725449 h 858184"/>
                  <a:gd name="connsiteX7" fmla="*/ 486697 w 486697"/>
                  <a:gd name="connsiteY7" fmla="*/ 858184 h 858184"/>
                  <a:gd name="connsiteX0" fmla="*/ 486697 w 486697"/>
                  <a:gd name="connsiteY0" fmla="*/ 858184 h 858184"/>
                  <a:gd name="connsiteX1" fmla="*/ 442452 w 486697"/>
                  <a:gd name="connsiteY1" fmla="*/ 695952 h 858184"/>
                  <a:gd name="connsiteX2" fmla="*/ 427704 w 486697"/>
                  <a:gd name="connsiteY2" fmla="*/ 224004 h 858184"/>
                  <a:gd name="connsiteX3" fmla="*/ 76156 w 486697"/>
                  <a:gd name="connsiteY3" fmla="*/ 35385 h 858184"/>
                  <a:gd name="connsiteX4" fmla="*/ 0 w 486697"/>
                  <a:gd name="connsiteY4" fmla="*/ 61771 h 858184"/>
                  <a:gd name="connsiteX5" fmla="*/ 73742 w 486697"/>
                  <a:gd name="connsiteY5" fmla="*/ 651707 h 858184"/>
                  <a:gd name="connsiteX6" fmla="*/ 442452 w 486697"/>
                  <a:gd name="connsiteY6" fmla="*/ 725449 h 858184"/>
                  <a:gd name="connsiteX7" fmla="*/ 486697 w 486697"/>
                  <a:gd name="connsiteY7" fmla="*/ 858184 h 8581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86697" h="858184">
                    <a:moveTo>
                      <a:pt x="486697" y="858184"/>
                    </a:moveTo>
                    <a:lnTo>
                      <a:pt x="442452" y="695952"/>
                    </a:lnTo>
                    <a:cubicBezTo>
                      <a:pt x="432620" y="590255"/>
                      <a:pt x="488753" y="334098"/>
                      <a:pt x="427704" y="224004"/>
                    </a:cubicBezTo>
                    <a:cubicBezTo>
                      <a:pt x="366655" y="113910"/>
                      <a:pt x="147440" y="62424"/>
                      <a:pt x="76156" y="35385"/>
                    </a:cubicBezTo>
                    <a:cubicBezTo>
                      <a:pt x="4872" y="8346"/>
                      <a:pt x="6498" y="-39841"/>
                      <a:pt x="0" y="61771"/>
                    </a:cubicBezTo>
                    <a:cubicBezTo>
                      <a:pt x="24581" y="258416"/>
                      <a:pt x="-33966" y="551489"/>
                      <a:pt x="73742" y="651707"/>
                    </a:cubicBezTo>
                    <a:cubicBezTo>
                      <a:pt x="181450" y="751925"/>
                      <a:pt x="373626" y="691036"/>
                      <a:pt x="442452" y="725449"/>
                    </a:cubicBezTo>
                    <a:lnTo>
                      <a:pt x="486697" y="858184"/>
                    </a:lnTo>
                    <a:close/>
                  </a:path>
                </a:pathLst>
              </a:custGeom>
              <a:solidFill>
                <a:srgbClr val="F18C1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600"/>
              </a:p>
            </p:txBody>
          </p:sp>
          <p:sp>
            <p:nvSpPr>
              <p:cNvPr id="36" name="任意多边形 43">
                <a:extLst>
                  <a:ext uri="{FF2B5EF4-FFF2-40B4-BE49-F238E27FC236}">
                    <a16:creationId xmlns:a16="http://schemas.microsoft.com/office/drawing/2014/main" id="{D1C42C27-DD2A-4B33-B489-12D0D43F4E26}"/>
                  </a:ext>
                </a:extLst>
              </p:cNvPr>
              <p:cNvSpPr/>
              <p:nvPr/>
            </p:nvSpPr>
            <p:spPr>
              <a:xfrm rot="20871133">
                <a:off x="3296615" y="1400177"/>
                <a:ext cx="715690" cy="1258861"/>
              </a:xfrm>
              <a:custGeom>
                <a:avLst/>
                <a:gdLst>
                  <a:gd name="connsiteX0" fmla="*/ 486697 w 486697"/>
                  <a:gd name="connsiteY0" fmla="*/ 796413 h 796413"/>
                  <a:gd name="connsiteX1" fmla="*/ 442452 w 486697"/>
                  <a:gd name="connsiteY1" fmla="*/ 634181 h 796413"/>
                  <a:gd name="connsiteX2" fmla="*/ 427704 w 486697"/>
                  <a:gd name="connsiteY2" fmla="*/ 162233 h 796413"/>
                  <a:gd name="connsiteX3" fmla="*/ 0 w 486697"/>
                  <a:gd name="connsiteY3" fmla="*/ 0 h 796413"/>
                  <a:gd name="connsiteX4" fmla="*/ 73742 w 486697"/>
                  <a:gd name="connsiteY4" fmla="*/ 589936 h 796413"/>
                  <a:gd name="connsiteX5" fmla="*/ 442452 w 486697"/>
                  <a:gd name="connsiteY5" fmla="*/ 663678 h 796413"/>
                  <a:gd name="connsiteX6" fmla="*/ 486697 w 486697"/>
                  <a:gd name="connsiteY6" fmla="*/ 796413 h 796413"/>
                  <a:gd name="connsiteX0" fmla="*/ 486697 w 486697"/>
                  <a:gd name="connsiteY0" fmla="*/ 817061 h 817061"/>
                  <a:gd name="connsiteX1" fmla="*/ 442452 w 486697"/>
                  <a:gd name="connsiteY1" fmla="*/ 654829 h 817061"/>
                  <a:gd name="connsiteX2" fmla="*/ 427704 w 486697"/>
                  <a:gd name="connsiteY2" fmla="*/ 182881 h 817061"/>
                  <a:gd name="connsiteX3" fmla="*/ 0 w 486697"/>
                  <a:gd name="connsiteY3" fmla="*/ 20648 h 817061"/>
                  <a:gd name="connsiteX4" fmla="*/ 73742 w 486697"/>
                  <a:gd name="connsiteY4" fmla="*/ 610584 h 817061"/>
                  <a:gd name="connsiteX5" fmla="*/ 442452 w 486697"/>
                  <a:gd name="connsiteY5" fmla="*/ 684326 h 817061"/>
                  <a:gd name="connsiteX6" fmla="*/ 486697 w 486697"/>
                  <a:gd name="connsiteY6" fmla="*/ 817061 h 817061"/>
                  <a:gd name="connsiteX0" fmla="*/ 486697 w 486697"/>
                  <a:gd name="connsiteY0" fmla="*/ 858184 h 858184"/>
                  <a:gd name="connsiteX1" fmla="*/ 442452 w 486697"/>
                  <a:gd name="connsiteY1" fmla="*/ 695952 h 858184"/>
                  <a:gd name="connsiteX2" fmla="*/ 427704 w 486697"/>
                  <a:gd name="connsiteY2" fmla="*/ 224004 h 858184"/>
                  <a:gd name="connsiteX3" fmla="*/ 76156 w 486697"/>
                  <a:gd name="connsiteY3" fmla="*/ 35385 h 858184"/>
                  <a:gd name="connsiteX4" fmla="*/ 0 w 486697"/>
                  <a:gd name="connsiteY4" fmla="*/ 61771 h 858184"/>
                  <a:gd name="connsiteX5" fmla="*/ 73742 w 486697"/>
                  <a:gd name="connsiteY5" fmla="*/ 651707 h 858184"/>
                  <a:gd name="connsiteX6" fmla="*/ 442452 w 486697"/>
                  <a:gd name="connsiteY6" fmla="*/ 725449 h 858184"/>
                  <a:gd name="connsiteX7" fmla="*/ 486697 w 486697"/>
                  <a:gd name="connsiteY7" fmla="*/ 858184 h 858184"/>
                  <a:gd name="connsiteX0" fmla="*/ 486697 w 486697"/>
                  <a:gd name="connsiteY0" fmla="*/ 858184 h 858184"/>
                  <a:gd name="connsiteX1" fmla="*/ 442452 w 486697"/>
                  <a:gd name="connsiteY1" fmla="*/ 695952 h 858184"/>
                  <a:gd name="connsiteX2" fmla="*/ 427704 w 486697"/>
                  <a:gd name="connsiteY2" fmla="*/ 224004 h 858184"/>
                  <a:gd name="connsiteX3" fmla="*/ 76156 w 486697"/>
                  <a:gd name="connsiteY3" fmla="*/ 35385 h 858184"/>
                  <a:gd name="connsiteX4" fmla="*/ 0 w 486697"/>
                  <a:gd name="connsiteY4" fmla="*/ 61771 h 858184"/>
                  <a:gd name="connsiteX5" fmla="*/ 73742 w 486697"/>
                  <a:gd name="connsiteY5" fmla="*/ 651707 h 858184"/>
                  <a:gd name="connsiteX6" fmla="*/ 442452 w 486697"/>
                  <a:gd name="connsiteY6" fmla="*/ 725449 h 858184"/>
                  <a:gd name="connsiteX7" fmla="*/ 486697 w 486697"/>
                  <a:gd name="connsiteY7" fmla="*/ 858184 h 858184"/>
                  <a:gd name="connsiteX0" fmla="*/ 486697 w 486697"/>
                  <a:gd name="connsiteY0" fmla="*/ 858184 h 858184"/>
                  <a:gd name="connsiteX1" fmla="*/ 442452 w 486697"/>
                  <a:gd name="connsiteY1" fmla="*/ 695952 h 858184"/>
                  <a:gd name="connsiteX2" fmla="*/ 427704 w 486697"/>
                  <a:gd name="connsiteY2" fmla="*/ 224004 h 858184"/>
                  <a:gd name="connsiteX3" fmla="*/ 76156 w 486697"/>
                  <a:gd name="connsiteY3" fmla="*/ 35385 h 858184"/>
                  <a:gd name="connsiteX4" fmla="*/ 0 w 486697"/>
                  <a:gd name="connsiteY4" fmla="*/ 61771 h 858184"/>
                  <a:gd name="connsiteX5" fmla="*/ 73742 w 486697"/>
                  <a:gd name="connsiteY5" fmla="*/ 651707 h 858184"/>
                  <a:gd name="connsiteX6" fmla="*/ 442452 w 486697"/>
                  <a:gd name="connsiteY6" fmla="*/ 725449 h 858184"/>
                  <a:gd name="connsiteX7" fmla="*/ 486697 w 486697"/>
                  <a:gd name="connsiteY7" fmla="*/ 858184 h 8581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86697" h="858184">
                    <a:moveTo>
                      <a:pt x="486697" y="858184"/>
                    </a:moveTo>
                    <a:lnTo>
                      <a:pt x="442452" y="695952"/>
                    </a:lnTo>
                    <a:cubicBezTo>
                      <a:pt x="432620" y="590255"/>
                      <a:pt x="488753" y="334098"/>
                      <a:pt x="427704" y="224004"/>
                    </a:cubicBezTo>
                    <a:cubicBezTo>
                      <a:pt x="366655" y="113910"/>
                      <a:pt x="147440" y="62424"/>
                      <a:pt x="76156" y="35385"/>
                    </a:cubicBezTo>
                    <a:cubicBezTo>
                      <a:pt x="4872" y="8346"/>
                      <a:pt x="6498" y="-39841"/>
                      <a:pt x="0" y="61771"/>
                    </a:cubicBezTo>
                    <a:cubicBezTo>
                      <a:pt x="24581" y="258416"/>
                      <a:pt x="-33966" y="551489"/>
                      <a:pt x="73742" y="651707"/>
                    </a:cubicBezTo>
                    <a:cubicBezTo>
                      <a:pt x="181450" y="751925"/>
                      <a:pt x="373626" y="691036"/>
                      <a:pt x="442452" y="725449"/>
                    </a:cubicBezTo>
                    <a:lnTo>
                      <a:pt x="486697" y="858184"/>
                    </a:lnTo>
                    <a:close/>
                  </a:path>
                </a:pathLst>
              </a:custGeom>
              <a:solidFill>
                <a:srgbClr val="F18C1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600"/>
              </a:p>
            </p:txBody>
          </p:sp>
          <p:sp>
            <p:nvSpPr>
              <p:cNvPr id="37" name="任意多边形 44">
                <a:extLst>
                  <a:ext uri="{FF2B5EF4-FFF2-40B4-BE49-F238E27FC236}">
                    <a16:creationId xmlns:a16="http://schemas.microsoft.com/office/drawing/2014/main" id="{5AE3988C-999F-44D2-B2B6-F5F5402450FD}"/>
                  </a:ext>
                </a:extLst>
              </p:cNvPr>
              <p:cNvSpPr/>
              <p:nvPr/>
            </p:nvSpPr>
            <p:spPr>
              <a:xfrm>
                <a:off x="2433484" y="2469237"/>
                <a:ext cx="3510116" cy="3326880"/>
              </a:xfrm>
              <a:custGeom>
                <a:avLst/>
                <a:gdLst>
                  <a:gd name="connsiteX0" fmla="*/ 2533998 w 3510116"/>
                  <a:gd name="connsiteY0" fmla="*/ 0 h 3326049"/>
                  <a:gd name="connsiteX1" fmla="*/ 2591623 w 3510116"/>
                  <a:gd name="connsiteY1" fmla="*/ 27759 h 3326049"/>
                  <a:gd name="connsiteX2" fmla="*/ 3510116 w 3510116"/>
                  <a:gd name="connsiteY2" fmla="*/ 1570991 h 3326049"/>
                  <a:gd name="connsiteX3" fmla="*/ 1755058 w 3510116"/>
                  <a:gd name="connsiteY3" fmla="*/ 3326049 h 3326049"/>
                  <a:gd name="connsiteX4" fmla="*/ 0 w 3510116"/>
                  <a:gd name="connsiteY4" fmla="*/ 1570991 h 3326049"/>
                  <a:gd name="connsiteX5" fmla="*/ 918493 w 3510116"/>
                  <a:gd name="connsiteY5" fmla="*/ 27759 h 3326049"/>
                  <a:gd name="connsiteX6" fmla="*/ 923961 w 3510116"/>
                  <a:gd name="connsiteY6" fmla="*/ 25125 h 3326049"/>
                  <a:gd name="connsiteX7" fmla="*/ 950966 w 3510116"/>
                  <a:gd name="connsiteY7" fmla="*/ 98910 h 3326049"/>
                  <a:gd name="connsiteX8" fmla="*/ 972537 w 3510116"/>
                  <a:gd name="connsiteY8" fmla="*/ 138652 h 3326049"/>
                  <a:gd name="connsiteX9" fmla="*/ 842536 w 3510116"/>
                  <a:gd name="connsiteY9" fmla="*/ 217629 h 3326049"/>
                  <a:gd name="connsiteX10" fmla="*/ 122959 w 3510116"/>
                  <a:gd name="connsiteY10" fmla="*/ 1570991 h 3326049"/>
                  <a:gd name="connsiteX11" fmla="*/ 1755058 w 3510116"/>
                  <a:gd name="connsiteY11" fmla="*/ 3203090 h 3326049"/>
                  <a:gd name="connsiteX12" fmla="*/ 3387157 w 3510116"/>
                  <a:gd name="connsiteY12" fmla="*/ 1570991 h 3326049"/>
                  <a:gd name="connsiteX13" fmla="*/ 2533013 w 3510116"/>
                  <a:gd name="connsiteY13" fmla="*/ 135878 h 3326049"/>
                  <a:gd name="connsiteX14" fmla="*/ 2491061 w 3510116"/>
                  <a:gd name="connsiteY14" fmla="*/ 115668 h 3326049"/>
                  <a:gd name="connsiteX15" fmla="*/ 2500156 w 3510116"/>
                  <a:gd name="connsiteY15" fmla="*/ 98910 h 3326049"/>
                  <a:gd name="connsiteX16" fmla="*/ 2528425 w 3510116"/>
                  <a:gd name="connsiteY16" fmla="*/ 21674 h 33260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510116" h="3326049">
                    <a:moveTo>
                      <a:pt x="2533998" y="0"/>
                    </a:moveTo>
                    <a:lnTo>
                      <a:pt x="2591623" y="27759"/>
                    </a:lnTo>
                    <a:cubicBezTo>
                      <a:pt x="3138719" y="324959"/>
                      <a:pt x="3510116" y="904603"/>
                      <a:pt x="3510116" y="1570991"/>
                    </a:cubicBezTo>
                    <a:cubicBezTo>
                      <a:pt x="3510116" y="2540283"/>
                      <a:pt x="2724350" y="3326049"/>
                      <a:pt x="1755058" y="3326049"/>
                    </a:cubicBezTo>
                    <a:cubicBezTo>
                      <a:pt x="785766" y="3326049"/>
                      <a:pt x="0" y="2540283"/>
                      <a:pt x="0" y="1570991"/>
                    </a:cubicBezTo>
                    <a:cubicBezTo>
                      <a:pt x="0" y="904603"/>
                      <a:pt x="371397" y="324959"/>
                      <a:pt x="918493" y="27759"/>
                    </a:cubicBezTo>
                    <a:lnTo>
                      <a:pt x="923961" y="25125"/>
                    </a:lnTo>
                    <a:lnTo>
                      <a:pt x="950966" y="98910"/>
                    </a:lnTo>
                    <a:lnTo>
                      <a:pt x="972537" y="138652"/>
                    </a:lnTo>
                    <a:lnTo>
                      <a:pt x="842536" y="217629"/>
                    </a:lnTo>
                    <a:cubicBezTo>
                      <a:pt x="408395" y="510929"/>
                      <a:pt x="122959" y="1007627"/>
                      <a:pt x="122959" y="1570991"/>
                    </a:cubicBezTo>
                    <a:cubicBezTo>
                      <a:pt x="122959" y="2472374"/>
                      <a:pt x="853675" y="3203090"/>
                      <a:pt x="1755058" y="3203090"/>
                    </a:cubicBezTo>
                    <a:cubicBezTo>
                      <a:pt x="2656441" y="3203090"/>
                      <a:pt x="3387157" y="2472374"/>
                      <a:pt x="3387157" y="1570991"/>
                    </a:cubicBezTo>
                    <a:cubicBezTo>
                      <a:pt x="3387157" y="951290"/>
                      <a:pt x="3041780" y="412256"/>
                      <a:pt x="2533013" y="135878"/>
                    </a:cubicBezTo>
                    <a:lnTo>
                      <a:pt x="2491061" y="115668"/>
                    </a:lnTo>
                    <a:lnTo>
                      <a:pt x="2500156" y="98910"/>
                    </a:lnTo>
                    <a:cubicBezTo>
                      <a:pt x="2510791" y="73767"/>
                      <a:pt x="2520238" y="47998"/>
                      <a:pt x="2528425" y="21674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60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6D39C843-EF80-494F-BADA-556BC8BB2BDA}"/>
                </a:ext>
              </a:extLst>
            </p:cNvPr>
            <p:cNvSpPr txBox="1"/>
            <p:nvPr/>
          </p:nvSpPr>
          <p:spPr>
            <a:xfrm>
              <a:off x="1755138" y="1675041"/>
              <a:ext cx="683260" cy="5427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latin typeface="幼圆" panose="02010509060101010101" pitchFamily="49" charset="-122"/>
                  <a:ea typeface="幼圆" panose="02010509060101010101" pitchFamily="49" charset="-122"/>
                </a:rPr>
                <a:t>05</a:t>
              </a:r>
              <a:endParaRPr lang="zh-CN" altLang="en-US" sz="1200" dirty="0"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sp>
        <p:nvSpPr>
          <p:cNvPr id="38" name="文本框 58">
            <a:extLst>
              <a:ext uri="{FF2B5EF4-FFF2-40B4-BE49-F238E27FC236}">
                <a16:creationId xmlns:a16="http://schemas.microsoft.com/office/drawing/2014/main" id="{FA27B3B3-090B-4294-8FFC-BF0F48D27F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3896" y="2214471"/>
            <a:ext cx="3514327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  <a:defRPr/>
            </a:pPr>
            <a:r>
              <a:rPr lang="zh-CN" altLang="en-US" sz="2400" dirty="0">
                <a:solidFill>
                  <a:srgbClr val="F18C1B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卫生间</a:t>
            </a:r>
            <a:r>
              <a:rPr lang="zh-CN" altLang="en-US" sz="1600" dirty="0">
                <a:solidFill>
                  <a:srgbClr val="333333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 </a:t>
            </a:r>
            <a:r>
              <a:rPr lang="zh-CN" altLang="en-US" sz="1400" dirty="0">
                <a:solidFill>
                  <a:srgbClr val="333333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住宅的卫生间一般有专用和公用之分。专用的只服务于主卧室；公用的与公共走道相连接，由其他家庭成员和客人公用。根据布局可分为独立型、兼用型和折中型三种。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5A151215-B119-4131-A9EC-B04B0955E2A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11637" y="1572115"/>
            <a:ext cx="4383485" cy="2843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06769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5700">
        <p:random/>
      </p:transition>
    </mc:Choice>
    <mc:Fallback>
      <p:transition spd="slow" advTm="57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600"/>
                            </p:stCondLst>
                            <p:childTnLst>
                              <p:par>
                                <p:cTn id="2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100"/>
                            </p:stCondLst>
                            <p:childTnLst>
                              <p:par>
                                <p:cTn id="3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600"/>
                            </p:stCondLst>
                            <p:childTnLst>
                              <p:par>
                                <p:cTn id="4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941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9" grpId="0"/>
      <p:bldP spid="30" grpId="0"/>
      <p:bldP spid="3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>
            <a:extLst>
              <a:ext uri="{FF2B5EF4-FFF2-40B4-BE49-F238E27FC236}">
                <a16:creationId xmlns:a16="http://schemas.microsoft.com/office/drawing/2014/main" id="{4BB64723-9849-4126-A39F-D4C367266E6F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4386975" y="0"/>
            <a:ext cx="5787540" cy="5143500"/>
          </a:xfrm>
          <a:custGeom>
            <a:avLst/>
            <a:gdLst>
              <a:gd name="connsiteX0" fmla="*/ 2616859 w 5787540"/>
              <a:gd name="connsiteY0" fmla="*/ 0 h 5143500"/>
              <a:gd name="connsiteX1" fmla="*/ 5787540 w 5787540"/>
              <a:gd name="connsiteY1" fmla="*/ 0 h 5143500"/>
              <a:gd name="connsiteX2" fmla="*/ 5787540 w 5787540"/>
              <a:gd name="connsiteY2" fmla="*/ 5143500 h 5143500"/>
              <a:gd name="connsiteX3" fmla="*/ 2616858 w 5787540"/>
              <a:gd name="connsiteY3" fmla="*/ 5143500 h 5143500"/>
              <a:gd name="connsiteX4" fmla="*/ 0 w 5787540"/>
              <a:gd name="connsiteY4" fmla="*/ 257175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787540" h="5143500">
                <a:moveTo>
                  <a:pt x="2616859" y="0"/>
                </a:moveTo>
                <a:lnTo>
                  <a:pt x="5787540" y="0"/>
                </a:lnTo>
                <a:lnTo>
                  <a:pt x="5787540" y="5143500"/>
                </a:lnTo>
                <a:lnTo>
                  <a:pt x="2616858" y="5143500"/>
                </a:lnTo>
                <a:lnTo>
                  <a:pt x="0" y="2571750"/>
                </a:lnTo>
                <a:close/>
              </a:path>
            </a:pathLst>
          </a:custGeom>
        </p:spPr>
      </p:pic>
      <p:grpSp>
        <p:nvGrpSpPr>
          <p:cNvPr id="21" name="组合 20">
            <a:extLst>
              <a:ext uri="{FF2B5EF4-FFF2-40B4-BE49-F238E27FC236}">
                <a16:creationId xmlns:a16="http://schemas.microsoft.com/office/drawing/2014/main" id="{265C8C69-04BE-4E12-9231-7A0FFDB756F5}"/>
              </a:ext>
            </a:extLst>
          </p:cNvPr>
          <p:cNvGrpSpPr/>
          <p:nvPr/>
        </p:nvGrpSpPr>
        <p:grpSpPr>
          <a:xfrm>
            <a:off x="385478" y="2082523"/>
            <a:ext cx="3754883" cy="835044"/>
            <a:chOff x="633128" y="2082523"/>
            <a:chExt cx="2723333" cy="585221"/>
          </a:xfrm>
        </p:grpSpPr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85A2CC19-B04F-4BF5-8803-4AE0B0BDC26B}"/>
                </a:ext>
              </a:extLst>
            </p:cNvPr>
            <p:cNvSpPr/>
            <p:nvPr/>
          </p:nvSpPr>
          <p:spPr>
            <a:xfrm>
              <a:off x="633128" y="2082523"/>
              <a:ext cx="2723333" cy="585221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0E8C7B95-6302-4CB5-98DC-F8EBDCD2AA25}"/>
                </a:ext>
              </a:extLst>
            </p:cNvPr>
            <p:cNvSpPr txBox="1"/>
            <p:nvPr/>
          </p:nvSpPr>
          <p:spPr>
            <a:xfrm>
              <a:off x="641883" y="2082746"/>
              <a:ext cx="2705822" cy="5823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4800" dirty="0">
                  <a:solidFill>
                    <a:schemeClr val="bg1"/>
                  </a:solidFill>
                </a:rPr>
                <a:t>感谢聆听</a:t>
              </a:r>
            </a:p>
          </p:txBody>
        </p:sp>
      </p:grpSp>
      <p:sp>
        <p:nvSpPr>
          <p:cNvPr id="16" name="文本框 15">
            <a:extLst>
              <a:ext uri="{FF2B5EF4-FFF2-40B4-BE49-F238E27FC236}">
                <a16:creationId xmlns:a16="http://schemas.microsoft.com/office/drawing/2014/main" id="{D8E65DD1-0F0B-4681-B540-148A41B79965}"/>
              </a:ext>
            </a:extLst>
          </p:cNvPr>
          <p:cNvSpPr txBox="1"/>
          <p:nvPr/>
        </p:nvSpPr>
        <p:spPr>
          <a:xfrm>
            <a:off x="4193041" y="1004207"/>
            <a:ext cx="90435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dirty="0">
                <a:latin typeface="幼圆" panose="02010509060101010101" pitchFamily="49" charset="-122"/>
                <a:ea typeface="幼圆" panose="02010509060101010101" pitchFamily="49" charset="-122"/>
              </a:rPr>
              <a:t>极</a:t>
            </a:r>
            <a:endParaRPr lang="en-US" altLang="zh-CN" sz="6600" dirty="0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FBB6E608-9AF2-4CC4-86DE-0C68AEB6A29E}"/>
              </a:ext>
            </a:extLst>
          </p:cNvPr>
          <p:cNvCxnSpPr/>
          <p:nvPr/>
        </p:nvCxnSpPr>
        <p:spPr>
          <a:xfrm flipH="1">
            <a:off x="4201884" y="628650"/>
            <a:ext cx="1981200" cy="19812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699DE089-31A0-481C-8C61-12669EBD9B10}"/>
              </a:ext>
            </a:extLst>
          </p:cNvPr>
          <p:cNvCxnSpPr>
            <a:cxnSpLocks/>
          </p:cNvCxnSpPr>
          <p:nvPr/>
        </p:nvCxnSpPr>
        <p:spPr>
          <a:xfrm flipH="1">
            <a:off x="2032015" y="4486275"/>
            <a:ext cx="352425" cy="35242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文本框 21">
            <a:extLst>
              <a:ext uri="{FF2B5EF4-FFF2-40B4-BE49-F238E27FC236}">
                <a16:creationId xmlns:a16="http://schemas.microsoft.com/office/drawing/2014/main" id="{8640E69A-6C32-48F2-A7AC-C3B225FF5122}"/>
              </a:ext>
            </a:extLst>
          </p:cNvPr>
          <p:cNvSpPr txBox="1"/>
          <p:nvPr/>
        </p:nvSpPr>
        <p:spPr>
          <a:xfrm>
            <a:off x="4931723" y="1556087"/>
            <a:ext cx="82637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dirty="0">
                <a:latin typeface="幼圆" panose="02010509060101010101" pitchFamily="49" charset="-122"/>
                <a:ea typeface="幼圆" panose="02010509060101010101" pitchFamily="49" charset="-122"/>
              </a:rPr>
              <a:t>简</a:t>
            </a:r>
            <a:endParaRPr lang="en-US" altLang="zh-CN" sz="6600" dirty="0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44080D19-9AB7-4A23-B1FF-3550767DA776}"/>
              </a:ext>
            </a:extLst>
          </p:cNvPr>
          <p:cNvSpPr txBox="1"/>
          <p:nvPr/>
        </p:nvSpPr>
        <p:spPr>
          <a:xfrm>
            <a:off x="4491929" y="3034432"/>
            <a:ext cx="79311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dirty="0">
                <a:latin typeface="幼圆" panose="02010509060101010101" pitchFamily="49" charset="-122"/>
                <a:ea typeface="幼圆" panose="02010509060101010101" pitchFamily="49" charset="-122"/>
              </a:rPr>
              <a:t>尚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6FD89472-771C-4701-8C86-91E59F090AD9}"/>
              </a:ext>
            </a:extLst>
          </p:cNvPr>
          <p:cNvSpPr txBox="1"/>
          <p:nvPr/>
        </p:nvSpPr>
        <p:spPr>
          <a:xfrm>
            <a:off x="3951750" y="2563763"/>
            <a:ext cx="89826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dirty="0">
                <a:latin typeface="幼圆" panose="02010509060101010101" pitchFamily="49" charset="-122"/>
                <a:ea typeface="幼圆" panose="02010509060101010101" pitchFamily="49" charset="-122"/>
              </a:rPr>
              <a:t>时</a:t>
            </a:r>
          </a:p>
        </p:txBody>
      </p: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id="{27B6E581-221D-4F20-B70F-60A129355D86}"/>
              </a:ext>
            </a:extLst>
          </p:cNvPr>
          <p:cNvCxnSpPr>
            <a:cxnSpLocks/>
          </p:cNvCxnSpPr>
          <p:nvPr/>
        </p:nvCxnSpPr>
        <p:spPr>
          <a:xfrm>
            <a:off x="1858734" y="4953000"/>
            <a:ext cx="4865444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文本框 30">
            <a:extLst>
              <a:ext uri="{FF2B5EF4-FFF2-40B4-BE49-F238E27FC236}">
                <a16:creationId xmlns:a16="http://schemas.microsoft.com/office/drawing/2014/main" id="{A757AEE5-6B67-46AA-B295-1C1FFD7FE638}"/>
              </a:ext>
            </a:extLst>
          </p:cNvPr>
          <p:cNvSpPr txBox="1"/>
          <p:nvPr/>
        </p:nvSpPr>
        <p:spPr>
          <a:xfrm>
            <a:off x="4465728" y="2045751"/>
            <a:ext cx="97174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>
                <a:solidFill>
                  <a:srgbClr val="F18C1B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也</a:t>
            </a:r>
            <a:endParaRPr lang="en-US" altLang="zh-CN" sz="5400" b="1" dirty="0">
              <a:solidFill>
                <a:srgbClr val="F18C1B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32" name="图片 31">
            <a:extLst>
              <a:ext uri="{FF2B5EF4-FFF2-40B4-BE49-F238E27FC236}">
                <a16:creationId xmlns:a16="http://schemas.microsoft.com/office/drawing/2014/main" id="{6BDF747C-624A-4692-A56E-EA56975EC90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673" y="107628"/>
            <a:ext cx="1270715" cy="5210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01279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5700">
        <p:blinds dir="vert"/>
      </p:transition>
    </mc:Choice>
    <mc:Fallback>
      <p:transition spd="slow" advTm="57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 tmFilter="0,0; .5, 1; 1, 1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00"/>
                            </p:stCondLst>
                            <p:childTnLst>
                              <p:par>
                                <p:cTn id="50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2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3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00"/>
                            </p:stCondLst>
                            <p:childTnLst>
                              <p:par>
                                <p:cTn id="57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9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0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500"/>
                            </p:stCondLst>
                            <p:childTnLst>
                              <p:par>
                                <p:cTn id="6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7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8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2" grpId="0"/>
      <p:bldP spid="23" grpId="0"/>
      <p:bldP spid="24" grpId="0"/>
      <p:bldP spid="3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文本框 3"/>
          <p:cNvSpPr txBox="1">
            <a:spLocks noChangeArrowheads="1"/>
          </p:cNvSpPr>
          <p:nvPr/>
        </p:nvSpPr>
        <p:spPr bwMode="auto">
          <a:xfrm>
            <a:off x="195276" y="2417147"/>
            <a:ext cx="3832622" cy="600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3300" dirty="0">
                <a:latin typeface="幼圆" panose="02010509060101010101" pitchFamily="49" charset="-122"/>
                <a:ea typeface="幼圆" panose="02010509060101010101" pitchFamily="49" charset="-122"/>
                <a:cs typeface="文鼎习字体"/>
              </a:rPr>
              <a:t>点击此处添加标题</a:t>
            </a: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2B08886C-20E3-4B7C-9656-EBA168380042}"/>
              </a:ext>
            </a:extLst>
          </p:cNvPr>
          <p:cNvGrpSpPr/>
          <p:nvPr/>
        </p:nvGrpSpPr>
        <p:grpSpPr>
          <a:xfrm>
            <a:off x="4027898" y="1664569"/>
            <a:ext cx="1039402" cy="542865"/>
            <a:chOff x="4027898" y="1664569"/>
            <a:chExt cx="1039402" cy="542865"/>
          </a:xfrm>
        </p:grpSpPr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id="{7D7C0F23-73DA-4F06-83E5-A2B7AF3E5D42}"/>
                </a:ext>
              </a:extLst>
            </p:cNvPr>
            <p:cNvCxnSpPr/>
            <p:nvPr/>
          </p:nvCxnSpPr>
          <p:spPr>
            <a:xfrm>
              <a:off x="4027898" y="1900313"/>
              <a:ext cx="1039402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87C823EF-0C9B-4507-8BC8-54947797DA70}"/>
                </a:ext>
              </a:extLst>
            </p:cNvPr>
            <p:cNvCxnSpPr>
              <a:cxnSpLocks/>
            </p:cNvCxnSpPr>
            <p:nvPr/>
          </p:nvCxnSpPr>
          <p:spPr>
            <a:xfrm>
              <a:off x="4256498" y="1664569"/>
              <a:ext cx="0" cy="542865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C5B3AD62-2F9F-405B-B141-C76C854A17D2}"/>
              </a:ext>
            </a:extLst>
          </p:cNvPr>
          <p:cNvGrpSpPr/>
          <p:nvPr/>
        </p:nvGrpSpPr>
        <p:grpSpPr>
          <a:xfrm>
            <a:off x="7799798" y="3378994"/>
            <a:ext cx="1039402" cy="542865"/>
            <a:chOff x="7799798" y="3378994"/>
            <a:chExt cx="1039402" cy="542865"/>
          </a:xfrm>
        </p:grpSpPr>
        <p:cxnSp>
          <p:nvCxnSpPr>
            <p:cNvPr id="27" name="直接连接符 26">
              <a:extLst>
                <a:ext uri="{FF2B5EF4-FFF2-40B4-BE49-F238E27FC236}">
                  <a16:creationId xmlns:a16="http://schemas.microsoft.com/office/drawing/2014/main" id="{10CF55F1-BA52-40B4-9437-CD0D79AAC235}"/>
                </a:ext>
              </a:extLst>
            </p:cNvPr>
            <p:cNvCxnSpPr/>
            <p:nvPr/>
          </p:nvCxnSpPr>
          <p:spPr>
            <a:xfrm>
              <a:off x="7799798" y="3721894"/>
              <a:ext cx="1039402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>
              <a:extLst>
                <a:ext uri="{FF2B5EF4-FFF2-40B4-BE49-F238E27FC236}">
                  <a16:creationId xmlns:a16="http://schemas.microsoft.com/office/drawing/2014/main" id="{BC0DB54B-AC73-4F26-96FA-4C40B2CF8873}"/>
                </a:ext>
              </a:extLst>
            </p:cNvPr>
            <p:cNvCxnSpPr>
              <a:cxnSpLocks/>
            </p:cNvCxnSpPr>
            <p:nvPr/>
          </p:nvCxnSpPr>
          <p:spPr>
            <a:xfrm>
              <a:off x="8606248" y="3378994"/>
              <a:ext cx="0" cy="542865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3328C3C7-2317-4994-8728-084D134C1330}"/>
              </a:ext>
            </a:extLst>
          </p:cNvPr>
          <p:cNvGrpSpPr/>
          <p:nvPr/>
        </p:nvGrpSpPr>
        <p:grpSpPr>
          <a:xfrm>
            <a:off x="1630673" y="1381941"/>
            <a:ext cx="858526" cy="1035206"/>
            <a:chOff x="1630673" y="1381941"/>
            <a:chExt cx="858526" cy="1035206"/>
          </a:xfrm>
        </p:grpSpPr>
        <p:grpSp>
          <p:nvGrpSpPr>
            <p:cNvPr id="30" name="组合 41">
              <a:extLst>
                <a:ext uri="{FF2B5EF4-FFF2-40B4-BE49-F238E27FC236}">
                  <a16:creationId xmlns:a16="http://schemas.microsoft.com/office/drawing/2014/main" id="{E71025CC-BD65-48ED-B1F6-B44D3719D284}"/>
                </a:ext>
              </a:extLst>
            </p:cNvPr>
            <p:cNvGrpSpPr>
              <a:grpSpLocks/>
            </p:cNvGrpSpPr>
            <p:nvPr/>
          </p:nvGrpSpPr>
          <p:grpSpPr bwMode="auto">
            <a:xfrm flipH="1">
              <a:off x="1630673" y="1381941"/>
              <a:ext cx="858526" cy="1035206"/>
              <a:chOff x="2433484" y="1400177"/>
              <a:chExt cx="3510116" cy="4395940"/>
            </a:xfrm>
          </p:grpSpPr>
          <p:sp>
            <p:nvSpPr>
              <p:cNvPr id="31" name="任意多边形 42">
                <a:extLst>
                  <a:ext uri="{FF2B5EF4-FFF2-40B4-BE49-F238E27FC236}">
                    <a16:creationId xmlns:a16="http://schemas.microsoft.com/office/drawing/2014/main" id="{FD8F6580-5858-4D86-A004-571793242343}"/>
                  </a:ext>
                </a:extLst>
              </p:cNvPr>
              <p:cNvSpPr/>
              <p:nvPr/>
            </p:nvSpPr>
            <p:spPr>
              <a:xfrm rot="5124146">
                <a:off x="4131026" y="1764713"/>
                <a:ext cx="635433" cy="958096"/>
              </a:xfrm>
              <a:custGeom>
                <a:avLst/>
                <a:gdLst>
                  <a:gd name="connsiteX0" fmla="*/ 486697 w 486697"/>
                  <a:gd name="connsiteY0" fmla="*/ 796413 h 796413"/>
                  <a:gd name="connsiteX1" fmla="*/ 442452 w 486697"/>
                  <a:gd name="connsiteY1" fmla="*/ 634181 h 796413"/>
                  <a:gd name="connsiteX2" fmla="*/ 427704 w 486697"/>
                  <a:gd name="connsiteY2" fmla="*/ 162233 h 796413"/>
                  <a:gd name="connsiteX3" fmla="*/ 0 w 486697"/>
                  <a:gd name="connsiteY3" fmla="*/ 0 h 796413"/>
                  <a:gd name="connsiteX4" fmla="*/ 73742 w 486697"/>
                  <a:gd name="connsiteY4" fmla="*/ 589936 h 796413"/>
                  <a:gd name="connsiteX5" fmla="*/ 442452 w 486697"/>
                  <a:gd name="connsiteY5" fmla="*/ 663678 h 796413"/>
                  <a:gd name="connsiteX6" fmla="*/ 486697 w 486697"/>
                  <a:gd name="connsiteY6" fmla="*/ 796413 h 796413"/>
                  <a:gd name="connsiteX0" fmla="*/ 486697 w 486697"/>
                  <a:gd name="connsiteY0" fmla="*/ 817061 h 817061"/>
                  <a:gd name="connsiteX1" fmla="*/ 442452 w 486697"/>
                  <a:gd name="connsiteY1" fmla="*/ 654829 h 817061"/>
                  <a:gd name="connsiteX2" fmla="*/ 427704 w 486697"/>
                  <a:gd name="connsiteY2" fmla="*/ 182881 h 817061"/>
                  <a:gd name="connsiteX3" fmla="*/ 0 w 486697"/>
                  <a:gd name="connsiteY3" fmla="*/ 20648 h 817061"/>
                  <a:gd name="connsiteX4" fmla="*/ 73742 w 486697"/>
                  <a:gd name="connsiteY4" fmla="*/ 610584 h 817061"/>
                  <a:gd name="connsiteX5" fmla="*/ 442452 w 486697"/>
                  <a:gd name="connsiteY5" fmla="*/ 684326 h 817061"/>
                  <a:gd name="connsiteX6" fmla="*/ 486697 w 486697"/>
                  <a:gd name="connsiteY6" fmla="*/ 817061 h 817061"/>
                  <a:gd name="connsiteX0" fmla="*/ 486697 w 486697"/>
                  <a:gd name="connsiteY0" fmla="*/ 858184 h 858184"/>
                  <a:gd name="connsiteX1" fmla="*/ 442452 w 486697"/>
                  <a:gd name="connsiteY1" fmla="*/ 695952 h 858184"/>
                  <a:gd name="connsiteX2" fmla="*/ 427704 w 486697"/>
                  <a:gd name="connsiteY2" fmla="*/ 224004 h 858184"/>
                  <a:gd name="connsiteX3" fmla="*/ 76156 w 486697"/>
                  <a:gd name="connsiteY3" fmla="*/ 35385 h 858184"/>
                  <a:gd name="connsiteX4" fmla="*/ 0 w 486697"/>
                  <a:gd name="connsiteY4" fmla="*/ 61771 h 858184"/>
                  <a:gd name="connsiteX5" fmla="*/ 73742 w 486697"/>
                  <a:gd name="connsiteY5" fmla="*/ 651707 h 858184"/>
                  <a:gd name="connsiteX6" fmla="*/ 442452 w 486697"/>
                  <a:gd name="connsiteY6" fmla="*/ 725449 h 858184"/>
                  <a:gd name="connsiteX7" fmla="*/ 486697 w 486697"/>
                  <a:gd name="connsiteY7" fmla="*/ 858184 h 858184"/>
                  <a:gd name="connsiteX0" fmla="*/ 486697 w 486697"/>
                  <a:gd name="connsiteY0" fmla="*/ 858184 h 858184"/>
                  <a:gd name="connsiteX1" fmla="*/ 442452 w 486697"/>
                  <a:gd name="connsiteY1" fmla="*/ 695952 h 858184"/>
                  <a:gd name="connsiteX2" fmla="*/ 427704 w 486697"/>
                  <a:gd name="connsiteY2" fmla="*/ 224004 h 858184"/>
                  <a:gd name="connsiteX3" fmla="*/ 76156 w 486697"/>
                  <a:gd name="connsiteY3" fmla="*/ 35385 h 858184"/>
                  <a:gd name="connsiteX4" fmla="*/ 0 w 486697"/>
                  <a:gd name="connsiteY4" fmla="*/ 61771 h 858184"/>
                  <a:gd name="connsiteX5" fmla="*/ 73742 w 486697"/>
                  <a:gd name="connsiteY5" fmla="*/ 651707 h 858184"/>
                  <a:gd name="connsiteX6" fmla="*/ 442452 w 486697"/>
                  <a:gd name="connsiteY6" fmla="*/ 725449 h 858184"/>
                  <a:gd name="connsiteX7" fmla="*/ 486697 w 486697"/>
                  <a:gd name="connsiteY7" fmla="*/ 858184 h 858184"/>
                  <a:gd name="connsiteX0" fmla="*/ 486697 w 486697"/>
                  <a:gd name="connsiteY0" fmla="*/ 858184 h 858184"/>
                  <a:gd name="connsiteX1" fmla="*/ 442452 w 486697"/>
                  <a:gd name="connsiteY1" fmla="*/ 695952 h 858184"/>
                  <a:gd name="connsiteX2" fmla="*/ 427704 w 486697"/>
                  <a:gd name="connsiteY2" fmla="*/ 224004 h 858184"/>
                  <a:gd name="connsiteX3" fmla="*/ 76156 w 486697"/>
                  <a:gd name="connsiteY3" fmla="*/ 35385 h 858184"/>
                  <a:gd name="connsiteX4" fmla="*/ 0 w 486697"/>
                  <a:gd name="connsiteY4" fmla="*/ 61771 h 858184"/>
                  <a:gd name="connsiteX5" fmla="*/ 73742 w 486697"/>
                  <a:gd name="connsiteY5" fmla="*/ 651707 h 858184"/>
                  <a:gd name="connsiteX6" fmla="*/ 442452 w 486697"/>
                  <a:gd name="connsiteY6" fmla="*/ 725449 h 858184"/>
                  <a:gd name="connsiteX7" fmla="*/ 486697 w 486697"/>
                  <a:gd name="connsiteY7" fmla="*/ 858184 h 8581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86697" h="858184">
                    <a:moveTo>
                      <a:pt x="486697" y="858184"/>
                    </a:moveTo>
                    <a:lnTo>
                      <a:pt x="442452" y="695952"/>
                    </a:lnTo>
                    <a:cubicBezTo>
                      <a:pt x="432620" y="590255"/>
                      <a:pt x="488753" y="334098"/>
                      <a:pt x="427704" y="224004"/>
                    </a:cubicBezTo>
                    <a:cubicBezTo>
                      <a:pt x="366655" y="113910"/>
                      <a:pt x="147440" y="62424"/>
                      <a:pt x="76156" y="35385"/>
                    </a:cubicBezTo>
                    <a:cubicBezTo>
                      <a:pt x="4872" y="8346"/>
                      <a:pt x="6498" y="-39841"/>
                      <a:pt x="0" y="61771"/>
                    </a:cubicBezTo>
                    <a:cubicBezTo>
                      <a:pt x="24581" y="258416"/>
                      <a:pt x="-33966" y="551489"/>
                      <a:pt x="73742" y="651707"/>
                    </a:cubicBezTo>
                    <a:cubicBezTo>
                      <a:pt x="181450" y="751925"/>
                      <a:pt x="373626" y="691036"/>
                      <a:pt x="442452" y="725449"/>
                    </a:cubicBezTo>
                    <a:lnTo>
                      <a:pt x="486697" y="858184"/>
                    </a:lnTo>
                    <a:close/>
                  </a:path>
                </a:pathLst>
              </a:custGeom>
              <a:solidFill>
                <a:srgbClr val="F18C1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350"/>
              </a:p>
            </p:txBody>
          </p:sp>
          <p:sp>
            <p:nvSpPr>
              <p:cNvPr id="32" name="任意多边形 43">
                <a:extLst>
                  <a:ext uri="{FF2B5EF4-FFF2-40B4-BE49-F238E27FC236}">
                    <a16:creationId xmlns:a16="http://schemas.microsoft.com/office/drawing/2014/main" id="{BBDF80B4-06E0-485C-8BCA-ED6064E48224}"/>
                  </a:ext>
                </a:extLst>
              </p:cNvPr>
              <p:cNvSpPr/>
              <p:nvPr/>
            </p:nvSpPr>
            <p:spPr>
              <a:xfrm rot="20871133">
                <a:off x="3296615" y="1400177"/>
                <a:ext cx="715690" cy="1258861"/>
              </a:xfrm>
              <a:custGeom>
                <a:avLst/>
                <a:gdLst>
                  <a:gd name="connsiteX0" fmla="*/ 486697 w 486697"/>
                  <a:gd name="connsiteY0" fmla="*/ 796413 h 796413"/>
                  <a:gd name="connsiteX1" fmla="*/ 442452 w 486697"/>
                  <a:gd name="connsiteY1" fmla="*/ 634181 h 796413"/>
                  <a:gd name="connsiteX2" fmla="*/ 427704 w 486697"/>
                  <a:gd name="connsiteY2" fmla="*/ 162233 h 796413"/>
                  <a:gd name="connsiteX3" fmla="*/ 0 w 486697"/>
                  <a:gd name="connsiteY3" fmla="*/ 0 h 796413"/>
                  <a:gd name="connsiteX4" fmla="*/ 73742 w 486697"/>
                  <a:gd name="connsiteY4" fmla="*/ 589936 h 796413"/>
                  <a:gd name="connsiteX5" fmla="*/ 442452 w 486697"/>
                  <a:gd name="connsiteY5" fmla="*/ 663678 h 796413"/>
                  <a:gd name="connsiteX6" fmla="*/ 486697 w 486697"/>
                  <a:gd name="connsiteY6" fmla="*/ 796413 h 796413"/>
                  <a:gd name="connsiteX0" fmla="*/ 486697 w 486697"/>
                  <a:gd name="connsiteY0" fmla="*/ 817061 h 817061"/>
                  <a:gd name="connsiteX1" fmla="*/ 442452 w 486697"/>
                  <a:gd name="connsiteY1" fmla="*/ 654829 h 817061"/>
                  <a:gd name="connsiteX2" fmla="*/ 427704 w 486697"/>
                  <a:gd name="connsiteY2" fmla="*/ 182881 h 817061"/>
                  <a:gd name="connsiteX3" fmla="*/ 0 w 486697"/>
                  <a:gd name="connsiteY3" fmla="*/ 20648 h 817061"/>
                  <a:gd name="connsiteX4" fmla="*/ 73742 w 486697"/>
                  <a:gd name="connsiteY4" fmla="*/ 610584 h 817061"/>
                  <a:gd name="connsiteX5" fmla="*/ 442452 w 486697"/>
                  <a:gd name="connsiteY5" fmla="*/ 684326 h 817061"/>
                  <a:gd name="connsiteX6" fmla="*/ 486697 w 486697"/>
                  <a:gd name="connsiteY6" fmla="*/ 817061 h 817061"/>
                  <a:gd name="connsiteX0" fmla="*/ 486697 w 486697"/>
                  <a:gd name="connsiteY0" fmla="*/ 858184 h 858184"/>
                  <a:gd name="connsiteX1" fmla="*/ 442452 w 486697"/>
                  <a:gd name="connsiteY1" fmla="*/ 695952 h 858184"/>
                  <a:gd name="connsiteX2" fmla="*/ 427704 w 486697"/>
                  <a:gd name="connsiteY2" fmla="*/ 224004 h 858184"/>
                  <a:gd name="connsiteX3" fmla="*/ 76156 w 486697"/>
                  <a:gd name="connsiteY3" fmla="*/ 35385 h 858184"/>
                  <a:gd name="connsiteX4" fmla="*/ 0 w 486697"/>
                  <a:gd name="connsiteY4" fmla="*/ 61771 h 858184"/>
                  <a:gd name="connsiteX5" fmla="*/ 73742 w 486697"/>
                  <a:gd name="connsiteY5" fmla="*/ 651707 h 858184"/>
                  <a:gd name="connsiteX6" fmla="*/ 442452 w 486697"/>
                  <a:gd name="connsiteY6" fmla="*/ 725449 h 858184"/>
                  <a:gd name="connsiteX7" fmla="*/ 486697 w 486697"/>
                  <a:gd name="connsiteY7" fmla="*/ 858184 h 858184"/>
                  <a:gd name="connsiteX0" fmla="*/ 486697 w 486697"/>
                  <a:gd name="connsiteY0" fmla="*/ 858184 h 858184"/>
                  <a:gd name="connsiteX1" fmla="*/ 442452 w 486697"/>
                  <a:gd name="connsiteY1" fmla="*/ 695952 h 858184"/>
                  <a:gd name="connsiteX2" fmla="*/ 427704 w 486697"/>
                  <a:gd name="connsiteY2" fmla="*/ 224004 h 858184"/>
                  <a:gd name="connsiteX3" fmla="*/ 76156 w 486697"/>
                  <a:gd name="connsiteY3" fmla="*/ 35385 h 858184"/>
                  <a:gd name="connsiteX4" fmla="*/ 0 w 486697"/>
                  <a:gd name="connsiteY4" fmla="*/ 61771 h 858184"/>
                  <a:gd name="connsiteX5" fmla="*/ 73742 w 486697"/>
                  <a:gd name="connsiteY5" fmla="*/ 651707 h 858184"/>
                  <a:gd name="connsiteX6" fmla="*/ 442452 w 486697"/>
                  <a:gd name="connsiteY6" fmla="*/ 725449 h 858184"/>
                  <a:gd name="connsiteX7" fmla="*/ 486697 w 486697"/>
                  <a:gd name="connsiteY7" fmla="*/ 858184 h 858184"/>
                  <a:gd name="connsiteX0" fmla="*/ 486697 w 486697"/>
                  <a:gd name="connsiteY0" fmla="*/ 858184 h 858184"/>
                  <a:gd name="connsiteX1" fmla="*/ 442452 w 486697"/>
                  <a:gd name="connsiteY1" fmla="*/ 695952 h 858184"/>
                  <a:gd name="connsiteX2" fmla="*/ 427704 w 486697"/>
                  <a:gd name="connsiteY2" fmla="*/ 224004 h 858184"/>
                  <a:gd name="connsiteX3" fmla="*/ 76156 w 486697"/>
                  <a:gd name="connsiteY3" fmla="*/ 35385 h 858184"/>
                  <a:gd name="connsiteX4" fmla="*/ 0 w 486697"/>
                  <a:gd name="connsiteY4" fmla="*/ 61771 h 858184"/>
                  <a:gd name="connsiteX5" fmla="*/ 73742 w 486697"/>
                  <a:gd name="connsiteY5" fmla="*/ 651707 h 858184"/>
                  <a:gd name="connsiteX6" fmla="*/ 442452 w 486697"/>
                  <a:gd name="connsiteY6" fmla="*/ 725449 h 858184"/>
                  <a:gd name="connsiteX7" fmla="*/ 486697 w 486697"/>
                  <a:gd name="connsiteY7" fmla="*/ 858184 h 8581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86697" h="858184">
                    <a:moveTo>
                      <a:pt x="486697" y="858184"/>
                    </a:moveTo>
                    <a:lnTo>
                      <a:pt x="442452" y="695952"/>
                    </a:lnTo>
                    <a:cubicBezTo>
                      <a:pt x="432620" y="590255"/>
                      <a:pt x="488753" y="334098"/>
                      <a:pt x="427704" y="224004"/>
                    </a:cubicBezTo>
                    <a:cubicBezTo>
                      <a:pt x="366655" y="113910"/>
                      <a:pt x="147440" y="62424"/>
                      <a:pt x="76156" y="35385"/>
                    </a:cubicBezTo>
                    <a:cubicBezTo>
                      <a:pt x="4872" y="8346"/>
                      <a:pt x="6498" y="-39841"/>
                      <a:pt x="0" y="61771"/>
                    </a:cubicBezTo>
                    <a:cubicBezTo>
                      <a:pt x="24581" y="258416"/>
                      <a:pt x="-33966" y="551489"/>
                      <a:pt x="73742" y="651707"/>
                    </a:cubicBezTo>
                    <a:cubicBezTo>
                      <a:pt x="181450" y="751925"/>
                      <a:pt x="373626" y="691036"/>
                      <a:pt x="442452" y="725449"/>
                    </a:cubicBezTo>
                    <a:lnTo>
                      <a:pt x="486697" y="858184"/>
                    </a:lnTo>
                    <a:close/>
                  </a:path>
                </a:pathLst>
              </a:custGeom>
              <a:solidFill>
                <a:srgbClr val="F18C1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350"/>
              </a:p>
            </p:txBody>
          </p:sp>
          <p:sp>
            <p:nvSpPr>
              <p:cNvPr id="33" name="任意多边形 44">
                <a:extLst>
                  <a:ext uri="{FF2B5EF4-FFF2-40B4-BE49-F238E27FC236}">
                    <a16:creationId xmlns:a16="http://schemas.microsoft.com/office/drawing/2014/main" id="{34A279A2-D181-4C1A-A7EE-DD1344066F24}"/>
                  </a:ext>
                </a:extLst>
              </p:cNvPr>
              <p:cNvSpPr/>
              <p:nvPr/>
            </p:nvSpPr>
            <p:spPr>
              <a:xfrm>
                <a:off x="2433484" y="2469237"/>
                <a:ext cx="3510116" cy="3326880"/>
              </a:xfrm>
              <a:custGeom>
                <a:avLst/>
                <a:gdLst>
                  <a:gd name="connsiteX0" fmla="*/ 2533998 w 3510116"/>
                  <a:gd name="connsiteY0" fmla="*/ 0 h 3326049"/>
                  <a:gd name="connsiteX1" fmla="*/ 2591623 w 3510116"/>
                  <a:gd name="connsiteY1" fmla="*/ 27759 h 3326049"/>
                  <a:gd name="connsiteX2" fmla="*/ 3510116 w 3510116"/>
                  <a:gd name="connsiteY2" fmla="*/ 1570991 h 3326049"/>
                  <a:gd name="connsiteX3" fmla="*/ 1755058 w 3510116"/>
                  <a:gd name="connsiteY3" fmla="*/ 3326049 h 3326049"/>
                  <a:gd name="connsiteX4" fmla="*/ 0 w 3510116"/>
                  <a:gd name="connsiteY4" fmla="*/ 1570991 h 3326049"/>
                  <a:gd name="connsiteX5" fmla="*/ 918493 w 3510116"/>
                  <a:gd name="connsiteY5" fmla="*/ 27759 h 3326049"/>
                  <a:gd name="connsiteX6" fmla="*/ 923961 w 3510116"/>
                  <a:gd name="connsiteY6" fmla="*/ 25125 h 3326049"/>
                  <a:gd name="connsiteX7" fmla="*/ 950966 w 3510116"/>
                  <a:gd name="connsiteY7" fmla="*/ 98910 h 3326049"/>
                  <a:gd name="connsiteX8" fmla="*/ 972537 w 3510116"/>
                  <a:gd name="connsiteY8" fmla="*/ 138652 h 3326049"/>
                  <a:gd name="connsiteX9" fmla="*/ 842536 w 3510116"/>
                  <a:gd name="connsiteY9" fmla="*/ 217629 h 3326049"/>
                  <a:gd name="connsiteX10" fmla="*/ 122959 w 3510116"/>
                  <a:gd name="connsiteY10" fmla="*/ 1570991 h 3326049"/>
                  <a:gd name="connsiteX11" fmla="*/ 1755058 w 3510116"/>
                  <a:gd name="connsiteY11" fmla="*/ 3203090 h 3326049"/>
                  <a:gd name="connsiteX12" fmla="*/ 3387157 w 3510116"/>
                  <a:gd name="connsiteY12" fmla="*/ 1570991 h 3326049"/>
                  <a:gd name="connsiteX13" fmla="*/ 2533013 w 3510116"/>
                  <a:gd name="connsiteY13" fmla="*/ 135878 h 3326049"/>
                  <a:gd name="connsiteX14" fmla="*/ 2491061 w 3510116"/>
                  <a:gd name="connsiteY14" fmla="*/ 115668 h 3326049"/>
                  <a:gd name="connsiteX15" fmla="*/ 2500156 w 3510116"/>
                  <a:gd name="connsiteY15" fmla="*/ 98910 h 3326049"/>
                  <a:gd name="connsiteX16" fmla="*/ 2528425 w 3510116"/>
                  <a:gd name="connsiteY16" fmla="*/ 21674 h 33260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510116" h="3326049">
                    <a:moveTo>
                      <a:pt x="2533998" y="0"/>
                    </a:moveTo>
                    <a:lnTo>
                      <a:pt x="2591623" y="27759"/>
                    </a:lnTo>
                    <a:cubicBezTo>
                      <a:pt x="3138719" y="324959"/>
                      <a:pt x="3510116" y="904603"/>
                      <a:pt x="3510116" y="1570991"/>
                    </a:cubicBezTo>
                    <a:cubicBezTo>
                      <a:pt x="3510116" y="2540283"/>
                      <a:pt x="2724350" y="3326049"/>
                      <a:pt x="1755058" y="3326049"/>
                    </a:cubicBezTo>
                    <a:cubicBezTo>
                      <a:pt x="785766" y="3326049"/>
                      <a:pt x="0" y="2540283"/>
                      <a:pt x="0" y="1570991"/>
                    </a:cubicBezTo>
                    <a:cubicBezTo>
                      <a:pt x="0" y="904603"/>
                      <a:pt x="371397" y="324959"/>
                      <a:pt x="918493" y="27759"/>
                    </a:cubicBezTo>
                    <a:lnTo>
                      <a:pt x="923961" y="25125"/>
                    </a:lnTo>
                    <a:lnTo>
                      <a:pt x="950966" y="98910"/>
                    </a:lnTo>
                    <a:lnTo>
                      <a:pt x="972537" y="138652"/>
                    </a:lnTo>
                    <a:lnTo>
                      <a:pt x="842536" y="217629"/>
                    </a:lnTo>
                    <a:cubicBezTo>
                      <a:pt x="408395" y="510929"/>
                      <a:pt x="122959" y="1007627"/>
                      <a:pt x="122959" y="1570991"/>
                    </a:cubicBezTo>
                    <a:cubicBezTo>
                      <a:pt x="122959" y="2472374"/>
                      <a:pt x="853675" y="3203090"/>
                      <a:pt x="1755058" y="3203090"/>
                    </a:cubicBezTo>
                    <a:cubicBezTo>
                      <a:pt x="2656441" y="3203090"/>
                      <a:pt x="3387157" y="2472374"/>
                      <a:pt x="3387157" y="1570991"/>
                    </a:cubicBezTo>
                    <a:cubicBezTo>
                      <a:pt x="3387157" y="951290"/>
                      <a:pt x="3041780" y="412256"/>
                      <a:pt x="2533013" y="135878"/>
                    </a:cubicBezTo>
                    <a:lnTo>
                      <a:pt x="2491061" y="115668"/>
                    </a:lnTo>
                    <a:lnTo>
                      <a:pt x="2500156" y="98910"/>
                    </a:lnTo>
                    <a:cubicBezTo>
                      <a:pt x="2510791" y="73767"/>
                      <a:pt x="2520238" y="47998"/>
                      <a:pt x="2528425" y="21674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35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8EA53E99-8DE2-4380-B3CF-ADC0BE6E40EC}"/>
                </a:ext>
              </a:extLst>
            </p:cNvPr>
            <p:cNvSpPr txBox="1"/>
            <p:nvPr/>
          </p:nvSpPr>
          <p:spPr>
            <a:xfrm>
              <a:off x="1742440" y="1649642"/>
              <a:ext cx="68325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dirty="0">
                  <a:latin typeface="幼圆" panose="02010509060101010101" pitchFamily="49" charset="-122"/>
                  <a:ea typeface="幼圆" panose="02010509060101010101" pitchFamily="49" charset="-122"/>
                </a:rPr>
                <a:t>壹</a:t>
              </a:r>
            </a:p>
          </p:txBody>
        </p:sp>
      </p:grpSp>
      <p:sp>
        <p:nvSpPr>
          <p:cNvPr id="36" name="文本框 13">
            <a:extLst>
              <a:ext uri="{FF2B5EF4-FFF2-40B4-BE49-F238E27FC236}">
                <a16:creationId xmlns:a16="http://schemas.microsoft.com/office/drawing/2014/main" id="{B119642F-A140-48B0-B506-ECC4558DE9B9}"/>
              </a:ext>
            </a:extLst>
          </p:cNvPr>
          <p:cNvSpPr txBox="1">
            <a:spLocks noChangeArrowheads="1"/>
          </p:cNvSpPr>
          <p:nvPr/>
        </p:nvSpPr>
        <p:spPr bwMode="auto">
          <a:xfrm flipH="1">
            <a:off x="4332698" y="2047815"/>
            <a:ext cx="4189002" cy="16435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2000" dirty="0">
                <a:latin typeface="+mn-ea"/>
              </a:rPr>
              <a:t>起居室</a:t>
            </a:r>
            <a:r>
              <a:rPr lang="zh-CN" altLang="en-US" sz="1600" dirty="0">
                <a:latin typeface="+mn-ea"/>
              </a:rPr>
              <a:t>（</a:t>
            </a:r>
            <a:r>
              <a:rPr lang="en-US" altLang="zh-CN" sz="1600" dirty="0">
                <a:latin typeface="+mn-ea"/>
              </a:rPr>
              <a:t>living room</a:t>
            </a:r>
            <a:r>
              <a:rPr lang="zh-CN" altLang="en-US" sz="1600" dirty="0">
                <a:latin typeface="+mn-ea"/>
              </a:rPr>
              <a:t>）顾名思义供居住者会客、娱乐、团聚等活动的空间。起居室这个概念在中国似乎还不是十分盛行，人们更多地接受的是客厅这种说法。在家庭的布置中，客厅往往占据非常重要的地位。</a:t>
            </a:r>
          </a:p>
        </p:txBody>
      </p:sp>
    </p:spTree>
    <p:extLst>
      <p:ext uri="{BB962C8B-B14F-4D97-AF65-F5344CB8AC3E}">
        <p14:creationId xmlns:p14="http://schemas.microsoft.com/office/powerpoint/2010/main" val="114698119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Tm="3400">
        <p15:prstTrans prst="airplane"/>
      </p:transition>
    </mc:Choice>
    <mc:Fallback>
      <p:transition spd="slow" advTm="34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850"/>
                            </p:stCondLst>
                            <p:childTnLst>
                              <p:par>
                                <p:cTn id="30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350"/>
                            </p:stCondLst>
                            <p:childTnLst>
                              <p:par>
                                <p:cTn id="39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0" grpId="0"/>
      <p:bldP spid="3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564357" y="1547644"/>
            <a:ext cx="8041481" cy="2869406"/>
          </a:xfrm>
          <a:prstGeom prst="rect">
            <a:avLst/>
          </a:prstGeom>
          <a:solidFill>
            <a:srgbClr val="A29D78">
              <a:alpha val="3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zh-CN" altLang="en-US" sz="1350" dirty="0"/>
          </a:p>
        </p:txBody>
      </p:sp>
      <p:sp>
        <p:nvSpPr>
          <p:cNvPr id="28677" name="文本框 59"/>
          <p:cNvSpPr txBox="1">
            <a:spLocks noChangeArrowheads="1"/>
          </p:cNvSpPr>
          <p:nvPr/>
        </p:nvSpPr>
        <p:spPr bwMode="auto">
          <a:xfrm>
            <a:off x="642372" y="297995"/>
            <a:ext cx="1031051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6600" dirty="0">
                <a:solidFill>
                  <a:srgbClr val="F18C1B"/>
                </a:solidFill>
                <a:latin typeface="幼圆" panose="02010509060101010101" pitchFamily="49" charset="-122"/>
                <a:ea typeface="幼圆" panose="02010509060101010101" pitchFamily="49" charset="-122"/>
                <a:cs typeface="文鼎习字体"/>
              </a:rPr>
              <a:t>壹</a:t>
            </a:r>
          </a:p>
        </p:txBody>
      </p:sp>
      <p:sp>
        <p:nvSpPr>
          <p:cNvPr id="28678" name="文本框 60"/>
          <p:cNvSpPr txBox="1">
            <a:spLocks noChangeArrowheads="1"/>
          </p:cNvSpPr>
          <p:nvPr/>
        </p:nvSpPr>
        <p:spPr bwMode="auto">
          <a:xfrm>
            <a:off x="1600201" y="772546"/>
            <a:ext cx="954107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000" dirty="0">
                <a:latin typeface="幼圆" panose="02010509060101010101" pitchFamily="49" charset="-122"/>
                <a:ea typeface="幼圆" panose="02010509060101010101" pitchFamily="49" charset="-122"/>
              </a:rPr>
              <a:t>客厅</a:t>
            </a:r>
          </a:p>
        </p:txBody>
      </p:sp>
      <p:cxnSp>
        <p:nvCxnSpPr>
          <p:cNvPr id="34" name="直接连接符 33"/>
          <p:cNvCxnSpPr/>
          <p:nvPr/>
        </p:nvCxnSpPr>
        <p:spPr>
          <a:xfrm>
            <a:off x="553642" y="1386909"/>
            <a:ext cx="8041481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>
            <a:off x="564357" y="4627790"/>
            <a:ext cx="8041481" cy="0"/>
          </a:xfrm>
          <a:prstGeom prst="line">
            <a:avLst/>
          </a:prstGeom>
          <a:ln w="571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2">
            <a:extLst>
              <a:ext uri="{FF2B5EF4-FFF2-40B4-BE49-F238E27FC236}">
                <a16:creationId xmlns:a16="http://schemas.microsoft.com/office/drawing/2014/main" id="{05A7A791-25EF-4F17-AC89-A797C3CC5BD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7950" y="1543849"/>
            <a:ext cx="4327900" cy="2870062"/>
          </a:xfrm>
          <a:prstGeom prst="rect">
            <a:avLst/>
          </a:prstGeom>
        </p:spPr>
      </p:pic>
      <p:grpSp>
        <p:nvGrpSpPr>
          <p:cNvPr id="4" name="组合 3">
            <a:extLst>
              <a:ext uri="{FF2B5EF4-FFF2-40B4-BE49-F238E27FC236}">
                <a16:creationId xmlns:a16="http://schemas.microsoft.com/office/drawing/2014/main" id="{B9963ECF-67C1-44EA-8363-4EC8C339CDE9}"/>
              </a:ext>
            </a:extLst>
          </p:cNvPr>
          <p:cNvGrpSpPr/>
          <p:nvPr/>
        </p:nvGrpSpPr>
        <p:grpSpPr>
          <a:xfrm>
            <a:off x="1600201" y="347652"/>
            <a:ext cx="438149" cy="528319"/>
            <a:chOff x="1630673" y="1381941"/>
            <a:chExt cx="858526" cy="1035206"/>
          </a:xfrm>
        </p:grpSpPr>
        <p:grpSp>
          <p:nvGrpSpPr>
            <p:cNvPr id="16" name="组合 41">
              <a:extLst>
                <a:ext uri="{FF2B5EF4-FFF2-40B4-BE49-F238E27FC236}">
                  <a16:creationId xmlns:a16="http://schemas.microsoft.com/office/drawing/2014/main" id="{EEFB054F-011D-46A2-9106-3B36E7E36E9E}"/>
                </a:ext>
              </a:extLst>
            </p:cNvPr>
            <p:cNvGrpSpPr>
              <a:grpSpLocks/>
            </p:cNvGrpSpPr>
            <p:nvPr/>
          </p:nvGrpSpPr>
          <p:grpSpPr bwMode="auto">
            <a:xfrm flipH="1">
              <a:off x="1630673" y="1381941"/>
              <a:ext cx="858526" cy="1035206"/>
              <a:chOff x="2433484" y="1400177"/>
              <a:chExt cx="3510116" cy="4395940"/>
            </a:xfrm>
          </p:grpSpPr>
          <p:sp>
            <p:nvSpPr>
              <p:cNvPr id="17" name="任意多边形 42">
                <a:extLst>
                  <a:ext uri="{FF2B5EF4-FFF2-40B4-BE49-F238E27FC236}">
                    <a16:creationId xmlns:a16="http://schemas.microsoft.com/office/drawing/2014/main" id="{F4A84CBA-59ED-4C05-8294-839367CE1622}"/>
                  </a:ext>
                </a:extLst>
              </p:cNvPr>
              <p:cNvSpPr/>
              <p:nvPr/>
            </p:nvSpPr>
            <p:spPr>
              <a:xfrm rot="5124146">
                <a:off x="4131026" y="1764713"/>
                <a:ext cx="635433" cy="958096"/>
              </a:xfrm>
              <a:custGeom>
                <a:avLst/>
                <a:gdLst>
                  <a:gd name="connsiteX0" fmla="*/ 486697 w 486697"/>
                  <a:gd name="connsiteY0" fmla="*/ 796413 h 796413"/>
                  <a:gd name="connsiteX1" fmla="*/ 442452 w 486697"/>
                  <a:gd name="connsiteY1" fmla="*/ 634181 h 796413"/>
                  <a:gd name="connsiteX2" fmla="*/ 427704 w 486697"/>
                  <a:gd name="connsiteY2" fmla="*/ 162233 h 796413"/>
                  <a:gd name="connsiteX3" fmla="*/ 0 w 486697"/>
                  <a:gd name="connsiteY3" fmla="*/ 0 h 796413"/>
                  <a:gd name="connsiteX4" fmla="*/ 73742 w 486697"/>
                  <a:gd name="connsiteY4" fmla="*/ 589936 h 796413"/>
                  <a:gd name="connsiteX5" fmla="*/ 442452 w 486697"/>
                  <a:gd name="connsiteY5" fmla="*/ 663678 h 796413"/>
                  <a:gd name="connsiteX6" fmla="*/ 486697 w 486697"/>
                  <a:gd name="connsiteY6" fmla="*/ 796413 h 796413"/>
                  <a:gd name="connsiteX0" fmla="*/ 486697 w 486697"/>
                  <a:gd name="connsiteY0" fmla="*/ 817061 h 817061"/>
                  <a:gd name="connsiteX1" fmla="*/ 442452 w 486697"/>
                  <a:gd name="connsiteY1" fmla="*/ 654829 h 817061"/>
                  <a:gd name="connsiteX2" fmla="*/ 427704 w 486697"/>
                  <a:gd name="connsiteY2" fmla="*/ 182881 h 817061"/>
                  <a:gd name="connsiteX3" fmla="*/ 0 w 486697"/>
                  <a:gd name="connsiteY3" fmla="*/ 20648 h 817061"/>
                  <a:gd name="connsiteX4" fmla="*/ 73742 w 486697"/>
                  <a:gd name="connsiteY4" fmla="*/ 610584 h 817061"/>
                  <a:gd name="connsiteX5" fmla="*/ 442452 w 486697"/>
                  <a:gd name="connsiteY5" fmla="*/ 684326 h 817061"/>
                  <a:gd name="connsiteX6" fmla="*/ 486697 w 486697"/>
                  <a:gd name="connsiteY6" fmla="*/ 817061 h 817061"/>
                  <a:gd name="connsiteX0" fmla="*/ 486697 w 486697"/>
                  <a:gd name="connsiteY0" fmla="*/ 858184 h 858184"/>
                  <a:gd name="connsiteX1" fmla="*/ 442452 w 486697"/>
                  <a:gd name="connsiteY1" fmla="*/ 695952 h 858184"/>
                  <a:gd name="connsiteX2" fmla="*/ 427704 w 486697"/>
                  <a:gd name="connsiteY2" fmla="*/ 224004 h 858184"/>
                  <a:gd name="connsiteX3" fmla="*/ 76156 w 486697"/>
                  <a:gd name="connsiteY3" fmla="*/ 35385 h 858184"/>
                  <a:gd name="connsiteX4" fmla="*/ 0 w 486697"/>
                  <a:gd name="connsiteY4" fmla="*/ 61771 h 858184"/>
                  <a:gd name="connsiteX5" fmla="*/ 73742 w 486697"/>
                  <a:gd name="connsiteY5" fmla="*/ 651707 h 858184"/>
                  <a:gd name="connsiteX6" fmla="*/ 442452 w 486697"/>
                  <a:gd name="connsiteY6" fmla="*/ 725449 h 858184"/>
                  <a:gd name="connsiteX7" fmla="*/ 486697 w 486697"/>
                  <a:gd name="connsiteY7" fmla="*/ 858184 h 858184"/>
                  <a:gd name="connsiteX0" fmla="*/ 486697 w 486697"/>
                  <a:gd name="connsiteY0" fmla="*/ 858184 h 858184"/>
                  <a:gd name="connsiteX1" fmla="*/ 442452 w 486697"/>
                  <a:gd name="connsiteY1" fmla="*/ 695952 h 858184"/>
                  <a:gd name="connsiteX2" fmla="*/ 427704 w 486697"/>
                  <a:gd name="connsiteY2" fmla="*/ 224004 h 858184"/>
                  <a:gd name="connsiteX3" fmla="*/ 76156 w 486697"/>
                  <a:gd name="connsiteY3" fmla="*/ 35385 h 858184"/>
                  <a:gd name="connsiteX4" fmla="*/ 0 w 486697"/>
                  <a:gd name="connsiteY4" fmla="*/ 61771 h 858184"/>
                  <a:gd name="connsiteX5" fmla="*/ 73742 w 486697"/>
                  <a:gd name="connsiteY5" fmla="*/ 651707 h 858184"/>
                  <a:gd name="connsiteX6" fmla="*/ 442452 w 486697"/>
                  <a:gd name="connsiteY6" fmla="*/ 725449 h 858184"/>
                  <a:gd name="connsiteX7" fmla="*/ 486697 w 486697"/>
                  <a:gd name="connsiteY7" fmla="*/ 858184 h 858184"/>
                  <a:gd name="connsiteX0" fmla="*/ 486697 w 486697"/>
                  <a:gd name="connsiteY0" fmla="*/ 858184 h 858184"/>
                  <a:gd name="connsiteX1" fmla="*/ 442452 w 486697"/>
                  <a:gd name="connsiteY1" fmla="*/ 695952 h 858184"/>
                  <a:gd name="connsiteX2" fmla="*/ 427704 w 486697"/>
                  <a:gd name="connsiteY2" fmla="*/ 224004 h 858184"/>
                  <a:gd name="connsiteX3" fmla="*/ 76156 w 486697"/>
                  <a:gd name="connsiteY3" fmla="*/ 35385 h 858184"/>
                  <a:gd name="connsiteX4" fmla="*/ 0 w 486697"/>
                  <a:gd name="connsiteY4" fmla="*/ 61771 h 858184"/>
                  <a:gd name="connsiteX5" fmla="*/ 73742 w 486697"/>
                  <a:gd name="connsiteY5" fmla="*/ 651707 h 858184"/>
                  <a:gd name="connsiteX6" fmla="*/ 442452 w 486697"/>
                  <a:gd name="connsiteY6" fmla="*/ 725449 h 858184"/>
                  <a:gd name="connsiteX7" fmla="*/ 486697 w 486697"/>
                  <a:gd name="connsiteY7" fmla="*/ 858184 h 8581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86697" h="858184">
                    <a:moveTo>
                      <a:pt x="486697" y="858184"/>
                    </a:moveTo>
                    <a:lnTo>
                      <a:pt x="442452" y="695952"/>
                    </a:lnTo>
                    <a:cubicBezTo>
                      <a:pt x="432620" y="590255"/>
                      <a:pt x="488753" y="334098"/>
                      <a:pt x="427704" y="224004"/>
                    </a:cubicBezTo>
                    <a:cubicBezTo>
                      <a:pt x="366655" y="113910"/>
                      <a:pt x="147440" y="62424"/>
                      <a:pt x="76156" y="35385"/>
                    </a:cubicBezTo>
                    <a:cubicBezTo>
                      <a:pt x="4872" y="8346"/>
                      <a:pt x="6498" y="-39841"/>
                      <a:pt x="0" y="61771"/>
                    </a:cubicBezTo>
                    <a:cubicBezTo>
                      <a:pt x="24581" y="258416"/>
                      <a:pt x="-33966" y="551489"/>
                      <a:pt x="73742" y="651707"/>
                    </a:cubicBezTo>
                    <a:cubicBezTo>
                      <a:pt x="181450" y="751925"/>
                      <a:pt x="373626" y="691036"/>
                      <a:pt x="442452" y="725449"/>
                    </a:cubicBezTo>
                    <a:lnTo>
                      <a:pt x="486697" y="858184"/>
                    </a:lnTo>
                    <a:close/>
                  </a:path>
                </a:pathLst>
              </a:custGeom>
              <a:solidFill>
                <a:srgbClr val="F18C1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600"/>
              </a:p>
            </p:txBody>
          </p:sp>
          <p:sp>
            <p:nvSpPr>
              <p:cNvPr id="19" name="任意多边形 43">
                <a:extLst>
                  <a:ext uri="{FF2B5EF4-FFF2-40B4-BE49-F238E27FC236}">
                    <a16:creationId xmlns:a16="http://schemas.microsoft.com/office/drawing/2014/main" id="{6F280ACF-E391-475D-A77E-D68684259BC8}"/>
                  </a:ext>
                </a:extLst>
              </p:cNvPr>
              <p:cNvSpPr/>
              <p:nvPr/>
            </p:nvSpPr>
            <p:spPr>
              <a:xfrm rot="20871133">
                <a:off x="3296615" y="1400177"/>
                <a:ext cx="715690" cy="1258861"/>
              </a:xfrm>
              <a:custGeom>
                <a:avLst/>
                <a:gdLst>
                  <a:gd name="connsiteX0" fmla="*/ 486697 w 486697"/>
                  <a:gd name="connsiteY0" fmla="*/ 796413 h 796413"/>
                  <a:gd name="connsiteX1" fmla="*/ 442452 w 486697"/>
                  <a:gd name="connsiteY1" fmla="*/ 634181 h 796413"/>
                  <a:gd name="connsiteX2" fmla="*/ 427704 w 486697"/>
                  <a:gd name="connsiteY2" fmla="*/ 162233 h 796413"/>
                  <a:gd name="connsiteX3" fmla="*/ 0 w 486697"/>
                  <a:gd name="connsiteY3" fmla="*/ 0 h 796413"/>
                  <a:gd name="connsiteX4" fmla="*/ 73742 w 486697"/>
                  <a:gd name="connsiteY4" fmla="*/ 589936 h 796413"/>
                  <a:gd name="connsiteX5" fmla="*/ 442452 w 486697"/>
                  <a:gd name="connsiteY5" fmla="*/ 663678 h 796413"/>
                  <a:gd name="connsiteX6" fmla="*/ 486697 w 486697"/>
                  <a:gd name="connsiteY6" fmla="*/ 796413 h 796413"/>
                  <a:gd name="connsiteX0" fmla="*/ 486697 w 486697"/>
                  <a:gd name="connsiteY0" fmla="*/ 817061 h 817061"/>
                  <a:gd name="connsiteX1" fmla="*/ 442452 w 486697"/>
                  <a:gd name="connsiteY1" fmla="*/ 654829 h 817061"/>
                  <a:gd name="connsiteX2" fmla="*/ 427704 w 486697"/>
                  <a:gd name="connsiteY2" fmla="*/ 182881 h 817061"/>
                  <a:gd name="connsiteX3" fmla="*/ 0 w 486697"/>
                  <a:gd name="connsiteY3" fmla="*/ 20648 h 817061"/>
                  <a:gd name="connsiteX4" fmla="*/ 73742 w 486697"/>
                  <a:gd name="connsiteY4" fmla="*/ 610584 h 817061"/>
                  <a:gd name="connsiteX5" fmla="*/ 442452 w 486697"/>
                  <a:gd name="connsiteY5" fmla="*/ 684326 h 817061"/>
                  <a:gd name="connsiteX6" fmla="*/ 486697 w 486697"/>
                  <a:gd name="connsiteY6" fmla="*/ 817061 h 817061"/>
                  <a:gd name="connsiteX0" fmla="*/ 486697 w 486697"/>
                  <a:gd name="connsiteY0" fmla="*/ 858184 h 858184"/>
                  <a:gd name="connsiteX1" fmla="*/ 442452 w 486697"/>
                  <a:gd name="connsiteY1" fmla="*/ 695952 h 858184"/>
                  <a:gd name="connsiteX2" fmla="*/ 427704 w 486697"/>
                  <a:gd name="connsiteY2" fmla="*/ 224004 h 858184"/>
                  <a:gd name="connsiteX3" fmla="*/ 76156 w 486697"/>
                  <a:gd name="connsiteY3" fmla="*/ 35385 h 858184"/>
                  <a:gd name="connsiteX4" fmla="*/ 0 w 486697"/>
                  <a:gd name="connsiteY4" fmla="*/ 61771 h 858184"/>
                  <a:gd name="connsiteX5" fmla="*/ 73742 w 486697"/>
                  <a:gd name="connsiteY5" fmla="*/ 651707 h 858184"/>
                  <a:gd name="connsiteX6" fmla="*/ 442452 w 486697"/>
                  <a:gd name="connsiteY6" fmla="*/ 725449 h 858184"/>
                  <a:gd name="connsiteX7" fmla="*/ 486697 w 486697"/>
                  <a:gd name="connsiteY7" fmla="*/ 858184 h 858184"/>
                  <a:gd name="connsiteX0" fmla="*/ 486697 w 486697"/>
                  <a:gd name="connsiteY0" fmla="*/ 858184 h 858184"/>
                  <a:gd name="connsiteX1" fmla="*/ 442452 w 486697"/>
                  <a:gd name="connsiteY1" fmla="*/ 695952 h 858184"/>
                  <a:gd name="connsiteX2" fmla="*/ 427704 w 486697"/>
                  <a:gd name="connsiteY2" fmla="*/ 224004 h 858184"/>
                  <a:gd name="connsiteX3" fmla="*/ 76156 w 486697"/>
                  <a:gd name="connsiteY3" fmla="*/ 35385 h 858184"/>
                  <a:gd name="connsiteX4" fmla="*/ 0 w 486697"/>
                  <a:gd name="connsiteY4" fmla="*/ 61771 h 858184"/>
                  <a:gd name="connsiteX5" fmla="*/ 73742 w 486697"/>
                  <a:gd name="connsiteY5" fmla="*/ 651707 h 858184"/>
                  <a:gd name="connsiteX6" fmla="*/ 442452 w 486697"/>
                  <a:gd name="connsiteY6" fmla="*/ 725449 h 858184"/>
                  <a:gd name="connsiteX7" fmla="*/ 486697 w 486697"/>
                  <a:gd name="connsiteY7" fmla="*/ 858184 h 858184"/>
                  <a:gd name="connsiteX0" fmla="*/ 486697 w 486697"/>
                  <a:gd name="connsiteY0" fmla="*/ 858184 h 858184"/>
                  <a:gd name="connsiteX1" fmla="*/ 442452 w 486697"/>
                  <a:gd name="connsiteY1" fmla="*/ 695952 h 858184"/>
                  <a:gd name="connsiteX2" fmla="*/ 427704 w 486697"/>
                  <a:gd name="connsiteY2" fmla="*/ 224004 h 858184"/>
                  <a:gd name="connsiteX3" fmla="*/ 76156 w 486697"/>
                  <a:gd name="connsiteY3" fmla="*/ 35385 h 858184"/>
                  <a:gd name="connsiteX4" fmla="*/ 0 w 486697"/>
                  <a:gd name="connsiteY4" fmla="*/ 61771 h 858184"/>
                  <a:gd name="connsiteX5" fmla="*/ 73742 w 486697"/>
                  <a:gd name="connsiteY5" fmla="*/ 651707 h 858184"/>
                  <a:gd name="connsiteX6" fmla="*/ 442452 w 486697"/>
                  <a:gd name="connsiteY6" fmla="*/ 725449 h 858184"/>
                  <a:gd name="connsiteX7" fmla="*/ 486697 w 486697"/>
                  <a:gd name="connsiteY7" fmla="*/ 858184 h 8581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86697" h="858184">
                    <a:moveTo>
                      <a:pt x="486697" y="858184"/>
                    </a:moveTo>
                    <a:lnTo>
                      <a:pt x="442452" y="695952"/>
                    </a:lnTo>
                    <a:cubicBezTo>
                      <a:pt x="432620" y="590255"/>
                      <a:pt x="488753" y="334098"/>
                      <a:pt x="427704" y="224004"/>
                    </a:cubicBezTo>
                    <a:cubicBezTo>
                      <a:pt x="366655" y="113910"/>
                      <a:pt x="147440" y="62424"/>
                      <a:pt x="76156" y="35385"/>
                    </a:cubicBezTo>
                    <a:cubicBezTo>
                      <a:pt x="4872" y="8346"/>
                      <a:pt x="6498" y="-39841"/>
                      <a:pt x="0" y="61771"/>
                    </a:cubicBezTo>
                    <a:cubicBezTo>
                      <a:pt x="24581" y="258416"/>
                      <a:pt x="-33966" y="551489"/>
                      <a:pt x="73742" y="651707"/>
                    </a:cubicBezTo>
                    <a:cubicBezTo>
                      <a:pt x="181450" y="751925"/>
                      <a:pt x="373626" y="691036"/>
                      <a:pt x="442452" y="725449"/>
                    </a:cubicBezTo>
                    <a:lnTo>
                      <a:pt x="486697" y="858184"/>
                    </a:lnTo>
                    <a:close/>
                  </a:path>
                </a:pathLst>
              </a:custGeom>
              <a:solidFill>
                <a:srgbClr val="F18C1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600"/>
              </a:p>
            </p:txBody>
          </p:sp>
          <p:sp>
            <p:nvSpPr>
              <p:cNvPr id="20" name="任意多边形 44">
                <a:extLst>
                  <a:ext uri="{FF2B5EF4-FFF2-40B4-BE49-F238E27FC236}">
                    <a16:creationId xmlns:a16="http://schemas.microsoft.com/office/drawing/2014/main" id="{807E4927-58EA-432B-86FC-7B0F304F386F}"/>
                  </a:ext>
                </a:extLst>
              </p:cNvPr>
              <p:cNvSpPr/>
              <p:nvPr/>
            </p:nvSpPr>
            <p:spPr>
              <a:xfrm>
                <a:off x="2433484" y="2469237"/>
                <a:ext cx="3510116" cy="3326880"/>
              </a:xfrm>
              <a:custGeom>
                <a:avLst/>
                <a:gdLst>
                  <a:gd name="connsiteX0" fmla="*/ 2533998 w 3510116"/>
                  <a:gd name="connsiteY0" fmla="*/ 0 h 3326049"/>
                  <a:gd name="connsiteX1" fmla="*/ 2591623 w 3510116"/>
                  <a:gd name="connsiteY1" fmla="*/ 27759 h 3326049"/>
                  <a:gd name="connsiteX2" fmla="*/ 3510116 w 3510116"/>
                  <a:gd name="connsiteY2" fmla="*/ 1570991 h 3326049"/>
                  <a:gd name="connsiteX3" fmla="*/ 1755058 w 3510116"/>
                  <a:gd name="connsiteY3" fmla="*/ 3326049 h 3326049"/>
                  <a:gd name="connsiteX4" fmla="*/ 0 w 3510116"/>
                  <a:gd name="connsiteY4" fmla="*/ 1570991 h 3326049"/>
                  <a:gd name="connsiteX5" fmla="*/ 918493 w 3510116"/>
                  <a:gd name="connsiteY5" fmla="*/ 27759 h 3326049"/>
                  <a:gd name="connsiteX6" fmla="*/ 923961 w 3510116"/>
                  <a:gd name="connsiteY6" fmla="*/ 25125 h 3326049"/>
                  <a:gd name="connsiteX7" fmla="*/ 950966 w 3510116"/>
                  <a:gd name="connsiteY7" fmla="*/ 98910 h 3326049"/>
                  <a:gd name="connsiteX8" fmla="*/ 972537 w 3510116"/>
                  <a:gd name="connsiteY8" fmla="*/ 138652 h 3326049"/>
                  <a:gd name="connsiteX9" fmla="*/ 842536 w 3510116"/>
                  <a:gd name="connsiteY9" fmla="*/ 217629 h 3326049"/>
                  <a:gd name="connsiteX10" fmla="*/ 122959 w 3510116"/>
                  <a:gd name="connsiteY10" fmla="*/ 1570991 h 3326049"/>
                  <a:gd name="connsiteX11" fmla="*/ 1755058 w 3510116"/>
                  <a:gd name="connsiteY11" fmla="*/ 3203090 h 3326049"/>
                  <a:gd name="connsiteX12" fmla="*/ 3387157 w 3510116"/>
                  <a:gd name="connsiteY12" fmla="*/ 1570991 h 3326049"/>
                  <a:gd name="connsiteX13" fmla="*/ 2533013 w 3510116"/>
                  <a:gd name="connsiteY13" fmla="*/ 135878 h 3326049"/>
                  <a:gd name="connsiteX14" fmla="*/ 2491061 w 3510116"/>
                  <a:gd name="connsiteY14" fmla="*/ 115668 h 3326049"/>
                  <a:gd name="connsiteX15" fmla="*/ 2500156 w 3510116"/>
                  <a:gd name="connsiteY15" fmla="*/ 98910 h 3326049"/>
                  <a:gd name="connsiteX16" fmla="*/ 2528425 w 3510116"/>
                  <a:gd name="connsiteY16" fmla="*/ 21674 h 33260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510116" h="3326049">
                    <a:moveTo>
                      <a:pt x="2533998" y="0"/>
                    </a:moveTo>
                    <a:lnTo>
                      <a:pt x="2591623" y="27759"/>
                    </a:lnTo>
                    <a:cubicBezTo>
                      <a:pt x="3138719" y="324959"/>
                      <a:pt x="3510116" y="904603"/>
                      <a:pt x="3510116" y="1570991"/>
                    </a:cubicBezTo>
                    <a:cubicBezTo>
                      <a:pt x="3510116" y="2540283"/>
                      <a:pt x="2724350" y="3326049"/>
                      <a:pt x="1755058" y="3326049"/>
                    </a:cubicBezTo>
                    <a:cubicBezTo>
                      <a:pt x="785766" y="3326049"/>
                      <a:pt x="0" y="2540283"/>
                      <a:pt x="0" y="1570991"/>
                    </a:cubicBezTo>
                    <a:cubicBezTo>
                      <a:pt x="0" y="904603"/>
                      <a:pt x="371397" y="324959"/>
                      <a:pt x="918493" y="27759"/>
                    </a:cubicBezTo>
                    <a:lnTo>
                      <a:pt x="923961" y="25125"/>
                    </a:lnTo>
                    <a:lnTo>
                      <a:pt x="950966" y="98910"/>
                    </a:lnTo>
                    <a:lnTo>
                      <a:pt x="972537" y="138652"/>
                    </a:lnTo>
                    <a:lnTo>
                      <a:pt x="842536" y="217629"/>
                    </a:lnTo>
                    <a:cubicBezTo>
                      <a:pt x="408395" y="510929"/>
                      <a:pt x="122959" y="1007627"/>
                      <a:pt x="122959" y="1570991"/>
                    </a:cubicBezTo>
                    <a:cubicBezTo>
                      <a:pt x="122959" y="2472374"/>
                      <a:pt x="853675" y="3203090"/>
                      <a:pt x="1755058" y="3203090"/>
                    </a:cubicBezTo>
                    <a:cubicBezTo>
                      <a:pt x="2656441" y="3203090"/>
                      <a:pt x="3387157" y="2472374"/>
                      <a:pt x="3387157" y="1570991"/>
                    </a:cubicBezTo>
                    <a:cubicBezTo>
                      <a:pt x="3387157" y="951290"/>
                      <a:pt x="3041780" y="412256"/>
                      <a:pt x="2533013" y="135878"/>
                    </a:cubicBezTo>
                    <a:lnTo>
                      <a:pt x="2491061" y="115668"/>
                    </a:lnTo>
                    <a:lnTo>
                      <a:pt x="2500156" y="98910"/>
                    </a:lnTo>
                    <a:cubicBezTo>
                      <a:pt x="2510791" y="73767"/>
                      <a:pt x="2520238" y="47998"/>
                      <a:pt x="2528425" y="21674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60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BF75DC75-2A16-4E53-A27F-BAC6BEFB5572}"/>
                </a:ext>
              </a:extLst>
            </p:cNvPr>
            <p:cNvSpPr txBox="1"/>
            <p:nvPr/>
          </p:nvSpPr>
          <p:spPr>
            <a:xfrm>
              <a:off x="1755138" y="1675041"/>
              <a:ext cx="683260" cy="5427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latin typeface="幼圆" panose="02010509060101010101" pitchFamily="49" charset="-122"/>
                  <a:ea typeface="幼圆" panose="02010509060101010101" pitchFamily="49" charset="-122"/>
                </a:rPr>
                <a:t>01</a:t>
              </a:r>
              <a:endParaRPr lang="zh-CN" altLang="en-US" sz="1200" dirty="0"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sp>
        <p:nvSpPr>
          <p:cNvPr id="22" name="文本框 58">
            <a:extLst>
              <a:ext uri="{FF2B5EF4-FFF2-40B4-BE49-F238E27FC236}">
                <a16:creationId xmlns:a16="http://schemas.microsoft.com/office/drawing/2014/main" id="{F2C7F1E6-4E3A-4A70-99E6-FD62780C108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80796" y="2201771"/>
            <a:ext cx="3514327" cy="15142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400" dirty="0">
                <a:solidFill>
                  <a:srgbClr val="F18C1B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客厅 </a:t>
            </a:r>
            <a:r>
              <a:rPr lang="zh-CN" altLang="en-US" sz="1400" dirty="0">
                <a:solidFill>
                  <a:srgbClr val="333333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是户型的中枢，相当于人体的躯干，也是户型中最大、最重要的居室。客厅是全家的活动中心，是生活的重心所在，一般都占据着重要的采光、观景面。</a:t>
            </a:r>
          </a:p>
        </p:txBody>
      </p:sp>
    </p:spTree>
    <p:extLst>
      <p:ext uri="{BB962C8B-B14F-4D97-AF65-F5344CB8AC3E}">
        <p14:creationId xmlns:p14="http://schemas.microsoft.com/office/powerpoint/2010/main" val="22882815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5700">
        <p:random/>
      </p:transition>
    </mc:Choice>
    <mc:Fallback>
      <p:transition spd="slow" advTm="57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8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86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86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86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86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28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50"/>
                            </p:stCondLst>
                            <p:childTnLst>
                              <p:par>
                                <p:cTn id="2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5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50"/>
                            </p:stCondLst>
                            <p:childTnLst>
                              <p:par>
                                <p:cTn id="4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941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8677" grpId="0"/>
      <p:bldP spid="28678" grpId="0"/>
      <p:bldP spid="2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>
            <a:extLst>
              <a:ext uri="{FF2B5EF4-FFF2-40B4-BE49-F238E27FC236}">
                <a16:creationId xmlns:a16="http://schemas.microsoft.com/office/drawing/2014/main" id="{2FC6A8A3-2B3B-4B76-AD2F-B14CFEF2FB22}"/>
              </a:ext>
            </a:extLst>
          </p:cNvPr>
          <p:cNvSpPr/>
          <p:nvPr/>
        </p:nvSpPr>
        <p:spPr>
          <a:xfrm>
            <a:off x="564357" y="1547644"/>
            <a:ext cx="8041481" cy="2869406"/>
          </a:xfrm>
          <a:prstGeom prst="rect">
            <a:avLst/>
          </a:prstGeom>
          <a:solidFill>
            <a:srgbClr val="A29D78">
              <a:alpha val="3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zh-CN" altLang="en-US" sz="1350" dirty="0"/>
          </a:p>
        </p:txBody>
      </p:sp>
      <p:sp>
        <p:nvSpPr>
          <p:cNvPr id="28" name="文本框 59">
            <a:extLst>
              <a:ext uri="{FF2B5EF4-FFF2-40B4-BE49-F238E27FC236}">
                <a16:creationId xmlns:a16="http://schemas.microsoft.com/office/drawing/2014/main" id="{8BA3E02E-7E41-4684-B1AD-7DBE62B9818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2372" y="297995"/>
            <a:ext cx="1031051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6600" dirty="0">
                <a:solidFill>
                  <a:srgbClr val="F18C1B"/>
                </a:solidFill>
                <a:latin typeface="幼圆" panose="02010509060101010101" pitchFamily="49" charset="-122"/>
                <a:ea typeface="幼圆" panose="02010509060101010101" pitchFamily="49" charset="-122"/>
                <a:cs typeface="文鼎习字体"/>
              </a:rPr>
              <a:t>壹</a:t>
            </a:r>
          </a:p>
        </p:txBody>
      </p:sp>
      <p:sp>
        <p:nvSpPr>
          <p:cNvPr id="29" name="文本框 60">
            <a:extLst>
              <a:ext uri="{FF2B5EF4-FFF2-40B4-BE49-F238E27FC236}">
                <a16:creationId xmlns:a16="http://schemas.microsoft.com/office/drawing/2014/main" id="{CE640084-7438-47A8-92E7-4C199C2BDA2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00201" y="772546"/>
            <a:ext cx="954107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000" dirty="0">
                <a:latin typeface="幼圆" panose="02010509060101010101" pitchFamily="49" charset="-122"/>
                <a:ea typeface="幼圆" panose="02010509060101010101" pitchFamily="49" charset="-122"/>
              </a:rPr>
              <a:t>客厅</a:t>
            </a:r>
          </a:p>
        </p:txBody>
      </p:sp>
      <p:cxnSp>
        <p:nvCxnSpPr>
          <p:cNvPr id="30" name="直接连接符 29">
            <a:extLst>
              <a:ext uri="{FF2B5EF4-FFF2-40B4-BE49-F238E27FC236}">
                <a16:creationId xmlns:a16="http://schemas.microsoft.com/office/drawing/2014/main" id="{E70F0E7E-4108-4D54-B070-F32CC0FB6DFB}"/>
              </a:ext>
            </a:extLst>
          </p:cNvPr>
          <p:cNvCxnSpPr/>
          <p:nvPr/>
        </p:nvCxnSpPr>
        <p:spPr>
          <a:xfrm>
            <a:off x="553642" y="1386909"/>
            <a:ext cx="8041481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>
            <a:extLst>
              <a:ext uri="{FF2B5EF4-FFF2-40B4-BE49-F238E27FC236}">
                <a16:creationId xmlns:a16="http://schemas.microsoft.com/office/drawing/2014/main" id="{17AAE510-A8C4-4EA1-AF61-7074446B43FB}"/>
              </a:ext>
            </a:extLst>
          </p:cNvPr>
          <p:cNvCxnSpPr/>
          <p:nvPr/>
        </p:nvCxnSpPr>
        <p:spPr>
          <a:xfrm>
            <a:off x="564357" y="4627790"/>
            <a:ext cx="8041481" cy="0"/>
          </a:xfrm>
          <a:prstGeom prst="line">
            <a:avLst/>
          </a:prstGeom>
          <a:ln w="571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14EBD530-95B3-46DE-AD92-D0029B6CEA30}"/>
              </a:ext>
            </a:extLst>
          </p:cNvPr>
          <p:cNvGrpSpPr/>
          <p:nvPr/>
        </p:nvGrpSpPr>
        <p:grpSpPr>
          <a:xfrm>
            <a:off x="1600201" y="347652"/>
            <a:ext cx="438149" cy="528319"/>
            <a:chOff x="1630673" y="1381941"/>
            <a:chExt cx="858526" cy="1035206"/>
          </a:xfrm>
        </p:grpSpPr>
        <p:grpSp>
          <p:nvGrpSpPr>
            <p:cNvPr id="37" name="组合 41">
              <a:extLst>
                <a:ext uri="{FF2B5EF4-FFF2-40B4-BE49-F238E27FC236}">
                  <a16:creationId xmlns:a16="http://schemas.microsoft.com/office/drawing/2014/main" id="{18B033C1-83E1-4BF5-984E-E3C98D00296A}"/>
                </a:ext>
              </a:extLst>
            </p:cNvPr>
            <p:cNvGrpSpPr>
              <a:grpSpLocks/>
            </p:cNvGrpSpPr>
            <p:nvPr/>
          </p:nvGrpSpPr>
          <p:grpSpPr bwMode="auto">
            <a:xfrm flipH="1">
              <a:off x="1630673" y="1381941"/>
              <a:ext cx="858526" cy="1035206"/>
              <a:chOff x="2433484" y="1400177"/>
              <a:chExt cx="3510116" cy="4395940"/>
            </a:xfrm>
          </p:grpSpPr>
          <p:sp>
            <p:nvSpPr>
              <p:cNvPr id="39" name="任意多边形 42">
                <a:extLst>
                  <a:ext uri="{FF2B5EF4-FFF2-40B4-BE49-F238E27FC236}">
                    <a16:creationId xmlns:a16="http://schemas.microsoft.com/office/drawing/2014/main" id="{2D5C2D38-A57D-40E3-AEA5-E60D71CE672A}"/>
                  </a:ext>
                </a:extLst>
              </p:cNvPr>
              <p:cNvSpPr/>
              <p:nvPr/>
            </p:nvSpPr>
            <p:spPr>
              <a:xfrm rot="5124146">
                <a:off x="4131026" y="1764713"/>
                <a:ext cx="635433" cy="958096"/>
              </a:xfrm>
              <a:custGeom>
                <a:avLst/>
                <a:gdLst>
                  <a:gd name="connsiteX0" fmla="*/ 486697 w 486697"/>
                  <a:gd name="connsiteY0" fmla="*/ 796413 h 796413"/>
                  <a:gd name="connsiteX1" fmla="*/ 442452 w 486697"/>
                  <a:gd name="connsiteY1" fmla="*/ 634181 h 796413"/>
                  <a:gd name="connsiteX2" fmla="*/ 427704 w 486697"/>
                  <a:gd name="connsiteY2" fmla="*/ 162233 h 796413"/>
                  <a:gd name="connsiteX3" fmla="*/ 0 w 486697"/>
                  <a:gd name="connsiteY3" fmla="*/ 0 h 796413"/>
                  <a:gd name="connsiteX4" fmla="*/ 73742 w 486697"/>
                  <a:gd name="connsiteY4" fmla="*/ 589936 h 796413"/>
                  <a:gd name="connsiteX5" fmla="*/ 442452 w 486697"/>
                  <a:gd name="connsiteY5" fmla="*/ 663678 h 796413"/>
                  <a:gd name="connsiteX6" fmla="*/ 486697 w 486697"/>
                  <a:gd name="connsiteY6" fmla="*/ 796413 h 796413"/>
                  <a:gd name="connsiteX0" fmla="*/ 486697 w 486697"/>
                  <a:gd name="connsiteY0" fmla="*/ 817061 h 817061"/>
                  <a:gd name="connsiteX1" fmla="*/ 442452 w 486697"/>
                  <a:gd name="connsiteY1" fmla="*/ 654829 h 817061"/>
                  <a:gd name="connsiteX2" fmla="*/ 427704 w 486697"/>
                  <a:gd name="connsiteY2" fmla="*/ 182881 h 817061"/>
                  <a:gd name="connsiteX3" fmla="*/ 0 w 486697"/>
                  <a:gd name="connsiteY3" fmla="*/ 20648 h 817061"/>
                  <a:gd name="connsiteX4" fmla="*/ 73742 w 486697"/>
                  <a:gd name="connsiteY4" fmla="*/ 610584 h 817061"/>
                  <a:gd name="connsiteX5" fmla="*/ 442452 w 486697"/>
                  <a:gd name="connsiteY5" fmla="*/ 684326 h 817061"/>
                  <a:gd name="connsiteX6" fmla="*/ 486697 w 486697"/>
                  <a:gd name="connsiteY6" fmla="*/ 817061 h 817061"/>
                  <a:gd name="connsiteX0" fmla="*/ 486697 w 486697"/>
                  <a:gd name="connsiteY0" fmla="*/ 858184 h 858184"/>
                  <a:gd name="connsiteX1" fmla="*/ 442452 w 486697"/>
                  <a:gd name="connsiteY1" fmla="*/ 695952 h 858184"/>
                  <a:gd name="connsiteX2" fmla="*/ 427704 w 486697"/>
                  <a:gd name="connsiteY2" fmla="*/ 224004 h 858184"/>
                  <a:gd name="connsiteX3" fmla="*/ 76156 w 486697"/>
                  <a:gd name="connsiteY3" fmla="*/ 35385 h 858184"/>
                  <a:gd name="connsiteX4" fmla="*/ 0 w 486697"/>
                  <a:gd name="connsiteY4" fmla="*/ 61771 h 858184"/>
                  <a:gd name="connsiteX5" fmla="*/ 73742 w 486697"/>
                  <a:gd name="connsiteY5" fmla="*/ 651707 h 858184"/>
                  <a:gd name="connsiteX6" fmla="*/ 442452 w 486697"/>
                  <a:gd name="connsiteY6" fmla="*/ 725449 h 858184"/>
                  <a:gd name="connsiteX7" fmla="*/ 486697 w 486697"/>
                  <a:gd name="connsiteY7" fmla="*/ 858184 h 858184"/>
                  <a:gd name="connsiteX0" fmla="*/ 486697 w 486697"/>
                  <a:gd name="connsiteY0" fmla="*/ 858184 h 858184"/>
                  <a:gd name="connsiteX1" fmla="*/ 442452 w 486697"/>
                  <a:gd name="connsiteY1" fmla="*/ 695952 h 858184"/>
                  <a:gd name="connsiteX2" fmla="*/ 427704 w 486697"/>
                  <a:gd name="connsiteY2" fmla="*/ 224004 h 858184"/>
                  <a:gd name="connsiteX3" fmla="*/ 76156 w 486697"/>
                  <a:gd name="connsiteY3" fmla="*/ 35385 h 858184"/>
                  <a:gd name="connsiteX4" fmla="*/ 0 w 486697"/>
                  <a:gd name="connsiteY4" fmla="*/ 61771 h 858184"/>
                  <a:gd name="connsiteX5" fmla="*/ 73742 w 486697"/>
                  <a:gd name="connsiteY5" fmla="*/ 651707 h 858184"/>
                  <a:gd name="connsiteX6" fmla="*/ 442452 w 486697"/>
                  <a:gd name="connsiteY6" fmla="*/ 725449 h 858184"/>
                  <a:gd name="connsiteX7" fmla="*/ 486697 w 486697"/>
                  <a:gd name="connsiteY7" fmla="*/ 858184 h 858184"/>
                  <a:gd name="connsiteX0" fmla="*/ 486697 w 486697"/>
                  <a:gd name="connsiteY0" fmla="*/ 858184 h 858184"/>
                  <a:gd name="connsiteX1" fmla="*/ 442452 w 486697"/>
                  <a:gd name="connsiteY1" fmla="*/ 695952 h 858184"/>
                  <a:gd name="connsiteX2" fmla="*/ 427704 w 486697"/>
                  <a:gd name="connsiteY2" fmla="*/ 224004 h 858184"/>
                  <a:gd name="connsiteX3" fmla="*/ 76156 w 486697"/>
                  <a:gd name="connsiteY3" fmla="*/ 35385 h 858184"/>
                  <a:gd name="connsiteX4" fmla="*/ 0 w 486697"/>
                  <a:gd name="connsiteY4" fmla="*/ 61771 h 858184"/>
                  <a:gd name="connsiteX5" fmla="*/ 73742 w 486697"/>
                  <a:gd name="connsiteY5" fmla="*/ 651707 h 858184"/>
                  <a:gd name="connsiteX6" fmla="*/ 442452 w 486697"/>
                  <a:gd name="connsiteY6" fmla="*/ 725449 h 858184"/>
                  <a:gd name="connsiteX7" fmla="*/ 486697 w 486697"/>
                  <a:gd name="connsiteY7" fmla="*/ 858184 h 8581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86697" h="858184">
                    <a:moveTo>
                      <a:pt x="486697" y="858184"/>
                    </a:moveTo>
                    <a:lnTo>
                      <a:pt x="442452" y="695952"/>
                    </a:lnTo>
                    <a:cubicBezTo>
                      <a:pt x="432620" y="590255"/>
                      <a:pt x="488753" y="334098"/>
                      <a:pt x="427704" y="224004"/>
                    </a:cubicBezTo>
                    <a:cubicBezTo>
                      <a:pt x="366655" y="113910"/>
                      <a:pt x="147440" y="62424"/>
                      <a:pt x="76156" y="35385"/>
                    </a:cubicBezTo>
                    <a:cubicBezTo>
                      <a:pt x="4872" y="8346"/>
                      <a:pt x="6498" y="-39841"/>
                      <a:pt x="0" y="61771"/>
                    </a:cubicBezTo>
                    <a:cubicBezTo>
                      <a:pt x="24581" y="258416"/>
                      <a:pt x="-33966" y="551489"/>
                      <a:pt x="73742" y="651707"/>
                    </a:cubicBezTo>
                    <a:cubicBezTo>
                      <a:pt x="181450" y="751925"/>
                      <a:pt x="373626" y="691036"/>
                      <a:pt x="442452" y="725449"/>
                    </a:cubicBezTo>
                    <a:lnTo>
                      <a:pt x="486697" y="858184"/>
                    </a:lnTo>
                    <a:close/>
                  </a:path>
                </a:pathLst>
              </a:custGeom>
              <a:solidFill>
                <a:srgbClr val="F18C1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600"/>
              </a:p>
            </p:txBody>
          </p:sp>
          <p:sp>
            <p:nvSpPr>
              <p:cNvPr id="40" name="任意多边形 43">
                <a:extLst>
                  <a:ext uri="{FF2B5EF4-FFF2-40B4-BE49-F238E27FC236}">
                    <a16:creationId xmlns:a16="http://schemas.microsoft.com/office/drawing/2014/main" id="{65898A22-4630-4374-9064-EA293EFDDBF5}"/>
                  </a:ext>
                </a:extLst>
              </p:cNvPr>
              <p:cNvSpPr/>
              <p:nvPr/>
            </p:nvSpPr>
            <p:spPr>
              <a:xfrm rot="20871133">
                <a:off x="3296615" y="1400177"/>
                <a:ext cx="715690" cy="1258861"/>
              </a:xfrm>
              <a:custGeom>
                <a:avLst/>
                <a:gdLst>
                  <a:gd name="connsiteX0" fmla="*/ 486697 w 486697"/>
                  <a:gd name="connsiteY0" fmla="*/ 796413 h 796413"/>
                  <a:gd name="connsiteX1" fmla="*/ 442452 w 486697"/>
                  <a:gd name="connsiteY1" fmla="*/ 634181 h 796413"/>
                  <a:gd name="connsiteX2" fmla="*/ 427704 w 486697"/>
                  <a:gd name="connsiteY2" fmla="*/ 162233 h 796413"/>
                  <a:gd name="connsiteX3" fmla="*/ 0 w 486697"/>
                  <a:gd name="connsiteY3" fmla="*/ 0 h 796413"/>
                  <a:gd name="connsiteX4" fmla="*/ 73742 w 486697"/>
                  <a:gd name="connsiteY4" fmla="*/ 589936 h 796413"/>
                  <a:gd name="connsiteX5" fmla="*/ 442452 w 486697"/>
                  <a:gd name="connsiteY5" fmla="*/ 663678 h 796413"/>
                  <a:gd name="connsiteX6" fmla="*/ 486697 w 486697"/>
                  <a:gd name="connsiteY6" fmla="*/ 796413 h 796413"/>
                  <a:gd name="connsiteX0" fmla="*/ 486697 w 486697"/>
                  <a:gd name="connsiteY0" fmla="*/ 817061 h 817061"/>
                  <a:gd name="connsiteX1" fmla="*/ 442452 w 486697"/>
                  <a:gd name="connsiteY1" fmla="*/ 654829 h 817061"/>
                  <a:gd name="connsiteX2" fmla="*/ 427704 w 486697"/>
                  <a:gd name="connsiteY2" fmla="*/ 182881 h 817061"/>
                  <a:gd name="connsiteX3" fmla="*/ 0 w 486697"/>
                  <a:gd name="connsiteY3" fmla="*/ 20648 h 817061"/>
                  <a:gd name="connsiteX4" fmla="*/ 73742 w 486697"/>
                  <a:gd name="connsiteY4" fmla="*/ 610584 h 817061"/>
                  <a:gd name="connsiteX5" fmla="*/ 442452 w 486697"/>
                  <a:gd name="connsiteY5" fmla="*/ 684326 h 817061"/>
                  <a:gd name="connsiteX6" fmla="*/ 486697 w 486697"/>
                  <a:gd name="connsiteY6" fmla="*/ 817061 h 817061"/>
                  <a:gd name="connsiteX0" fmla="*/ 486697 w 486697"/>
                  <a:gd name="connsiteY0" fmla="*/ 858184 h 858184"/>
                  <a:gd name="connsiteX1" fmla="*/ 442452 w 486697"/>
                  <a:gd name="connsiteY1" fmla="*/ 695952 h 858184"/>
                  <a:gd name="connsiteX2" fmla="*/ 427704 w 486697"/>
                  <a:gd name="connsiteY2" fmla="*/ 224004 h 858184"/>
                  <a:gd name="connsiteX3" fmla="*/ 76156 w 486697"/>
                  <a:gd name="connsiteY3" fmla="*/ 35385 h 858184"/>
                  <a:gd name="connsiteX4" fmla="*/ 0 w 486697"/>
                  <a:gd name="connsiteY4" fmla="*/ 61771 h 858184"/>
                  <a:gd name="connsiteX5" fmla="*/ 73742 w 486697"/>
                  <a:gd name="connsiteY5" fmla="*/ 651707 h 858184"/>
                  <a:gd name="connsiteX6" fmla="*/ 442452 w 486697"/>
                  <a:gd name="connsiteY6" fmla="*/ 725449 h 858184"/>
                  <a:gd name="connsiteX7" fmla="*/ 486697 w 486697"/>
                  <a:gd name="connsiteY7" fmla="*/ 858184 h 858184"/>
                  <a:gd name="connsiteX0" fmla="*/ 486697 w 486697"/>
                  <a:gd name="connsiteY0" fmla="*/ 858184 h 858184"/>
                  <a:gd name="connsiteX1" fmla="*/ 442452 w 486697"/>
                  <a:gd name="connsiteY1" fmla="*/ 695952 h 858184"/>
                  <a:gd name="connsiteX2" fmla="*/ 427704 w 486697"/>
                  <a:gd name="connsiteY2" fmla="*/ 224004 h 858184"/>
                  <a:gd name="connsiteX3" fmla="*/ 76156 w 486697"/>
                  <a:gd name="connsiteY3" fmla="*/ 35385 h 858184"/>
                  <a:gd name="connsiteX4" fmla="*/ 0 w 486697"/>
                  <a:gd name="connsiteY4" fmla="*/ 61771 h 858184"/>
                  <a:gd name="connsiteX5" fmla="*/ 73742 w 486697"/>
                  <a:gd name="connsiteY5" fmla="*/ 651707 h 858184"/>
                  <a:gd name="connsiteX6" fmla="*/ 442452 w 486697"/>
                  <a:gd name="connsiteY6" fmla="*/ 725449 h 858184"/>
                  <a:gd name="connsiteX7" fmla="*/ 486697 w 486697"/>
                  <a:gd name="connsiteY7" fmla="*/ 858184 h 858184"/>
                  <a:gd name="connsiteX0" fmla="*/ 486697 w 486697"/>
                  <a:gd name="connsiteY0" fmla="*/ 858184 h 858184"/>
                  <a:gd name="connsiteX1" fmla="*/ 442452 w 486697"/>
                  <a:gd name="connsiteY1" fmla="*/ 695952 h 858184"/>
                  <a:gd name="connsiteX2" fmla="*/ 427704 w 486697"/>
                  <a:gd name="connsiteY2" fmla="*/ 224004 h 858184"/>
                  <a:gd name="connsiteX3" fmla="*/ 76156 w 486697"/>
                  <a:gd name="connsiteY3" fmla="*/ 35385 h 858184"/>
                  <a:gd name="connsiteX4" fmla="*/ 0 w 486697"/>
                  <a:gd name="connsiteY4" fmla="*/ 61771 h 858184"/>
                  <a:gd name="connsiteX5" fmla="*/ 73742 w 486697"/>
                  <a:gd name="connsiteY5" fmla="*/ 651707 h 858184"/>
                  <a:gd name="connsiteX6" fmla="*/ 442452 w 486697"/>
                  <a:gd name="connsiteY6" fmla="*/ 725449 h 858184"/>
                  <a:gd name="connsiteX7" fmla="*/ 486697 w 486697"/>
                  <a:gd name="connsiteY7" fmla="*/ 858184 h 8581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86697" h="858184">
                    <a:moveTo>
                      <a:pt x="486697" y="858184"/>
                    </a:moveTo>
                    <a:lnTo>
                      <a:pt x="442452" y="695952"/>
                    </a:lnTo>
                    <a:cubicBezTo>
                      <a:pt x="432620" y="590255"/>
                      <a:pt x="488753" y="334098"/>
                      <a:pt x="427704" y="224004"/>
                    </a:cubicBezTo>
                    <a:cubicBezTo>
                      <a:pt x="366655" y="113910"/>
                      <a:pt x="147440" y="62424"/>
                      <a:pt x="76156" y="35385"/>
                    </a:cubicBezTo>
                    <a:cubicBezTo>
                      <a:pt x="4872" y="8346"/>
                      <a:pt x="6498" y="-39841"/>
                      <a:pt x="0" y="61771"/>
                    </a:cubicBezTo>
                    <a:cubicBezTo>
                      <a:pt x="24581" y="258416"/>
                      <a:pt x="-33966" y="551489"/>
                      <a:pt x="73742" y="651707"/>
                    </a:cubicBezTo>
                    <a:cubicBezTo>
                      <a:pt x="181450" y="751925"/>
                      <a:pt x="373626" y="691036"/>
                      <a:pt x="442452" y="725449"/>
                    </a:cubicBezTo>
                    <a:lnTo>
                      <a:pt x="486697" y="858184"/>
                    </a:lnTo>
                    <a:close/>
                  </a:path>
                </a:pathLst>
              </a:custGeom>
              <a:solidFill>
                <a:srgbClr val="F18C1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600"/>
              </a:p>
            </p:txBody>
          </p:sp>
          <p:sp>
            <p:nvSpPr>
              <p:cNvPr id="41" name="任意多边形 44">
                <a:extLst>
                  <a:ext uri="{FF2B5EF4-FFF2-40B4-BE49-F238E27FC236}">
                    <a16:creationId xmlns:a16="http://schemas.microsoft.com/office/drawing/2014/main" id="{079C7BD8-9EF4-4E61-A382-05964C65D2E3}"/>
                  </a:ext>
                </a:extLst>
              </p:cNvPr>
              <p:cNvSpPr/>
              <p:nvPr/>
            </p:nvSpPr>
            <p:spPr>
              <a:xfrm>
                <a:off x="2433484" y="2469237"/>
                <a:ext cx="3510116" cy="3326880"/>
              </a:xfrm>
              <a:custGeom>
                <a:avLst/>
                <a:gdLst>
                  <a:gd name="connsiteX0" fmla="*/ 2533998 w 3510116"/>
                  <a:gd name="connsiteY0" fmla="*/ 0 h 3326049"/>
                  <a:gd name="connsiteX1" fmla="*/ 2591623 w 3510116"/>
                  <a:gd name="connsiteY1" fmla="*/ 27759 h 3326049"/>
                  <a:gd name="connsiteX2" fmla="*/ 3510116 w 3510116"/>
                  <a:gd name="connsiteY2" fmla="*/ 1570991 h 3326049"/>
                  <a:gd name="connsiteX3" fmla="*/ 1755058 w 3510116"/>
                  <a:gd name="connsiteY3" fmla="*/ 3326049 h 3326049"/>
                  <a:gd name="connsiteX4" fmla="*/ 0 w 3510116"/>
                  <a:gd name="connsiteY4" fmla="*/ 1570991 h 3326049"/>
                  <a:gd name="connsiteX5" fmla="*/ 918493 w 3510116"/>
                  <a:gd name="connsiteY5" fmla="*/ 27759 h 3326049"/>
                  <a:gd name="connsiteX6" fmla="*/ 923961 w 3510116"/>
                  <a:gd name="connsiteY6" fmla="*/ 25125 h 3326049"/>
                  <a:gd name="connsiteX7" fmla="*/ 950966 w 3510116"/>
                  <a:gd name="connsiteY7" fmla="*/ 98910 h 3326049"/>
                  <a:gd name="connsiteX8" fmla="*/ 972537 w 3510116"/>
                  <a:gd name="connsiteY8" fmla="*/ 138652 h 3326049"/>
                  <a:gd name="connsiteX9" fmla="*/ 842536 w 3510116"/>
                  <a:gd name="connsiteY9" fmla="*/ 217629 h 3326049"/>
                  <a:gd name="connsiteX10" fmla="*/ 122959 w 3510116"/>
                  <a:gd name="connsiteY10" fmla="*/ 1570991 h 3326049"/>
                  <a:gd name="connsiteX11" fmla="*/ 1755058 w 3510116"/>
                  <a:gd name="connsiteY11" fmla="*/ 3203090 h 3326049"/>
                  <a:gd name="connsiteX12" fmla="*/ 3387157 w 3510116"/>
                  <a:gd name="connsiteY12" fmla="*/ 1570991 h 3326049"/>
                  <a:gd name="connsiteX13" fmla="*/ 2533013 w 3510116"/>
                  <a:gd name="connsiteY13" fmla="*/ 135878 h 3326049"/>
                  <a:gd name="connsiteX14" fmla="*/ 2491061 w 3510116"/>
                  <a:gd name="connsiteY14" fmla="*/ 115668 h 3326049"/>
                  <a:gd name="connsiteX15" fmla="*/ 2500156 w 3510116"/>
                  <a:gd name="connsiteY15" fmla="*/ 98910 h 3326049"/>
                  <a:gd name="connsiteX16" fmla="*/ 2528425 w 3510116"/>
                  <a:gd name="connsiteY16" fmla="*/ 21674 h 33260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510116" h="3326049">
                    <a:moveTo>
                      <a:pt x="2533998" y="0"/>
                    </a:moveTo>
                    <a:lnTo>
                      <a:pt x="2591623" y="27759"/>
                    </a:lnTo>
                    <a:cubicBezTo>
                      <a:pt x="3138719" y="324959"/>
                      <a:pt x="3510116" y="904603"/>
                      <a:pt x="3510116" y="1570991"/>
                    </a:cubicBezTo>
                    <a:cubicBezTo>
                      <a:pt x="3510116" y="2540283"/>
                      <a:pt x="2724350" y="3326049"/>
                      <a:pt x="1755058" y="3326049"/>
                    </a:cubicBezTo>
                    <a:cubicBezTo>
                      <a:pt x="785766" y="3326049"/>
                      <a:pt x="0" y="2540283"/>
                      <a:pt x="0" y="1570991"/>
                    </a:cubicBezTo>
                    <a:cubicBezTo>
                      <a:pt x="0" y="904603"/>
                      <a:pt x="371397" y="324959"/>
                      <a:pt x="918493" y="27759"/>
                    </a:cubicBezTo>
                    <a:lnTo>
                      <a:pt x="923961" y="25125"/>
                    </a:lnTo>
                    <a:lnTo>
                      <a:pt x="950966" y="98910"/>
                    </a:lnTo>
                    <a:lnTo>
                      <a:pt x="972537" y="138652"/>
                    </a:lnTo>
                    <a:lnTo>
                      <a:pt x="842536" y="217629"/>
                    </a:lnTo>
                    <a:cubicBezTo>
                      <a:pt x="408395" y="510929"/>
                      <a:pt x="122959" y="1007627"/>
                      <a:pt x="122959" y="1570991"/>
                    </a:cubicBezTo>
                    <a:cubicBezTo>
                      <a:pt x="122959" y="2472374"/>
                      <a:pt x="853675" y="3203090"/>
                      <a:pt x="1755058" y="3203090"/>
                    </a:cubicBezTo>
                    <a:cubicBezTo>
                      <a:pt x="2656441" y="3203090"/>
                      <a:pt x="3387157" y="2472374"/>
                      <a:pt x="3387157" y="1570991"/>
                    </a:cubicBezTo>
                    <a:cubicBezTo>
                      <a:pt x="3387157" y="951290"/>
                      <a:pt x="3041780" y="412256"/>
                      <a:pt x="2533013" y="135878"/>
                    </a:cubicBezTo>
                    <a:lnTo>
                      <a:pt x="2491061" y="115668"/>
                    </a:lnTo>
                    <a:lnTo>
                      <a:pt x="2500156" y="98910"/>
                    </a:lnTo>
                    <a:cubicBezTo>
                      <a:pt x="2510791" y="73767"/>
                      <a:pt x="2520238" y="47998"/>
                      <a:pt x="2528425" y="21674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60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31CCAD5E-28D5-4239-AA0E-0903C0ADE919}"/>
                </a:ext>
              </a:extLst>
            </p:cNvPr>
            <p:cNvSpPr txBox="1"/>
            <p:nvPr/>
          </p:nvSpPr>
          <p:spPr>
            <a:xfrm>
              <a:off x="1755138" y="1675041"/>
              <a:ext cx="683260" cy="5427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latin typeface="幼圆" panose="02010509060101010101" pitchFamily="49" charset="-122"/>
                  <a:ea typeface="幼圆" panose="02010509060101010101" pitchFamily="49" charset="-122"/>
                </a:rPr>
                <a:t>02</a:t>
              </a:r>
              <a:endParaRPr lang="zh-CN" altLang="en-US" sz="1200" dirty="0"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sp>
        <p:nvSpPr>
          <p:cNvPr id="42" name="文本框 58">
            <a:extLst>
              <a:ext uri="{FF2B5EF4-FFF2-40B4-BE49-F238E27FC236}">
                <a16:creationId xmlns:a16="http://schemas.microsoft.com/office/drawing/2014/main" id="{D9FC443C-7DB4-47B9-B184-132634C9A54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80796" y="2201771"/>
            <a:ext cx="3514327" cy="15142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400" dirty="0">
                <a:solidFill>
                  <a:srgbClr val="F18C1B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客厅 </a:t>
            </a:r>
            <a:r>
              <a:rPr lang="zh-CN" altLang="en-US" sz="1400" dirty="0">
                <a:solidFill>
                  <a:srgbClr val="333333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是户型的中枢，相当于人体的躯干，也是户型中最大、最重要的居室。客厅是全家的活动中心，是生活的重心所在，一般都占据着重要的采光、观景面。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5D4CBA4A-3698-4CB1-BC78-07703508FF9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3643" y="1582115"/>
            <a:ext cx="4342208" cy="2866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29113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5700">
        <p:random/>
      </p:transition>
    </mc:Choice>
    <mc:Fallback>
      <p:transition spd="slow" advTm="57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50"/>
                            </p:stCondLst>
                            <p:childTnLst>
                              <p:par>
                                <p:cTn id="2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50"/>
                            </p:stCondLst>
                            <p:childTnLst>
                              <p:par>
                                <p:cTn id="3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50"/>
                            </p:stCondLst>
                            <p:childTnLst>
                              <p:par>
                                <p:cTn id="4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941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8" grpId="0"/>
      <p:bldP spid="29" grpId="0"/>
      <p:bldP spid="4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>
            <a:extLst>
              <a:ext uri="{FF2B5EF4-FFF2-40B4-BE49-F238E27FC236}">
                <a16:creationId xmlns:a16="http://schemas.microsoft.com/office/drawing/2014/main" id="{5A43951E-6BFB-4F63-84F5-53282611B8C2}"/>
              </a:ext>
            </a:extLst>
          </p:cNvPr>
          <p:cNvSpPr/>
          <p:nvPr/>
        </p:nvSpPr>
        <p:spPr>
          <a:xfrm>
            <a:off x="564357" y="1547644"/>
            <a:ext cx="8041481" cy="2869406"/>
          </a:xfrm>
          <a:prstGeom prst="rect">
            <a:avLst/>
          </a:prstGeom>
          <a:solidFill>
            <a:srgbClr val="A29D78">
              <a:alpha val="3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zh-CN" altLang="en-US" sz="1350" dirty="0"/>
          </a:p>
        </p:txBody>
      </p:sp>
      <p:sp>
        <p:nvSpPr>
          <p:cNvPr id="29" name="文本框 59">
            <a:extLst>
              <a:ext uri="{FF2B5EF4-FFF2-40B4-BE49-F238E27FC236}">
                <a16:creationId xmlns:a16="http://schemas.microsoft.com/office/drawing/2014/main" id="{E79E8939-0D0A-46AC-A116-82D8C6C2BE7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2372" y="297995"/>
            <a:ext cx="1031051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6600" dirty="0">
                <a:solidFill>
                  <a:srgbClr val="F18C1B"/>
                </a:solidFill>
                <a:latin typeface="幼圆" panose="02010509060101010101" pitchFamily="49" charset="-122"/>
                <a:ea typeface="幼圆" panose="02010509060101010101" pitchFamily="49" charset="-122"/>
                <a:cs typeface="文鼎习字体"/>
              </a:rPr>
              <a:t>壹</a:t>
            </a:r>
          </a:p>
        </p:txBody>
      </p:sp>
      <p:sp>
        <p:nvSpPr>
          <p:cNvPr id="31" name="文本框 60">
            <a:extLst>
              <a:ext uri="{FF2B5EF4-FFF2-40B4-BE49-F238E27FC236}">
                <a16:creationId xmlns:a16="http://schemas.microsoft.com/office/drawing/2014/main" id="{A478A184-DAEA-4B3B-9A7A-0B3F0C2522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00201" y="772546"/>
            <a:ext cx="954107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000" dirty="0">
                <a:latin typeface="幼圆" panose="02010509060101010101" pitchFamily="49" charset="-122"/>
                <a:ea typeface="幼圆" panose="02010509060101010101" pitchFamily="49" charset="-122"/>
              </a:rPr>
              <a:t>客厅</a:t>
            </a:r>
          </a:p>
        </p:txBody>
      </p:sp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id="{99A47B2F-8871-4FB3-B7D6-C918D125F370}"/>
              </a:ext>
            </a:extLst>
          </p:cNvPr>
          <p:cNvCxnSpPr/>
          <p:nvPr/>
        </p:nvCxnSpPr>
        <p:spPr>
          <a:xfrm>
            <a:off x="553642" y="1386909"/>
            <a:ext cx="8041481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>
            <a:extLst>
              <a:ext uri="{FF2B5EF4-FFF2-40B4-BE49-F238E27FC236}">
                <a16:creationId xmlns:a16="http://schemas.microsoft.com/office/drawing/2014/main" id="{0AD29AB4-6D10-408E-AC8D-54CAA90E68F6}"/>
              </a:ext>
            </a:extLst>
          </p:cNvPr>
          <p:cNvCxnSpPr/>
          <p:nvPr/>
        </p:nvCxnSpPr>
        <p:spPr>
          <a:xfrm>
            <a:off x="564357" y="4627790"/>
            <a:ext cx="8041481" cy="0"/>
          </a:xfrm>
          <a:prstGeom prst="line">
            <a:avLst/>
          </a:prstGeom>
          <a:ln w="571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7F30730D-22ED-42FD-A520-8ABBA6D5EF0D}"/>
              </a:ext>
            </a:extLst>
          </p:cNvPr>
          <p:cNvGrpSpPr/>
          <p:nvPr/>
        </p:nvGrpSpPr>
        <p:grpSpPr>
          <a:xfrm>
            <a:off x="1600201" y="347652"/>
            <a:ext cx="438149" cy="528319"/>
            <a:chOff x="1630673" y="1381941"/>
            <a:chExt cx="858526" cy="1035206"/>
          </a:xfrm>
        </p:grpSpPr>
        <p:grpSp>
          <p:nvGrpSpPr>
            <p:cNvPr id="38" name="组合 41">
              <a:extLst>
                <a:ext uri="{FF2B5EF4-FFF2-40B4-BE49-F238E27FC236}">
                  <a16:creationId xmlns:a16="http://schemas.microsoft.com/office/drawing/2014/main" id="{0C454FA9-534E-499E-838E-FC04A2046611}"/>
                </a:ext>
              </a:extLst>
            </p:cNvPr>
            <p:cNvGrpSpPr>
              <a:grpSpLocks/>
            </p:cNvGrpSpPr>
            <p:nvPr/>
          </p:nvGrpSpPr>
          <p:grpSpPr bwMode="auto">
            <a:xfrm flipH="1">
              <a:off x="1630673" y="1381941"/>
              <a:ext cx="858526" cy="1035206"/>
              <a:chOff x="2433484" y="1400177"/>
              <a:chExt cx="3510116" cy="4395940"/>
            </a:xfrm>
          </p:grpSpPr>
          <p:sp>
            <p:nvSpPr>
              <p:cNvPr id="40" name="任意多边形 42">
                <a:extLst>
                  <a:ext uri="{FF2B5EF4-FFF2-40B4-BE49-F238E27FC236}">
                    <a16:creationId xmlns:a16="http://schemas.microsoft.com/office/drawing/2014/main" id="{2323F38E-572E-473C-9153-E05AA08FE8CE}"/>
                  </a:ext>
                </a:extLst>
              </p:cNvPr>
              <p:cNvSpPr/>
              <p:nvPr/>
            </p:nvSpPr>
            <p:spPr>
              <a:xfrm rot="5124146">
                <a:off x="4131026" y="1764713"/>
                <a:ext cx="635433" cy="958096"/>
              </a:xfrm>
              <a:custGeom>
                <a:avLst/>
                <a:gdLst>
                  <a:gd name="connsiteX0" fmla="*/ 486697 w 486697"/>
                  <a:gd name="connsiteY0" fmla="*/ 796413 h 796413"/>
                  <a:gd name="connsiteX1" fmla="*/ 442452 w 486697"/>
                  <a:gd name="connsiteY1" fmla="*/ 634181 h 796413"/>
                  <a:gd name="connsiteX2" fmla="*/ 427704 w 486697"/>
                  <a:gd name="connsiteY2" fmla="*/ 162233 h 796413"/>
                  <a:gd name="connsiteX3" fmla="*/ 0 w 486697"/>
                  <a:gd name="connsiteY3" fmla="*/ 0 h 796413"/>
                  <a:gd name="connsiteX4" fmla="*/ 73742 w 486697"/>
                  <a:gd name="connsiteY4" fmla="*/ 589936 h 796413"/>
                  <a:gd name="connsiteX5" fmla="*/ 442452 w 486697"/>
                  <a:gd name="connsiteY5" fmla="*/ 663678 h 796413"/>
                  <a:gd name="connsiteX6" fmla="*/ 486697 w 486697"/>
                  <a:gd name="connsiteY6" fmla="*/ 796413 h 796413"/>
                  <a:gd name="connsiteX0" fmla="*/ 486697 w 486697"/>
                  <a:gd name="connsiteY0" fmla="*/ 817061 h 817061"/>
                  <a:gd name="connsiteX1" fmla="*/ 442452 w 486697"/>
                  <a:gd name="connsiteY1" fmla="*/ 654829 h 817061"/>
                  <a:gd name="connsiteX2" fmla="*/ 427704 w 486697"/>
                  <a:gd name="connsiteY2" fmla="*/ 182881 h 817061"/>
                  <a:gd name="connsiteX3" fmla="*/ 0 w 486697"/>
                  <a:gd name="connsiteY3" fmla="*/ 20648 h 817061"/>
                  <a:gd name="connsiteX4" fmla="*/ 73742 w 486697"/>
                  <a:gd name="connsiteY4" fmla="*/ 610584 h 817061"/>
                  <a:gd name="connsiteX5" fmla="*/ 442452 w 486697"/>
                  <a:gd name="connsiteY5" fmla="*/ 684326 h 817061"/>
                  <a:gd name="connsiteX6" fmla="*/ 486697 w 486697"/>
                  <a:gd name="connsiteY6" fmla="*/ 817061 h 817061"/>
                  <a:gd name="connsiteX0" fmla="*/ 486697 w 486697"/>
                  <a:gd name="connsiteY0" fmla="*/ 858184 h 858184"/>
                  <a:gd name="connsiteX1" fmla="*/ 442452 w 486697"/>
                  <a:gd name="connsiteY1" fmla="*/ 695952 h 858184"/>
                  <a:gd name="connsiteX2" fmla="*/ 427704 w 486697"/>
                  <a:gd name="connsiteY2" fmla="*/ 224004 h 858184"/>
                  <a:gd name="connsiteX3" fmla="*/ 76156 w 486697"/>
                  <a:gd name="connsiteY3" fmla="*/ 35385 h 858184"/>
                  <a:gd name="connsiteX4" fmla="*/ 0 w 486697"/>
                  <a:gd name="connsiteY4" fmla="*/ 61771 h 858184"/>
                  <a:gd name="connsiteX5" fmla="*/ 73742 w 486697"/>
                  <a:gd name="connsiteY5" fmla="*/ 651707 h 858184"/>
                  <a:gd name="connsiteX6" fmla="*/ 442452 w 486697"/>
                  <a:gd name="connsiteY6" fmla="*/ 725449 h 858184"/>
                  <a:gd name="connsiteX7" fmla="*/ 486697 w 486697"/>
                  <a:gd name="connsiteY7" fmla="*/ 858184 h 858184"/>
                  <a:gd name="connsiteX0" fmla="*/ 486697 w 486697"/>
                  <a:gd name="connsiteY0" fmla="*/ 858184 h 858184"/>
                  <a:gd name="connsiteX1" fmla="*/ 442452 w 486697"/>
                  <a:gd name="connsiteY1" fmla="*/ 695952 h 858184"/>
                  <a:gd name="connsiteX2" fmla="*/ 427704 w 486697"/>
                  <a:gd name="connsiteY2" fmla="*/ 224004 h 858184"/>
                  <a:gd name="connsiteX3" fmla="*/ 76156 w 486697"/>
                  <a:gd name="connsiteY3" fmla="*/ 35385 h 858184"/>
                  <a:gd name="connsiteX4" fmla="*/ 0 w 486697"/>
                  <a:gd name="connsiteY4" fmla="*/ 61771 h 858184"/>
                  <a:gd name="connsiteX5" fmla="*/ 73742 w 486697"/>
                  <a:gd name="connsiteY5" fmla="*/ 651707 h 858184"/>
                  <a:gd name="connsiteX6" fmla="*/ 442452 w 486697"/>
                  <a:gd name="connsiteY6" fmla="*/ 725449 h 858184"/>
                  <a:gd name="connsiteX7" fmla="*/ 486697 w 486697"/>
                  <a:gd name="connsiteY7" fmla="*/ 858184 h 858184"/>
                  <a:gd name="connsiteX0" fmla="*/ 486697 w 486697"/>
                  <a:gd name="connsiteY0" fmla="*/ 858184 h 858184"/>
                  <a:gd name="connsiteX1" fmla="*/ 442452 w 486697"/>
                  <a:gd name="connsiteY1" fmla="*/ 695952 h 858184"/>
                  <a:gd name="connsiteX2" fmla="*/ 427704 w 486697"/>
                  <a:gd name="connsiteY2" fmla="*/ 224004 h 858184"/>
                  <a:gd name="connsiteX3" fmla="*/ 76156 w 486697"/>
                  <a:gd name="connsiteY3" fmla="*/ 35385 h 858184"/>
                  <a:gd name="connsiteX4" fmla="*/ 0 w 486697"/>
                  <a:gd name="connsiteY4" fmla="*/ 61771 h 858184"/>
                  <a:gd name="connsiteX5" fmla="*/ 73742 w 486697"/>
                  <a:gd name="connsiteY5" fmla="*/ 651707 h 858184"/>
                  <a:gd name="connsiteX6" fmla="*/ 442452 w 486697"/>
                  <a:gd name="connsiteY6" fmla="*/ 725449 h 858184"/>
                  <a:gd name="connsiteX7" fmla="*/ 486697 w 486697"/>
                  <a:gd name="connsiteY7" fmla="*/ 858184 h 8581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86697" h="858184">
                    <a:moveTo>
                      <a:pt x="486697" y="858184"/>
                    </a:moveTo>
                    <a:lnTo>
                      <a:pt x="442452" y="695952"/>
                    </a:lnTo>
                    <a:cubicBezTo>
                      <a:pt x="432620" y="590255"/>
                      <a:pt x="488753" y="334098"/>
                      <a:pt x="427704" y="224004"/>
                    </a:cubicBezTo>
                    <a:cubicBezTo>
                      <a:pt x="366655" y="113910"/>
                      <a:pt x="147440" y="62424"/>
                      <a:pt x="76156" y="35385"/>
                    </a:cubicBezTo>
                    <a:cubicBezTo>
                      <a:pt x="4872" y="8346"/>
                      <a:pt x="6498" y="-39841"/>
                      <a:pt x="0" y="61771"/>
                    </a:cubicBezTo>
                    <a:cubicBezTo>
                      <a:pt x="24581" y="258416"/>
                      <a:pt x="-33966" y="551489"/>
                      <a:pt x="73742" y="651707"/>
                    </a:cubicBezTo>
                    <a:cubicBezTo>
                      <a:pt x="181450" y="751925"/>
                      <a:pt x="373626" y="691036"/>
                      <a:pt x="442452" y="725449"/>
                    </a:cubicBezTo>
                    <a:lnTo>
                      <a:pt x="486697" y="858184"/>
                    </a:lnTo>
                    <a:close/>
                  </a:path>
                </a:pathLst>
              </a:custGeom>
              <a:solidFill>
                <a:srgbClr val="F18C1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600"/>
              </a:p>
            </p:txBody>
          </p:sp>
          <p:sp>
            <p:nvSpPr>
              <p:cNvPr id="41" name="任意多边形 43">
                <a:extLst>
                  <a:ext uri="{FF2B5EF4-FFF2-40B4-BE49-F238E27FC236}">
                    <a16:creationId xmlns:a16="http://schemas.microsoft.com/office/drawing/2014/main" id="{1C2743C3-CA02-4232-98C8-3C756E4F5F53}"/>
                  </a:ext>
                </a:extLst>
              </p:cNvPr>
              <p:cNvSpPr/>
              <p:nvPr/>
            </p:nvSpPr>
            <p:spPr>
              <a:xfrm rot="20871133">
                <a:off x="3296615" y="1400177"/>
                <a:ext cx="715690" cy="1258861"/>
              </a:xfrm>
              <a:custGeom>
                <a:avLst/>
                <a:gdLst>
                  <a:gd name="connsiteX0" fmla="*/ 486697 w 486697"/>
                  <a:gd name="connsiteY0" fmla="*/ 796413 h 796413"/>
                  <a:gd name="connsiteX1" fmla="*/ 442452 w 486697"/>
                  <a:gd name="connsiteY1" fmla="*/ 634181 h 796413"/>
                  <a:gd name="connsiteX2" fmla="*/ 427704 w 486697"/>
                  <a:gd name="connsiteY2" fmla="*/ 162233 h 796413"/>
                  <a:gd name="connsiteX3" fmla="*/ 0 w 486697"/>
                  <a:gd name="connsiteY3" fmla="*/ 0 h 796413"/>
                  <a:gd name="connsiteX4" fmla="*/ 73742 w 486697"/>
                  <a:gd name="connsiteY4" fmla="*/ 589936 h 796413"/>
                  <a:gd name="connsiteX5" fmla="*/ 442452 w 486697"/>
                  <a:gd name="connsiteY5" fmla="*/ 663678 h 796413"/>
                  <a:gd name="connsiteX6" fmla="*/ 486697 w 486697"/>
                  <a:gd name="connsiteY6" fmla="*/ 796413 h 796413"/>
                  <a:gd name="connsiteX0" fmla="*/ 486697 w 486697"/>
                  <a:gd name="connsiteY0" fmla="*/ 817061 h 817061"/>
                  <a:gd name="connsiteX1" fmla="*/ 442452 w 486697"/>
                  <a:gd name="connsiteY1" fmla="*/ 654829 h 817061"/>
                  <a:gd name="connsiteX2" fmla="*/ 427704 w 486697"/>
                  <a:gd name="connsiteY2" fmla="*/ 182881 h 817061"/>
                  <a:gd name="connsiteX3" fmla="*/ 0 w 486697"/>
                  <a:gd name="connsiteY3" fmla="*/ 20648 h 817061"/>
                  <a:gd name="connsiteX4" fmla="*/ 73742 w 486697"/>
                  <a:gd name="connsiteY4" fmla="*/ 610584 h 817061"/>
                  <a:gd name="connsiteX5" fmla="*/ 442452 w 486697"/>
                  <a:gd name="connsiteY5" fmla="*/ 684326 h 817061"/>
                  <a:gd name="connsiteX6" fmla="*/ 486697 w 486697"/>
                  <a:gd name="connsiteY6" fmla="*/ 817061 h 817061"/>
                  <a:gd name="connsiteX0" fmla="*/ 486697 w 486697"/>
                  <a:gd name="connsiteY0" fmla="*/ 858184 h 858184"/>
                  <a:gd name="connsiteX1" fmla="*/ 442452 w 486697"/>
                  <a:gd name="connsiteY1" fmla="*/ 695952 h 858184"/>
                  <a:gd name="connsiteX2" fmla="*/ 427704 w 486697"/>
                  <a:gd name="connsiteY2" fmla="*/ 224004 h 858184"/>
                  <a:gd name="connsiteX3" fmla="*/ 76156 w 486697"/>
                  <a:gd name="connsiteY3" fmla="*/ 35385 h 858184"/>
                  <a:gd name="connsiteX4" fmla="*/ 0 w 486697"/>
                  <a:gd name="connsiteY4" fmla="*/ 61771 h 858184"/>
                  <a:gd name="connsiteX5" fmla="*/ 73742 w 486697"/>
                  <a:gd name="connsiteY5" fmla="*/ 651707 h 858184"/>
                  <a:gd name="connsiteX6" fmla="*/ 442452 w 486697"/>
                  <a:gd name="connsiteY6" fmla="*/ 725449 h 858184"/>
                  <a:gd name="connsiteX7" fmla="*/ 486697 w 486697"/>
                  <a:gd name="connsiteY7" fmla="*/ 858184 h 858184"/>
                  <a:gd name="connsiteX0" fmla="*/ 486697 w 486697"/>
                  <a:gd name="connsiteY0" fmla="*/ 858184 h 858184"/>
                  <a:gd name="connsiteX1" fmla="*/ 442452 w 486697"/>
                  <a:gd name="connsiteY1" fmla="*/ 695952 h 858184"/>
                  <a:gd name="connsiteX2" fmla="*/ 427704 w 486697"/>
                  <a:gd name="connsiteY2" fmla="*/ 224004 h 858184"/>
                  <a:gd name="connsiteX3" fmla="*/ 76156 w 486697"/>
                  <a:gd name="connsiteY3" fmla="*/ 35385 h 858184"/>
                  <a:gd name="connsiteX4" fmla="*/ 0 w 486697"/>
                  <a:gd name="connsiteY4" fmla="*/ 61771 h 858184"/>
                  <a:gd name="connsiteX5" fmla="*/ 73742 w 486697"/>
                  <a:gd name="connsiteY5" fmla="*/ 651707 h 858184"/>
                  <a:gd name="connsiteX6" fmla="*/ 442452 w 486697"/>
                  <a:gd name="connsiteY6" fmla="*/ 725449 h 858184"/>
                  <a:gd name="connsiteX7" fmla="*/ 486697 w 486697"/>
                  <a:gd name="connsiteY7" fmla="*/ 858184 h 858184"/>
                  <a:gd name="connsiteX0" fmla="*/ 486697 w 486697"/>
                  <a:gd name="connsiteY0" fmla="*/ 858184 h 858184"/>
                  <a:gd name="connsiteX1" fmla="*/ 442452 w 486697"/>
                  <a:gd name="connsiteY1" fmla="*/ 695952 h 858184"/>
                  <a:gd name="connsiteX2" fmla="*/ 427704 w 486697"/>
                  <a:gd name="connsiteY2" fmla="*/ 224004 h 858184"/>
                  <a:gd name="connsiteX3" fmla="*/ 76156 w 486697"/>
                  <a:gd name="connsiteY3" fmla="*/ 35385 h 858184"/>
                  <a:gd name="connsiteX4" fmla="*/ 0 w 486697"/>
                  <a:gd name="connsiteY4" fmla="*/ 61771 h 858184"/>
                  <a:gd name="connsiteX5" fmla="*/ 73742 w 486697"/>
                  <a:gd name="connsiteY5" fmla="*/ 651707 h 858184"/>
                  <a:gd name="connsiteX6" fmla="*/ 442452 w 486697"/>
                  <a:gd name="connsiteY6" fmla="*/ 725449 h 858184"/>
                  <a:gd name="connsiteX7" fmla="*/ 486697 w 486697"/>
                  <a:gd name="connsiteY7" fmla="*/ 858184 h 8581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86697" h="858184">
                    <a:moveTo>
                      <a:pt x="486697" y="858184"/>
                    </a:moveTo>
                    <a:lnTo>
                      <a:pt x="442452" y="695952"/>
                    </a:lnTo>
                    <a:cubicBezTo>
                      <a:pt x="432620" y="590255"/>
                      <a:pt x="488753" y="334098"/>
                      <a:pt x="427704" y="224004"/>
                    </a:cubicBezTo>
                    <a:cubicBezTo>
                      <a:pt x="366655" y="113910"/>
                      <a:pt x="147440" y="62424"/>
                      <a:pt x="76156" y="35385"/>
                    </a:cubicBezTo>
                    <a:cubicBezTo>
                      <a:pt x="4872" y="8346"/>
                      <a:pt x="6498" y="-39841"/>
                      <a:pt x="0" y="61771"/>
                    </a:cubicBezTo>
                    <a:cubicBezTo>
                      <a:pt x="24581" y="258416"/>
                      <a:pt x="-33966" y="551489"/>
                      <a:pt x="73742" y="651707"/>
                    </a:cubicBezTo>
                    <a:cubicBezTo>
                      <a:pt x="181450" y="751925"/>
                      <a:pt x="373626" y="691036"/>
                      <a:pt x="442452" y="725449"/>
                    </a:cubicBezTo>
                    <a:lnTo>
                      <a:pt x="486697" y="858184"/>
                    </a:lnTo>
                    <a:close/>
                  </a:path>
                </a:pathLst>
              </a:custGeom>
              <a:solidFill>
                <a:srgbClr val="F18C1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600"/>
              </a:p>
            </p:txBody>
          </p:sp>
          <p:sp>
            <p:nvSpPr>
              <p:cNvPr id="42" name="任意多边形 44">
                <a:extLst>
                  <a:ext uri="{FF2B5EF4-FFF2-40B4-BE49-F238E27FC236}">
                    <a16:creationId xmlns:a16="http://schemas.microsoft.com/office/drawing/2014/main" id="{A7D131F0-0C45-45F4-AA92-7DFEC608A2A0}"/>
                  </a:ext>
                </a:extLst>
              </p:cNvPr>
              <p:cNvSpPr/>
              <p:nvPr/>
            </p:nvSpPr>
            <p:spPr>
              <a:xfrm>
                <a:off x="2433484" y="2469237"/>
                <a:ext cx="3510116" cy="3326880"/>
              </a:xfrm>
              <a:custGeom>
                <a:avLst/>
                <a:gdLst>
                  <a:gd name="connsiteX0" fmla="*/ 2533998 w 3510116"/>
                  <a:gd name="connsiteY0" fmla="*/ 0 h 3326049"/>
                  <a:gd name="connsiteX1" fmla="*/ 2591623 w 3510116"/>
                  <a:gd name="connsiteY1" fmla="*/ 27759 h 3326049"/>
                  <a:gd name="connsiteX2" fmla="*/ 3510116 w 3510116"/>
                  <a:gd name="connsiteY2" fmla="*/ 1570991 h 3326049"/>
                  <a:gd name="connsiteX3" fmla="*/ 1755058 w 3510116"/>
                  <a:gd name="connsiteY3" fmla="*/ 3326049 h 3326049"/>
                  <a:gd name="connsiteX4" fmla="*/ 0 w 3510116"/>
                  <a:gd name="connsiteY4" fmla="*/ 1570991 h 3326049"/>
                  <a:gd name="connsiteX5" fmla="*/ 918493 w 3510116"/>
                  <a:gd name="connsiteY5" fmla="*/ 27759 h 3326049"/>
                  <a:gd name="connsiteX6" fmla="*/ 923961 w 3510116"/>
                  <a:gd name="connsiteY6" fmla="*/ 25125 h 3326049"/>
                  <a:gd name="connsiteX7" fmla="*/ 950966 w 3510116"/>
                  <a:gd name="connsiteY7" fmla="*/ 98910 h 3326049"/>
                  <a:gd name="connsiteX8" fmla="*/ 972537 w 3510116"/>
                  <a:gd name="connsiteY8" fmla="*/ 138652 h 3326049"/>
                  <a:gd name="connsiteX9" fmla="*/ 842536 w 3510116"/>
                  <a:gd name="connsiteY9" fmla="*/ 217629 h 3326049"/>
                  <a:gd name="connsiteX10" fmla="*/ 122959 w 3510116"/>
                  <a:gd name="connsiteY10" fmla="*/ 1570991 h 3326049"/>
                  <a:gd name="connsiteX11" fmla="*/ 1755058 w 3510116"/>
                  <a:gd name="connsiteY11" fmla="*/ 3203090 h 3326049"/>
                  <a:gd name="connsiteX12" fmla="*/ 3387157 w 3510116"/>
                  <a:gd name="connsiteY12" fmla="*/ 1570991 h 3326049"/>
                  <a:gd name="connsiteX13" fmla="*/ 2533013 w 3510116"/>
                  <a:gd name="connsiteY13" fmla="*/ 135878 h 3326049"/>
                  <a:gd name="connsiteX14" fmla="*/ 2491061 w 3510116"/>
                  <a:gd name="connsiteY14" fmla="*/ 115668 h 3326049"/>
                  <a:gd name="connsiteX15" fmla="*/ 2500156 w 3510116"/>
                  <a:gd name="connsiteY15" fmla="*/ 98910 h 3326049"/>
                  <a:gd name="connsiteX16" fmla="*/ 2528425 w 3510116"/>
                  <a:gd name="connsiteY16" fmla="*/ 21674 h 33260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510116" h="3326049">
                    <a:moveTo>
                      <a:pt x="2533998" y="0"/>
                    </a:moveTo>
                    <a:lnTo>
                      <a:pt x="2591623" y="27759"/>
                    </a:lnTo>
                    <a:cubicBezTo>
                      <a:pt x="3138719" y="324959"/>
                      <a:pt x="3510116" y="904603"/>
                      <a:pt x="3510116" y="1570991"/>
                    </a:cubicBezTo>
                    <a:cubicBezTo>
                      <a:pt x="3510116" y="2540283"/>
                      <a:pt x="2724350" y="3326049"/>
                      <a:pt x="1755058" y="3326049"/>
                    </a:cubicBezTo>
                    <a:cubicBezTo>
                      <a:pt x="785766" y="3326049"/>
                      <a:pt x="0" y="2540283"/>
                      <a:pt x="0" y="1570991"/>
                    </a:cubicBezTo>
                    <a:cubicBezTo>
                      <a:pt x="0" y="904603"/>
                      <a:pt x="371397" y="324959"/>
                      <a:pt x="918493" y="27759"/>
                    </a:cubicBezTo>
                    <a:lnTo>
                      <a:pt x="923961" y="25125"/>
                    </a:lnTo>
                    <a:lnTo>
                      <a:pt x="950966" y="98910"/>
                    </a:lnTo>
                    <a:lnTo>
                      <a:pt x="972537" y="138652"/>
                    </a:lnTo>
                    <a:lnTo>
                      <a:pt x="842536" y="217629"/>
                    </a:lnTo>
                    <a:cubicBezTo>
                      <a:pt x="408395" y="510929"/>
                      <a:pt x="122959" y="1007627"/>
                      <a:pt x="122959" y="1570991"/>
                    </a:cubicBezTo>
                    <a:cubicBezTo>
                      <a:pt x="122959" y="2472374"/>
                      <a:pt x="853675" y="3203090"/>
                      <a:pt x="1755058" y="3203090"/>
                    </a:cubicBezTo>
                    <a:cubicBezTo>
                      <a:pt x="2656441" y="3203090"/>
                      <a:pt x="3387157" y="2472374"/>
                      <a:pt x="3387157" y="1570991"/>
                    </a:cubicBezTo>
                    <a:cubicBezTo>
                      <a:pt x="3387157" y="951290"/>
                      <a:pt x="3041780" y="412256"/>
                      <a:pt x="2533013" y="135878"/>
                    </a:cubicBezTo>
                    <a:lnTo>
                      <a:pt x="2491061" y="115668"/>
                    </a:lnTo>
                    <a:lnTo>
                      <a:pt x="2500156" y="98910"/>
                    </a:lnTo>
                    <a:cubicBezTo>
                      <a:pt x="2510791" y="73767"/>
                      <a:pt x="2520238" y="47998"/>
                      <a:pt x="2528425" y="21674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60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792ABEC2-172D-4753-AF48-54BE7809B5AD}"/>
                </a:ext>
              </a:extLst>
            </p:cNvPr>
            <p:cNvSpPr txBox="1"/>
            <p:nvPr/>
          </p:nvSpPr>
          <p:spPr>
            <a:xfrm>
              <a:off x="1755138" y="1675041"/>
              <a:ext cx="683260" cy="5427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latin typeface="幼圆" panose="02010509060101010101" pitchFamily="49" charset="-122"/>
                  <a:ea typeface="幼圆" panose="02010509060101010101" pitchFamily="49" charset="-122"/>
                </a:rPr>
                <a:t>03</a:t>
              </a:r>
              <a:endParaRPr lang="zh-CN" altLang="en-US" sz="1200" dirty="0"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sp>
        <p:nvSpPr>
          <p:cNvPr id="47" name="文本框 58">
            <a:extLst>
              <a:ext uri="{FF2B5EF4-FFF2-40B4-BE49-F238E27FC236}">
                <a16:creationId xmlns:a16="http://schemas.microsoft.com/office/drawing/2014/main" id="{22FF66C8-84E2-4A82-A0AA-863C88B60A2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80796" y="2201771"/>
            <a:ext cx="3514327" cy="15142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400" dirty="0">
                <a:solidFill>
                  <a:srgbClr val="F18C1B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客厅 </a:t>
            </a:r>
            <a:r>
              <a:rPr lang="zh-CN" altLang="en-US" sz="1400" dirty="0">
                <a:solidFill>
                  <a:srgbClr val="333333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是户型的中枢，相当于人体的躯干，也是户型中最大、最重要的居室。客厅是全家的活动中心，是生活的重心所在，一般都占据着重要的采光、观景面。</a:t>
            </a:r>
          </a:p>
        </p:txBody>
      </p:sp>
      <p:pic>
        <p:nvPicPr>
          <p:cNvPr id="27" name="图片 26">
            <a:extLst>
              <a:ext uri="{FF2B5EF4-FFF2-40B4-BE49-F238E27FC236}">
                <a16:creationId xmlns:a16="http://schemas.microsoft.com/office/drawing/2014/main" id="{1C86A99D-8E94-4156-9472-93DB11861C4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4357" y="1545829"/>
            <a:ext cx="4331493" cy="2862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45828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5700">
        <p:random/>
      </p:transition>
    </mc:Choice>
    <mc:Fallback>
      <p:transition spd="slow" advTm="57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50"/>
                            </p:stCondLst>
                            <p:childTnLst>
                              <p:par>
                                <p:cTn id="2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5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50"/>
                            </p:stCondLst>
                            <p:childTnLst>
                              <p:par>
                                <p:cTn id="4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941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9" grpId="0"/>
      <p:bldP spid="31" grpId="0"/>
      <p:bldP spid="4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矩形 31">
            <a:extLst>
              <a:ext uri="{FF2B5EF4-FFF2-40B4-BE49-F238E27FC236}">
                <a16:creationId xmlns:a16="http://schemas.microsoft.com/office/drawing/2014/main" id="{09D63795-739E-4EB0-89A7-9FFD33F57A4E}"/>
              </a:ext>
            </a:extLst>
          </p:cNvPr>
          <p:cNvSpPr/>
          <p:nvPr/>
        </p:nvSpPr>
        <p:spPr>
          <a:xfrm>
            <a:off x="564357" y="1547644"/>
            <a:ext cx="8041481" cy="2869406"/>
          </a:xfrm>
          <a:prstGeom prst="rect">
            <a:avLst/>
          </a:prstGeom>
          <a:solidFill>
            <a:srgbClr val="A29D78">
              <a:alpha val="3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zh-CN" altLang="en-US" sz="1350" dirty="0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7E9C0389-3979-4558-B110-85057C39933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4358" y="1527970"/>
            <a:ext cx="4358877" cy="2884126"/>
          </a:xfrm>
          <a:prstGeom prst="rect">
            <a:avLst/>
          </a:prstGeom>
        </p:spPr>
      </p:pic>
      <p:sp>
        <p:nvSpPr>
          <p:cNvPr id="33" name="文本框 59">
            <a:extLst>
              <a:ext uri="{FF2B5EF4-FFF2-40B4-BE49-F238E27FC236}">
                <a16:creationId xmlns:a16="http://schemas.microsoft.com/office/drawing/2014/main" id="{C33EC8B8-9A68-4AC0-AD87-53D336002BC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2372" y="297995"/>
            <a:ext cx="1031051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6600" dirty="0">
                <a:solidFill>
                  <a:srgbClr val="F18C1B"/>
                </a:solidFill>
                <a:latin typeface="幼圆" panose="02010509060101010101" pitchFamily="49" charset="-122"/>
                <a:ea typeface="幼圆" panose="02010509060101010101" pitchFamily="49" charset="-122"/>
                <a:cs typeface="文鼎习字体"/>
              </a:rPr>
              <a:t>壹</a:t>
            </a:r>
          </a:p>
        </p:txBody>
      </p:sp>
      <p:sp>
        <p:nvSpPr>
          <p:cNvPr id="34" name="文本框 60">
            <a:extLst>
              <a:ext uri="{FF2B5EF4-FFF2-40B4-BE49-F238E27FC236}">
                <a16:creationId xmlns:a16="http://schemas.microsoft.com/office/drawing/2014/main" id="{DA60A702-EF2C-404B-983A-D88717B8D8C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00201" y="772546"/>
            <a:ext cx="954107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000" dirty="0">
                <a:latin typeface="幼圆" panose="02010509060101010101" pitchFamily="49" charset="-122"/>
                <a:ea typeface="幼圆" panose="02010509060101010101" pitchFamily="49" charset="-122"/>
              </a:rPr>
              <a:t>客厅</a:t>
            </a:r>
          </a:p>
        </p:txBody>
      </p:sp>
      <p:cxnSp>
        <p:nvCxnSpPr>
          <p:cNvPr id="35" name="直接连接符 34">
            <a:extLst>
              <a:ext uri="{FF2B5EF4-FFF2-40B4-BE49-F238E27FC236}">
                <a16:creationId xmlns:a16="http://schemas.microsoft.com/office/drawing/2014/main" id="{3DF97077-D910-4D45-BFC3-0AB85823217E}"/>
              </a:ext>
            </a:extLst>
          </p:cNvPr>
          <p:cNvCxnSpPr/>
          <p:nvPr/>
        </p:nvCxnSpPr>
        <p:spPr>
          <a:xfrm>
            <a:off x="553642" y="1386909"/>
            <a:ext cx="8041481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>
            <a:extLst>
              <a:ext uri="{FF2B5EF4-FFF2-40B4-BE49-F238E27FC236}">
                <a16:creationId xmlns:a16="http://schemas.microsoft.com/office/drawing/2014/main" id="{192FC46D-8C6B-4FB5-88AF-FDEE49A878E7}"/>
              </a:ext>
            </a:extLst>
          </p:cNvPr>
          <p:cNvCxnSpPr/>
          <p:nvPr/>
        </p:nvCxnSpPr>
        <p:spPr>
          <a:xfrm>
            <a:off x="564357" y="4627790"/>
            <a:ext cx="8041481" cy="0"/>
          </a:xfrm>
          <a:prstGeom prst="line">
            <a:avLst/>
          </a:prstGeom>
          <a:ln w="571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4925ABF9-4DD1-498C-AD0A-FCD0BC480E69}"/>
              </a:ext>
            </a:extLst>
          </p:cNvPr>
          <p:cNvGrpSpPr/>
          <p:nvPr/>
        </p:nvGrpSpPr>
        <p:grpSpPr>
          <a:xfrm>
            <a:off x="1600201" y="347652"/>
            <a:ext cx="438149" cy="528319"/>
            <a:chOff x="1630673" y="1381941"/>
            <a:chExt cx="858526" cy="1035206"/>
          </a:xfrm>
        </p:grpSpPr>
        <p:grpSp>
          <p:nvGrpSpPr>
            <p:cNvPr id="38" name="组合 41">
              <a:extLst>
                <a:ext uri="{FF2B5EF4-FFF2-40B4-BE49-F238E27FC236}">
                  <a16:creationId xmlns:a16="http://schemas.microsoft.com/office/drawing/2014/main" id="{F2C80A73-B147-45BB-9FFD-B68BFA157962}"/>
                </a:ext>
              </a:extLst>
            </p:cNvPr>
            <p:cNvGrpSpPr>
              <a:grpSpLocks/>
            </p:cNvGrpSpPr>
            <p:nvPr/>
          </p:nvGrpSpPr>
          <p:grpSpPr bwMode="auto">
            <a:xfrm flipH="1">
              <a:off x="1630673" y="1381941"/>
              <a:ext cx="858526" cy="1035206"/>
              <a:chOff x="2433484" y="1400177"/>
              <a:chExt cx="3510116" cy="4395940"/>
            </a:xfrm>
          </p:grpSpPr>
          <p:sp>
            <p:nvSpPr>
              <p:cNvPr id="40" name="任意多边形 42">
                <a:extLst>
                  <a:ext uri="{FF2B5EF4-FFF2-40B4-BE49-F238E27FC236}">
                    <a16:creationId xmlns:a16="http://schemas.microsoft.com/office/drawing/2014/main" id="{F1128A64-6EFC-4929-972B-3F1944348BC3}"/>
                  </a:ext>
                </a:extLst>
              </p:cNvPr>
              <p:cNvSpPr/>
              <p:nvPr/>
            </p:nvSpPr>
            <p:spPr>
              <a:xfrm rot="5124146">
                <a:off x="4131026" y="1764713"/>
                <a:ext cx="635433" cy="958096"/>
              </a:xfrm>
              <a:custGeom>
                <a:avLst/>
                <a:gdLst>
                  <a:gd name="connsiteX0" fmla="*/ 486697 w 486697"/>
                  <a:gd name="connsiteY0" fmla="*/ 796413 h 796413"/>
                  <a:gd name="connsiteX1" fmla="*/ 442452 w 486697"/>
                  <a:gd name="connsiteY1" fmla="*/ 634181 h 796413"/>
                  <a:gd name="connsiteX2" fmla="*/ 427704 w 486697"/>
                  <a:gd name="connsiteY2" fmla="*/ 162233 h 796413"/>
                  <a:gd name="connsiteX3" fmla="*/ 0 w 486697"/>
                  <a:gd name="connsiteY3" fmla="*/ 0 h 796413"/>
                  <a:gd name="connsiteX4" fmla="*/ 73742 w 486697"/>
                  <a:gd name="connsiteY4" fmla="*/ 589936 h 796413"/>
                  <a:gd name="connsiteX5" fmla="*/ 442452 w 486697"/>
                  <a:gd name="connsiteY5" fmla="*/ 663678 h 796413"/>
                  <a:gd name="connsiteX6" fmla="*/ 486697 w 486697"/>
                  <a:gd name="connsiteY6" fmla="*/ 796413 h 796413"/>
                  <a:gd name="connsiteX0" fmla="*/ 486697 w 486697"/>
                  <a:gd name="connsiteY0" fmla="*/ 817061 h 817061"/>
                  <a:gd name="connsiteX1" fmla="*/ 442452 w 486697"/>
                  <a:gd name="connsiteY1" fmla="*/ 654829 h 817061"/>
                  <a:gd name="connsiteX2" fmla="*/ 427704 w 486697"/>
                  <a:gd name="connsiteY2" fmla="*/ 182881 h 817061"/>
                  <a:gd name="connsiteX3" fmla="*/ 0 w 486697"/>
                  <a:gd name="connsiteY3" fmla="*/ 20648 h 817061"/>
                  <a:gd name="connsiteX4" fmla="*/ 73742 w 486697"/>
                  <a:gd name="connsiteY4" fmla="*/ 610584 h 817061"/>
                  <a:gd name="connsiteX5" fmla="*/ 442452 w 486697"/>
                  <a:gd name="connsiteY5" fmla="*/ 684326 h 817061"/>
                  <a:gd name="connsiteX6" fmla="*/ 486697 w 486697"/>
                  <a:gd name="connsiteY6" fmla="*/ 817061 h 817061"/>
                  <a:gd name="connsiteX0" fmla="*/ 486697 w 486697"/>
                  <a:gd name="connsiteY0" fmla="*/ 858184 h 858184"/>
                  <a:gd name="connsiteX1" fmla="*/ 442452 w 486697"/>
                  <a:gd name="connsiteY1" fmla="*/ 695952 h 858184"/>
                  <a:gd name="connsiteX2" fmla="*/ 427704 w 486697"/>
                  <a:gd name="connsiteY2" fmla="*/ 224004 h 858184"/>
                  <a:gd name="connsiteX3" fmla="*/ 76156 w 486697"/>
                  <a:gd name="connsiteY3" fmla="*/ 35385 h 858184"/>
                  <a:gd name="connsiteX4" fmla="*/ 0 w 486697"/>
                  <a:gd name="connsiteY4" fmla="*/ 61771 h 858184"/>
                  <a:gd name="connsiteX5" fmla="*/ 73742 w 486697"/>
                  <a:gd name="connsiteY5" fmla="*/ 651707 h 858184"/>
                  <a:gd name="connsiteX6" fmla="*/ 442452 w 486697"/>
                  <a:gd name="connsiteY6" fmla="*/ 725449 h 858184"/>
                  <a:gd name="connsiteX7" fmla="*/ 486697 w 486697"/>
                  <a:gd name="connsiteY7" fmla="*/ 858184 h 858184"/>
                  <a:gd name="connsiteX0" fmla="*/ 486697 w 486697"/>
                  <a:gd name="connsiteY0" fmla="*/ 858184 h 858184"/>
                  <a:gd name="connsiteX1" fmla="*/ 442452 w 486697"/>
                  <a:gd name="connsiteY1" fmla="*/ 695952 h 858184"/>
                  <a:gd name="connsiteX2" fmla="*/ 427704 w 486697"/>
                  <a:gd name="connsiteY2" fmla="*/ 224004 h 858184"/>
                  <a:gd name="connsiteX3" fmla="*/ 76156 w 486697"/>
                  <a:gd name="connsiteY3" fmla="*/ 35385 h 858184"/>
                  <a:gd name="connsiteX4" fmla="*/ 0 w 486697"/>
                  <a:gd name="connsiteY4" fmla="*/ 61771 h 858184"/>
                  <a:gd name="connsiteX5" fmla="*/ 73742 w 486697"/>
                  <a:gd name="connsiteY5" fmla="*/ 651707 h 858184"/>
                  <a:gd name="connsiteX6" fmla="*/ 442452 w 486697"/>
                  <a:gd name="connsiteY6" fmla="*/ 725449 h 858184"/>
                  <a:gd name="connsiteX7" fmla="*/ 486697 w 486697"/>
                  <a:gd name="connsiteY7" fmla="*/ 858184 h 858184"/>
                  <a:gd name="connsiteX0" fmla="*/ 486697 w 486697"/>
                  <a:gd name="connsiteY0" fmla="*/ 858184 h 858184"/>
                  <a:gd name="connsiteX1" fmla="*/ 442452 w 486697"/>
                  <a:gd name="connsiteY1" fmla="*/ 695952 h 858184"/>
                  <a:gd name="connsiteX2" fmla="*/ 427704 w 486697"/>
                  <a:gd name="connsiteY2" fmla="*/ 224004 h 858184"/>
                  <a:gd name="connsiteX3" fmla="*/ 76156 w 486697"/>
                  <a:gd name="connsiteY3" fmla="*/ 35385 h 858184"/>
                  <a:gd name="connsiteX4" fmla="*/ 0 w 486697"/>
                  <a:gd name="connsiteY4" fmla="*/ 61771 h 858184"/>
                  <a:gd name="connsiteX5" fmla="*/ 73742 w 486697"/>
                  <a:gd name="connsiteY5" fmla="*/ 651707 h 858184"/>
                  <a:gd name="connsiteX6" fmla="*/ 442452 w 486697"/>
                  <a:gd name="connsiteY6" fmla="*/ 725449 h 858184"/>
                  <a:gd name="connsiteX7" fmla="*/ 486697 w 486697"/>
                  <a:gd name="connsiteY7" fmla="*/ 858184 h 8581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86697" h="858184">
                    <a:moveTo>
                      <a:pt x="486697" y="858184"/>
                    </a:moveTo>
                    <a:lnTo>
                      <a:pt x="442452" y="695952"/>
                    </a:lnTo>
                    <a:cubicBezTo>
                      <a:pt x="432620" y="590255"/>
                      <a:pt x="488753" y="334098"/>
                      <a:pt x="427704" y="224004"/>
                    </a:cubicBezTo>
                    <a:cubicBezTo>
                      <a:pt x="366655" y="113910"/>
                      <a:pt x="147440" y="62424"/>
                      <a:pt x="76156" y="35385"/>
                    </a:cubicBezTo>
                    <a:cubicBezTo>
                      <a:pt x="4872" y="8346"/>
                      <a:pt x="6498" y="-39841"/>
                      <a:pt x="0" y="61771"/>
                    </a:cubicBezTo>
                    <a:cubicBezTo>
                      <a:pt x="24581" y="258416"/>
                      <a:pt x="-33966" y="551489"/>
                      <a:pt x="73742" y="651707"/>
                    </a:cubicBezTo>
                    <a:cubicBezTo>
                      <a:pt x="181450" y="751925"/>
                      <a:pt x="373626" y="691036"/>
                      <a:pt x="442452" y="725449"/>
                    </a:cubicBezTo>
                    <a:lnTo>
                      <a:pt x="486697" y="858184"/>
                    </a:lnTo>
                    <a:close/>
                  </a:path>
                </a:pathLst>
              </a:custGeom>
              <a:solidFill>
                <a:srgbClr val="F18C1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600"/>
              </a:p>
            </p:txBody>
          </p:sp>
          <p:sp>
            <p:nvSpPr>
              <p:cNvPr id="41" name="任意多边形 43">
                <a:extLst>
                  <a:ext uri="{FF2B5EF4-FFF2-40B4-BE49-F238E27FC236}">
                    <a16:creationId xmlns:a16="http://schemas.microsoft.com/office/drawing/2014/main" id="{FE64F9B1-BE7E-45AE-A5E1-068F5C6069DC}"/>
                  </a:ext>
                </a:extLst>
              </p:cNvPr>
              <p:cNvSpPr/>
              <p:nvPr/>
            </p:nvSpPr>
            <p:spPr>
              <a:xfrm rot="20871133">
                <a:off x="3296615" y="1400177"/>
                <a:ext cx="715690" cy="1258861"/>
              </a:xfrm>
              <a:custGeom>
                <a:avLst/>
                <a:gdLst>
                  <a:gd name="connsiteX0" fmla="*/ 486697 w 486697"/>
                  <a:gd name="connsiteY0" fmla="*/ 796413 h 796413"/>
                  <a:gd name="connsiteX1" fmla="*/ 442452 w 486697"/>
                  <a:gd name="connsiteY1" fmla="*/ 634181 h 796413"/>
                  <a:gd name="connsiteX2" fmla="*/ 427704 w 486697"/>
                  <a:gd name="connsiteY2" fmla="*/ 162233 h 796413"/>
                  <a:gd name="connsiteX3" fmla="*/ 0 w 486697"/>
                  <a:gd name="connsiteY3" fmla="*/ 0 h 796413"/>
                  <a:gd name="connsiteX4" fmla="*/ 73742 w 486697"/>
                  <a:gd name="connsiteY4" fmla="*/ 589936 h 796413"/>
                  <a:gd name="connsiteX5" fmla="*/ 442452 w 486697"/>
                  <a:gd name="connsiteY5" fmla="*/ 663678 h 796413"/>
                  <a:gd name="connsiteX6" fmla="*/ 486697 w 486697"/>
                  <a:gd name="connsiteY6" fmla="*/ 796413 h 796413"/>
                  <a:gd name="connsiteX0" fmla="*/ 486697 w 486697"/>
                  <a:gd name="connsiteY0" fmla="*/ 817061 h 817061"/>
                  <a:gd name="connsiteX1" fmla="*/ 442452 w 486697"/>
                  <a:gd name="connsiteY1" fmla="*/ 654829 h 817061"/>
                  <a:gd name="connsiteX2" fmla="*/ 427704 w 486697"/>
                  <a:gd name="connsiteY2" fmla="*/ 182881 h 817061"/>
                  <a:gd name="connsiteX3" fmla="*/ 0 w 486697"/>
                  <a:gd name="connsiteY3" fmla="*/ 20648 h 817061"/>
                  <a:gd name="connsiteX4" fmla="*/ 73742 w 486697"/>
                  <a:gd name="connsiteY4" fmla="*/ 610584 h 817061"/>
                  <a:gd name="connsiteX5" fmla="*/ 442452 w 486697"/>
                  <a:gd name="connsiteY5" fmla="*/ 684326 h 817061"/>
                  <a:gd name="connsiteX6" fmla="*/ 486697 w 486697"/>
                  <a:gd name="connsiteY6" fmla="*/ 817061 h 817061"/>
                  <a:gd name="connsiteX0" fmla="*/ 486697 w 486697"/>
                  <a:gd name="connsiteY0" fmla="*/ 858184 h 858184"/>
                  <a:gd name="connsiteX1" fmla="*/ 442452 w 486697"/>
                  <a:gd name="connsiteY1" fmla="*/ 695952 h 858184"/>
                  <a:gd name="connsiteX2" fmla="*/ 427704 w 486697"/>
                  <a:gd name="connsiteY2" fmla="*/ 224004 h 858184"/>
                  <a:gd name="connsiteX3" fmla="*/ 76156 w 486697"/>
                  <a:gd name="connsiteY3" fmla="*/ 35385 h 858184"/>
                  <a:gd name="connsiteX4" fmla="*/ 0 w 486697"/>
                  <a:gd name="connsiteY4" fmla="*/ 61771 h 858184"/>
                  <a:gd name="connsiteX5" fmla="*/ 73742 w 486697"/>
                  <a:gd name="connsiteY5" fmla="*/ 651707 h 858184"/>
                  <a:gd name="connsiteX6" fmla="*/ 442452 w 486697"/>
                  <a:gd name="connsiteY6" fmla="*/ 725449 h 858184"/>
                  <a:gd name="connsiteX7" fmla="*/ 486697 w 486697"/>
                  <a:gd name="connsiteY7" fmla="*/ 858184 h 858184"/>
                  <a:gd name="connsiteX0" fmla="*/ 486697 w 486697"/>
                  <a:gd name="connsiteY0" fmla="*/ 858184 h 858184"/>
                  <a:gd name="connsiteX1" fmla="*/ 442452 w 486697"/>
                  <a:gd name="connsiteY1" fmla="*/ 695952 h 858184"/>
                  <a:gd name="connsiteX2" fmla="*/ 427704 w 486697"/>
                  <a:gd name="connsiteY2" fmla="*/ 224004 h 858184"/>
                  <a:gd name="connsiteX3" fmla="*/ 76156 w 486697"/>
                  <a:gd name="connsiteY3" fmla="*/ 35385 h 858184"/>
                  <a:gd name="connsiteX4" fmla="*/ 0 w 486697"/>
                  <a:gd name="connsiteY4" fmla="*/ 61771 h 858184"/>
                  <a:gd name="connsiteX5" fmla="*/ 73742 w 486697"/>
                  <a:gd name="connsiteY5" fmla="*/ 651707 h 858184"/>
                  <a:gd name="connsiteX6" fmla="*/ 442452 w 486697"/>
                  <a:gd name="connsiteY6" fmla="*/ 725449 h 858184"/>
                  <a:gd name="connsiteX7" fmla="*/ 486697 w 486697"/>
                  <a:gd name="connsiteY7" fmla="*/ 858184 h 858184"/>
                  <a:gd name="connsiteX0" fmla="*/ 486697 w 486697"/>
                  <a:gd name="connsiteY0" fmla="*/ 858184 h 858184"/>
                  <a:gd name="connsiteX1" fmla="*/ 442452 w 486697"/>
                  <a:gd name="connsiteY1" fmla="*/ 695952 h 858184"/>
                  <a:gd name="connsiteX2" fmla="*/ 427704 w 486697"/>
                  <a:gd name="connsiteY2" fmla="*/ 224004 h 858184"/>
                  <a:gd name="connsiteX3" fmla="*/ 76156 w 486697"/>
                  <a:gd name="connsiteY3" fmla="*/ 35385 h 858184"/>
                  <a:gd name="connsiteX4" fmla="*/ 0 w 486697"/>
                  <a:gd name="connsiteY4" fmla="*/ 61771 h 858184"/>
                  <a:gd name="connsiteX5" fmla="*/ 73742 w 486697"/>
                  <a:gd name="connsiteY5" fmla="*/ 651707 h 858184"/>
                  <a:gd name="connsiteX6" fmla="*/ 442452 w 486697"/>
                  <a:gd name="connsiteY6" fmla="*/ 725449 h 858184"/>
                  <a:gd name="connsiteX7" fmla="*/ 486697 w 486697"/>
                  <a:gd name="connsiteY7" fmla="*/ 858184 h 8581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86697" h="858184">
                    <a:moveTo>
                      <a:pt x="486697" y="858184"/>
                    </a:moveTo>
                    <a:lnTo>
                      <a:pt x="442452" y="695952"/>
                    </a:lnTo>
                    <a:cubicBezTo>
                      <a:pt x="432620" y="590255"/>
                      <a:pt x="488753" y="334098"/>
                      <a:pt x="427704" y="224004"/>
                    </a:cubicBezTo>
                    <a:cubicBezTo>
                      <a:pt x="366655" y="113910"/>
                      <a:pt x="147440" y="62424"/>
                      <a:pt x="76156" y="35385"/>
                    </a:cubicBezTo>
                    <a:cubicBezTo>
                      <a:pt x="4872" y="8346"/>
                      <a:pt x="6498" y="-39841"/>
                      <a:pt x="0" y="61771"/>
                    </a:cubicBezTo>
                    <a:cubicBezTo>
                      <a:pt x="24581" y="258416"/>
                      <a:pt x="-33966" y="551489"/>
                      <a:pt x="73742" y="651707"/>
                    </a:cubicBezTo>
                    <a:cubicBezTo>
                      <a:pt x="181450" y="751925"/>
                      <a:pt x="373626" y="691036"/>
                      <a:pt x="442452" y="725449"/>
                    </a:cubicBezTo>
                    <a:lnTo>
                      <a:pt x="486697" y="858184"/>
                    </a:lnTo>
                    <a:close/>
                  </a:path>
                </a:pathLst>
              </a:custGeom>
              <a:solidFill>
                <a:srgbClr val="F18C1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600"/>
              </a:p>
            </p:txBody>
          </p:sp>
          <p:sp>
            <p:nvSpPr>
              <p:cNvPr id="42" name="任意多边形 44">
                <a:extLst>
                  <a:ext uri="{FF2B5EF4-FFF2-40B4-BE49-F238E27FC236}">
                    <a16:creationId xmlns:a16="http://schemas.microsoft.com/office/drawing/2014/main" id="{29F3414E-21E4-44E7-A805-ECB2C64DA866}"/>
                  </a:ext>
                </a:extLst>
              </p:cNvPr>
              <p:cNvSpPr/>
              <p:nvPr/>
            </p:nvSpPr>
            <p:spPr>
              <a:xfrm>
                <a:off x="2433484" y="2469237"/>
                <a:ext cx="3510116" cy="3326880"/>
              </a:xfrm>
              <a:custGeom>
                <a:avLst/>
                <a:gdLst>
                  <a:gd name="connsiteX0" fmla="*/ 2533998 w 3510116"/>
                  <a:gd name="connsiteY0" fmla="*/ 0 h 3326049"/>
                  <a:gd name="connsiteX1" fmla="*/ 2591623 w 3510116"/>
                  <a:gd name="connsiteY1" fmla="*/ 27759 h 3326049"/>
                  <a:gd name="connsiteX2" fmla="*/ 3510116 w 3510116"/>
                  <a:gd name="connsiteY2" fmla="*/ 1570991 h 3326049"/>
                  <a:gd name="connsiteX3" fmla="*/ 1755058 w 3510116"/>
                  <a:gd name="connsiteY3" fmla="*/ 3326049 h 3326049"/>
                  <a:gd name="connsiteX4" fmla="*/ 0 w 3510116"/>
                  <a:gd name="connsiteY4" fmla="*/ 1570991 h 3326049"/>
                  <a:gd name="connsiteX5" fmla="*/ 918493 w 3510116"/>
                  <a:gd name="connsiteY5" fmla="*/ 27759 h 3326049"/>
                  <a:gd name="connsiteX6" fmla="*/ 923961 w 3510116"/>
                  <a:gd name="connsiteY6" fmla="*/ 25125 h 3326049"/>
                  <a:gd name="connsiteX7" fmla="*/ 950966 w 3510116"/>
                  <a:gd name="connsiteY7" fmla="*/ 98910 h 3326049"/>
                  <a:gd name="connsiteX8" fmla="*/ 972537 w 3510116"/>
                  <a:gd name="connsiteY8" fmla="*/ 138652 h 3326049"/>
                  <a:gd name="connsiteX9" fmla="*/ 842536 w 3510116"/>
                  <a:gd name="connsiteY9" fmla="*/ 217629 h 3326049"/>
                  <a:gd name="connsiteX10" fmla="*/ 122959 w 3510116"/>
                  <a:gd name="connsiteY10" fmla="*/ 1570991 h 3326049"/>
                  <a:gd name="connsiteX11" fmla="*/ 1755058 w 3510116"/>
                  <a:gd name="connsiteY11" fmla="*/ 3203090 h 3326049"/>
                  <a:gd name="connsiteX12" fmla="*/ 3387157 w 3510116"/>
                  <a:gd name="connsiteY12" fmla="*/ 1570991 h 3326049"/>
                  <a:gd name="connsiteX13" fmla="*/ 2533013 w 3510116"/>
                  <a:gd name="connsiteY13" fmla="*/ 135878 h 3326049"/>
                  <a:gd name="connsiteX14" fmla="*/ 2491061 w 3510116"/>
                  <a:gd name="connsiteY14" fmla="*/ 115668 h 3326049"/>
                  <a:gd name="connsiteX15" fmla="*/ 2500156 w 3510116"/>
                  <a:gd name="connsiteY15" fmla="*/ 98910 h 3326049"/>
                  <a:gd name="connsiteX16" fmla="*/ 2528425 w 3510116"/>
                  <a:gd name="connsiteY16" fmla="*/ 21674 h 33260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510116" h="3326049">
                    <a:moveTo>
                      <a:pt x="2533998" y="0"/>
                    </a:moveTo>
                    <a:lnTo>
                      <a:pt x="2591623" y="27759"/>
                    </a:lnTo>
                    <a:cubicBezTo>
                      <a:pt x="3138719" y="324959"/>
                      <a:pt x="3510116" y="904603"/>
                      <a:pt x="3510116" y="1570991"/>
                    </a:cubicBezTo>
                    <a:cubicBezTo>
                      <a:pt x="3510116" y="2540283"/>
                      <a:pt x="2724350" y="3326049"/>
                      <a:pt x="1755058" y="3326049"/>
                    </a:cubicBezTo>
                    <a:cubicBezTo>
                      <a:pt x="785766" y="3326049"/>
                      <a:pt x="0" y="2540283"/>
                      <a:pt x="0" y="1570991"/>
                    </a:cubicBezTo>
                    <a:cubicBezTo>
                      <a:pt x="0" y="904603"/>
                      <a:pt x="371397" y="324959"/>
                      <a:pt x="918493" y="27759"/>
                    </a:cubicBezTo>
                    <a:lnTo>
                      <a:pt x="923961" y="25125"/>
                    </a:lnTo>
                    <a:lnTo>
                      <a:pt x="950966" y="98910"/>
                    </a:lnTo>
                    <a:lnTo>
                      <a:pt x="972537" y="138652"/>
                    </a:lnTo>
                    <a:lnTo>
                      <a:pt x="842536" y="217629"/>
                    </a:lnTo>
                    <a:cubicBezTo>
                      <a:pt x="408395" y="510929"/>
                      <a:pt x="122959" y="1007627"/>
                      <a:pt x="122959" y="1570991"/>
                    </a:cubicBezTo>
                    <a:cubicBezTo>
                      <a:pt x="122959" y="2472374"/>
                      <a:pt x="853675" y="3203090"/>
                      <a:pt x="1755058" y="3203090"/>
                    </a:cubicBezTo>
                    <a:cubicBezTo>
                      <a:pt x="2656441" y="3203090"/>
                      <a:pt x="3387157" y="2472374"/>
                      <a:pt x="3387157" y="1570991"/>
                    </a:cubicBezTo>
                    <a:cubicBezTo>
                      <a:pt x="3387157" y="951290"/>
                      <a:pt x="3041780" y="412256"/>
                      <a:pt x="2533013" y="135878"/>
                    </a:cubicBezTo>
                    <a:lnTo>
                      <a:pt x="2491061" y="115668"/>
                    </a:lnTo>
                    <a:lnTo>
                      <a:pt x="2500156" y="98910"/>
                    </a:lnTo>
                    <a:cubicBezTo>
                      <a:pt x="2510791" y="73767"/>
                      <a:pt x="2520238" y="47998"/>
                      <a:pt x="2528425" y="21674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60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01D7EE69-A0D5-48F5-9EB1-42C3DF4FA88D}"/>
                </a:ext>
              </a:extLst>
            </p:cNvPr>
            <p:cNvSpPr txBox="1"/>
            <p:nvPr/>
          </p:nvSpPr>
          <p:spPr>
            <a:xfrm>
              <a:off x="1755138" y="1675041"/>
              <a:ext cx="683260" cy="5427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latin typeface="幼圆" panose="02010509060101010101" pitchFamily="49" charset="-122"/>
                  <a:ea typeface="幼圆" panose="02010509060101010101" pitchFamily="49" charset="-122"/>
                </a:rPr>
                <a:t>04</a:t>
              </a:r>
              <a:endParaRPr lang="zh-CN" altLang="en-US" sz="1200" dirty="0"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sp>
        <p:nvSpPr>
          <p:cNvPr id="43" name="文本框 58">
            <a:extLst>
              <a:ext uri="{FF2B5EF4-FFF2-40B4-BE49-F238E27FC236}">
                <a16:creationId xmlns:a16="http://schemas.microsoft.com/office/drawing/2014/main" id="{A2D664F8-8E26-460D-9250-B5D1265DE02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80796" y="2201771"/>
            <a:ext cx="3514327" cy="15142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400" dirty="0">
                <a:solidFill>
                  <a:srgbClr val="F18C1B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客厅 </a:t>
            </a:r>
            <a:r>
              <a:rPr lang="zh-CN" altLang="en-US" sz="1400" dirty="0">
                <a:solidFill>
                  <a:srgbClr val="333333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是户型的中枢，相当于人体的躯干，也是户型中最大、最重要的居室。客厅是全家的活动中心，是生活的重心所在，一般都占据着重要的采光、观景面。</a:t>
            </a:r>
          </a:p>
        </p:txBody>
      </p:sp>
    </p:spTree>
    <p:extLst>
      <p:ext uri="{BB962C8B-B14F-4D97-AF65-F5344CB8AC3E}">
        <p14:creationId xmlns:p14="http://schemas.microsoft.com/office/powerpoint/2010/main" val="2749511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5700">
        <p:random/>
      </p:transition>
    </mc:Choice>
    <mc:Fallback>
      <p:transition spd="slow" advTm="57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50"/>
                            </p:stCondLst>
                            <p:childTnLst>
                              <p:par>
                                <p:cTn id="2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5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50"/>
                            </p:stCondLst>
                            <p:childTnLst>
                              <p:par>
                                <p:cTn id="4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941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3" grpId="0"/>
      <p:bldP spid="34" grpId="0"/>
      <p:bldP spid="4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文本框 3"/>
          <p:cNvSpPr txBox="1">
            <a:spLocks noChangeArrowheads="1"/>
          </p:cNvSpPr>
          <p:nvPr/>
        </p:nvSpPr>
        <p:spPr bwMode="auto">
          <a:xfrm>
            <a:off x="195276" y="2417147"/>
            <a:ext cx="3832622" cy="600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3300" dirty="0">
                <a:latin typeface="幼圆" panose="02010509060101010101" pitchFamily="49" charset="-122"/>
                <a:ea typeface="幼圆" panose="02010509060101010101" pitchFamily="49" charset="-122"/>
                <a:cs typeface="文鼎习字体"/>
              </a:rPr>
              <a:t>点击此处添加标题</a:t>
            </a: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2B08886C-20E3-4B7C-9656-EBA168380042}"/>
              </a:ext>
            </a:extLst>
          </p:cNvPr>
          <p:cNvGrpSpPr/>
          <p:nvPr/>
        </p:nvGrpSpPr>
        <p:grpSpPr>
          <a:xfrm>
            <a:off x="4027898" y="1664569"/>
            <a:ext cx="1039402" cy="542865"/>
            <a:chOff x="4027898" y="1664569"/>
            <a:chExt cx="1039402" cy="542865"/>
          </a:xfrm>
        </p:grpSpPr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id="{7D7C0F23-73DA-4F06-83E5-A2B7AF3E5D42}"/>
                </a:ext>
              </a:extLst>
            </p:cNvPr>
            <p:cNvCxnSpPr/>
            <p:nvPr/>
          </p:nvCxnSpPr>
          <p:spPr>
            <a:xfrm>
              <a:off x="4027898" y="1900313"/>
              <a:ext cx="1039402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87C823EF-0C9B-4507-8BC8-54947797DA70}"/>
                </a:ext>
              </a:extLst>
            </p:cNvPr>
            <p:cNvCxnSpPr>
              <a:cxnSpLocks/>
            </p:cNvCxnSpPr>
            <p:nvPr/>
          </p:nvCxnSpPr>
          <p:spPr>
            <a:xfrm>
              <a:off x="4256498" y="1664569"/>
              <a:ext cx="0" cy="542865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C5B3AD62-2F9F-405B-B141-C76C854A17D2}"/>
              </a:ext>
            </a:extLst>
          </p:cNvPr>
          <p:cNvGrpSpPr/>
          <p:nvPr/>
        </p:nvGrpSpPr>
        <p:grpSpPr>
          <a:xfrm>
            <a:off x="7799798" y="3378994"/>
            <a:ext cx="1039402" cy="542865"/>
            <a:chOff x="7799798" y="3378994"/>
            <a:chExt cx="1039402" cy="542865"/>
          </a:xfrm>
        </p:grpSpPr>
        <p:cxnSp>
          <p:nvCxnSpPr>
            <p:cNvPr id="27" name="直接连接符 26">
              <a:extLst>
                <a:ext uri="{FF2B5EF4-FFF2-40B4-BE49-F238E27FC236}">
                  <a16:creationId xmlns:a16="http://schemas.microsoft.com/office/drawing/2014/main" id="{10CF55F1-BA52-40B4-9437-CD0D79AAC235}"/>
                </a:ext>
              </a:extLst>
            </p:cNvPr>
            <p:cNvCxnSpPr/>
            <p:nvPr/>
          </p:nvCxnSpPr>
          <p:spPr>
            <a:xfrm>
              <a:off x="7799798" y="3721894"/>
              <a:ext cx="1039402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>
              <a:extLst>
                <a:ext uri="{FF2B5EF4-FFF2-40B4-BE49-F238E27FC236}">
                  <a16:creationId xmlns:a16="http://schemas.microsoft.com/office/drawing/2014/main" id="{BC0DB54B-AC73-4F26-96FA-4C40B2CF8873}"/>
                </a:ext>
              </a:extLst>
            </p:cNvPr>
            <p:cNvCxnSpPr>
              <a:cxnSpLocks/>
            </p:cNvCxnSpPr>
            <p:nvPr/>
          </p:nvCxnSpPr>
          <p:spPr>
            <a:xfrm>
              <a:off x="8606248" y="3378994"/>
              <a:ext cx="0" cy="542865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3328C3C7-2317-4994-8728-084D134C1330}"/>
              </a:ext>
            </a:extLst>
          </p:cNvPr>
          <p:cNvGrpSpPr/>
          <p:nvPr/>
        </p:nvGrpSpPr>
        <p:grpSpPr>
          <a:xfrm>
            <a:off x="1630673" y="1381941"/>
            <a:ext cx="858526" cy="1035206"/>
            <a:chOff x="1630673" y="1381941"/>
            <a:chExt cx="858526" cy="1035206"/>
          </a:xfrm>
        </p:grpSpPr>
        <p:grpSp>
          <p:nvGrpSpPr>
            <p:cNvPr id="30" name="组合 41">
              <a:extLst>
                <a:ext uri="{FF2B5EF4-FFF2-40B4-BE49-F238E27FC236}">
                  <a16:creationId xmlns:a16="http://schemas.microsoft.com/office/drawing/2014/main" id="{E71025CC-BD65-48ED-B1F6-B44D3719D284}"/>
                </a:ext>
              </a:extLst>
            </p:cNvPr>
            <p:cNvGrpSpPr>
              <a:grpSpLocks/>
            </p:cNvGrpSpPr>
            <p:nvPr/>
          </p:nvGrpSpPr>
          <p:grpSpPr bwMode="auto">
            <a:xfrm flipH="1">
              <a:off x="1630673" y="1381941"/>
              <a:ext cx="858526" cy="1035206"/>
              <a:chOff x="2433484" y="1400177"/>
              <a:chExt cx="3510116" cy="4395940"/>
            </a:xfrm>
          </p:grpSpPr>
          <p:sp>
            <p:nvSpPr>
              <p:cNvPr id="31" name="任意多边形 42">
                <a:extLst>
                  <a:ext uri="{FF2B5EF4-FFF2-40B4-BE49-F238E27FC236}">
                    <a16:creationId xmlns:a16="http://schemas.microsoft.com/office/drawing/2014/main" id="{FD8F6580-5858-4D86-A004-571793242343}"/>
                  </a:ext>
                </a:extLst>
              </p:cNvPr>
              <p:cNvSpPr/>
              <p:nvPr/>
            </p:nvSpPr>
            <p:spPr>
              <a:xfrm rot="5124146">
                <a:off x="4131026" y="1764713"/>
                <a:ext cx="635433" cy="958096"/>
              </a:xfrm>
              <a:custGeom>
                <a:avLst/>
                <a:gdLst>
                  <a:gd name="connsiteX0" fmla="*/ 486697 w 486697"/>
                  <a:gd name="connsiteY0" fmla="*/ 796413 h 796413"/>
                  <a:gd name="connsiteX1" fmla="*/ 442452 w 486697"/>
                  <a:gd name="connsiteY1" fmla="*/ 634181 h 796413"/>
                  <a:gd name="connsiteX2" fmla="*/ 427704 w 486697"/>
                  <a:gd name="connsiteY2" fmla="*/ 162233 h 796413"/>
                  <a:gd name="connsiteX3" fmla="*/ 0 w 486697"/>
                  <a:gd name="connsiteY3" fmla="*/ 0 h 796413"/>
                  <a:gd name="connsiteX4" fmla="*/ 73742 w 486697"/>
                  <a:gd name="connsiteY4" fmla="*/ 589936 h 796413"/>
                  <a:gd name="connsiteX5" fmla="*/ 442452 w 486697"/>
                  <a:gd name="connsiteY5" fmla="*/ 663678 h 796413"/>
                  <a:gd name="connsiteX6" fmla="*/ 486697 w 486697"/>
                  <a:gd name="connsiteY6" fmla="*/ 796413 h 796413"/>
                  <a:gd name="connsiteX0" fmla="*/ 486697 w 486697"/>
                  <a:gd name="connsiteY0" fmla="*/ 817061 h 817061"/>
                  <a:gd name="connsiteX1" fmla="*/ 442452 w 486697"/>
                  <a:gd name="connsiteY1" fmla="*/ 654829 h 817061"/>
                  <a:gd name="connsiteX2" fmla="*/ 427704 w 486697"/>
                  <a:gd name="connsiteY2" fmla="*/ 182881 h 817061"/>
                  <a:gd name="connsiteX3" fmla="*/ 0 w 486697"/>
                  <a:gd name="connsiteY3" fmla="*/ 20648 h 817061"/>
                  <a:gd name="connsiteX4" fmla="*/ 73742 w 486697"/>
                  <a:gd name="connsiteY4" fmla="*/ 610584 h 817061"/>
                  <a:gd name="connsiteX5" fmla="*/ 442452 w 486697"/>
                  <a:gd name="connsiteY5" fmla="*/ 684326 h 817061"/>
                  <a:gd name="connsiteX6" fmla="*/ 486697 w 486697"/>
                  <a:gd name="connsiteY6" fmla="*/ 817061 h 817061"/>
                  <a:gd name="connsiteX0" fmla="*/ 486697 w 486697"/>
                  <a:gd name="connsiteY0" fmla="*/ 858184 h 858184"/>
                  <a:gd name="connsiteX1" fmla="*/ 442452 w 486697"/>
                  <a:gd name="connsiteY1" fmla="*/ 695952 h 858184"/>
                  <a:gd name="connsiteX2" fmla="*/ 427704 w 486697"/>
                  <a:gd name="connsiteY2" fmla="*/ 224004 h 858184"/>
                  <a:gd name="connsiteX3" fmla="*/ 76156 w 486697"/>
                  <a:gd name="connsiteY3" fmla="*/ 35385 h 858184"/>
                  <a:gd name="connsiteX4" fmla="*/ 0 w 486697"/>
                  <a:gd name="connsiteY4" fmla="*/ 61771 h 858184"/>
                  <a:gd name="connsiteX5" fmla="*/ 73742 w 486697"/>
                  <a:gd name="connsiteY5" fmla="*/ 651707 h 858184"/>
                  <a:gd name="connsiteX6" fmla="*/ 442452 w 486697"/>
                  <a:gd name="connsiteY6" fmla="*/ 725449 h 858184"/>
                  <a:gd name="connsiteX7" fmla="*/ 486697 w 486697"/>
                  <a:gd name="connsiteY7" fmla="*/ 858184 h 858184"/>
                  <a:gd name="connsiteX0" fmla="*/ 486697 w 486697"/>
                  <a:gd name="connsiteY0" fmla="*/ 858184 h 858184"/>
                  <a:gd name="connsiteX1" fmla="*/ 442452 w 486697"/>
                  <a:gd name="connsiteY1" fmla="*/ 695952 h 858184"/>
                  <a:gd name="connsiteX2" fmla="*/ 427704 w 486697"/>
                  <a:gd name="connsiteY2" fmla="*/ 224004 h 858184"/>
                  <a:gd name="connsiteX3" fmla="*/ 76156 w 486697"/>
                  <a:gd name="connsiteY3" fmla="*/ 35385 h 858184"/>
                  <a:gd name="connsiteX4" fmla="*/ 0 w 486697"/>
                  <a:gd name="connsiteY4" fmla="*/ 61771 h 858184"/>
                  <a:gd name="connsiteX5" fmla="*/ 73742 w 486697"/>
                  <a:gd name="connsiteY5" fmla="*/ 651707 h 858184"/>
                  <a:gd name="connsiteX6" fmla="*/ 442452 w 486697"/>
                  <a:gd name="connsiteY6" fmla="*/ 725449 h 858184"/>
                  <a:gd name="connsiteX7" fmla="*/ 486697 w 486697"/>
                  <a:gd name="connsiteY7" fmla="*/ 858184 h 858184"/>
                  <a:gd name="connsiteX0" fmla="*/ 486697 w 486697"/>
                  <a:gd name="connsiteY0" fmla="*/ 858184 h 858184"/>
                  <a:gd name="connsiteX1" fmla="*/ 442452 w 486697"/>
                  <a:gd name="connsiteY1" fmla="*/ 695952 h 858184"/>
                  <a:gd name="connsiteX2" fmla="*/ 427704 w 486697"/>
                  <a:gd name="connsiteY2" fmla="*/ 224004 h 858184"/>
                  <a:gd name="connsiteX3" fmla="*/ 76156 w 486697"/>
                  <a:gd name="connsiteY3" fmla="*/ 35385 h 858184"/>
                  <a:gd name="connsiteX4" fmla="*/ 0 w 486697"/>
                  <a:gd name="connsiteY4" fmla="*/ 61771 h 858184"/>
                  <a:gd name="connsiteX5" fmla="*/ 73742 w 486697"/>
                  <a:gd name="connsiteY5" fmla="*/ 651707 h 858184"/>
                  <a:gd name="connsiteX6" fmla="*/ 442452 w 486697"/>
                  <a:gd name="connsiteY6" fmla="*/ 725449 h 858184"/>
                  <a:gd name="connsiteX7" fmla="*/ 486697 w 486697"/>
                  <a:gd name="connsiteY7" fmla="*/ 858184 h 8581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86697" h="858184">
                    <a:moveTo>
                      <a:pt x="486697" y="858184"/>
                    </a:moveTo>
                    <a:lnTo>
                      <a:pt x="442452" y="695952"/>
                    </a:lnTo>
                    <a:cubicBezTo>
                      <a:pt x="432620" y="590255"/>
                      <a:pt x="488753" y="334098"/>
                      <a:pt x="427704" y="224004"/>
                    </a:cubicBezTo>
                    <a:cubicBezTo>
                      <a:pt x="366655" y="113910"/>
                      <a:pt x="147440" y="62424"/>
                      <a:pt x="76156" y="35385"/>
                    </a:cubicBezTo>
                    <a:cubicBezTo>
                      <a:pt x="4872" y="8346"/>
                      <a:pt x="6498" y="-39841"/>
                      <a:pt x="0" y="61771"/>
                    </a:cubicBezTo>
                    <a:cubicBezTo>
                      <a:pt x="24581" y="258416"/>
                      <a:pt x="-33966" y="551489"/>
                      <a:pt x="73742" y="651707"/>
                    </a:cubicBezTo>
                    <a:cubicBezTo>
                      <a:pt x="181450" y="751925"/>
                      <a:pt x="373626" y="691036"/>
                      <a:pt x="442452" y="725449"/>
                    </a:cubicBezTo>
                    <a:lnTo>
                      <a:pt x="486697" y="858184"/>
                    </a:lnTo>
                    <a:close/>
                  </a:path>
                </a:pathLst>
              </a:custGeom>
              <a:solidFill>
                <a:srgbClr val="F18C1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350"/>
              </a:p>
            </p:txBody>
          </p:sp>
          <p:sp>
            <p:nvSpPr>
              <p:cNvPr id="32" name="任意多边形 43">
                <a:extLst>
                  <a:ext uri="{FF2B5EF4-FFF2-40B4-BE49-F238E27FC236}">
                    <a16:creationId xmlns:a16="http://schemas.microsoft.com/office/drawing/2014/main" id="{BBDF80B4-06E0-485C-8BCA-ED6064E48224}"/>
                  </a:ext>
                </a:extLst>
              </p:cNvPr>
              <p:cNvSpPr/>
              <p:nvPr/>
            </p:nvSpPr>
            <p:spPr>
              <a:xfrm rot="20871133">
                <a:off x="3296615" y="1400177"/>
                <a:ext cx="715690" cy="1258861"/>
              </a:xfrm>
              <a:custGeom>
                <a:avLst/>
                <a:gdLst>
                  <a:gd name="connsiteX0" fmla="*/ 486697 w 486697"/>
                  <a:gd name="connsiteY0" fmla="*/ 796413 h 796413"/>
                  <a:gd name="connsiteX1" fmla="*/ 442452 w 486697"/>
                  <a:gd name="connsiteY1" fmla="*/ 634181 h 796413"/>
                  <a:gd name="connsiteX2" fmla="*/ 427704 w 486697"/>
                  <a:gd name="connsiteY2" fmla="*/ 162233 h 796413"/>
                  <a:gd name="connsiteX3" fmla="*/ 0 w 486697"/>
                  <a:gd name="connsiteY3" fmla="*/ 0 h 796413"/>
                  <a:gd name="connsiteX4" fmla="*/ 73742 w 486697"/>
                  <a:gd name="connsiteY4" fmla="*/ 589936 h 796413"/>
                  <a:gd name="connsiteX5" fmla="*/ 442452 w 486697"/>
                  <a:gd name="connsiteY5" fmla="*/ 663678 h 796413"/>
                  <a:gd name="connsiteX6" fmla="*/ 486697 w 486697"/>
                  <a:gd name="connsiteY6" fmla="*/ 796413 h 796413"/>
                  <a:gd name="connsiteX0" fmla="*/ 486697 w 486697"/>
                  <a:gd name="connsiteY0" fmla="*/ 817061 h 817061"/>
                  <a:gd name="connsiteX1" fmla="*/ 442452 w 486697"/>
                  <a:gd name="connsiteY1" fmla="*/ 654829 h 817061"/>
                  <a:gd name="connsiteX2" fmla="*/ 427704 w 486697"/>
                  <a:gd name="connsiteY2" fmla="*/ 182881 h 817061"/>
                  <a:gd name="connsiteX3" fmla="*/ 0 w 486697"/>
                  <a:gd name="connsiteY3" fmla="*/ 20648 h 817061"/>
                  <a:gd name="connsiteX4" fmla="*/ 73742 w 486697"/>
                  <a:gd name="connsiteY4" fmla="*/ 610584 h 817061"/>
                  <a:gd name="connsiteX5" fmla="*/ 442452 w 486697"/>
                  <a:gd name="connsiteY5" fmla="*/ 684326 h 817061"/>
                  <a:gd name="connsiteX6" fmla="*/ 486697 w 486697"/>
                  <a:gd name="connsiteY6" fmla="*/ 817061 h 817061"/>
                  <a:gd name="connsiteX0" fmla="*/ 486697 w 486697"/>
                  <a:gd name="connsiteY0" fmla="*/ 858184 h 858184"/>
                  <a:gd name="connsiteX1" fmla="*/ 442452 w 486697"/>
                  <a:gd name="connsiteY1" fmla="*/ 695952 h 858184"/>
                  <a:gd name="connsiteX2" fmla="*/ 427704 w 486697"/>
                  <a:gd name="connsiteY2" fmla="*/ 224004 h 858184"/>
                  <a:gd name="connsiteX3" fmla="*/ 76156 w 486697"/>
                  <a:gd name="connsiteY3" fmla="*/ 35385 h 858184"/>
                  <a:gd name="connsiteX4" fmla="*/ 0 w 486697"/>
                  <a:gd name="connsiteY4" fmla="*/ 61771 h 858184"/>
                  <a:gd name="connsiteX5" fmla="*/ 73742 w 486697"/>
                  <a:gd name="connsiteY5" fmla="*/ 651707 h 858184"/>
                  <a:gd name="connsiteX6" fmla="*/ 442452 w 486697"/>
                  <a:gd name="connsiteY6" fmla="*/ 725449 h 858184"/>
                  <a:gd name="connsiteX7" fmla="*/ 486697 w 486697"/>
                  <a:gd name="connsiteY7" fmla="*/ 858184 h 858184"/>
                  <a:gd name="connsiteX0" fmla="*/ 486697 w 486697"/>
                  <a:gd name="connsiteY0" fmla="*/ 858184 h 858184"/>
                  <a:gd name="connsiteX1" fmla="*/ 442452 w 486697"/>
                  <a:gd name="connsiteY1" fmla="*/ 695952 h 858184"/>
                  <a:gd name="connsiteX2" fmla="*/ 427704 w 486697"/>
                  <a:gd name="connsiteY2" fmla="*/ 224004 h 858184"/>
                  <a:gd name="connsiteX3" fmla="*/ 76156 w 486697"/>
                  <a:gd name="connsiteY3" fmla="*/ 35385 h 858184"/>
                  <a:gd name="connsiteX4" fmla="*/ 0 w 486697"/>
                  <a:gd name="connsiteY4" fmla="*/ 61771 h 858184"/>
                  <a:gd name="connsiteX5" fmla="*/ 73742 w 486697"/>
                  <a:gd name="connsiteY5" fmla="*/ 651707 h 858184"/>
                  <a:gd name="connsiteX6" fmla="*/ 442452 w 486697"/>
                  <a:gd name="connsiteY6" fmla="*/ 725449 h 858184"/>
                  <a:gd name="connsiteX7" fmla="*/ 486697 w 486697"/>
                  <a:gd name="connsiteY7" fmla="*/ 858184 h 858184"/>
                  <a:gd name="connsiteX0" fmla="*/ 486697 w 486697"/>
                  <a:gd name="connsiteY0" fmla="*/ 858184 h 858184"/>
                  <a:gd name="connsiteX1" fmla="*/ 442452 w 486697"/>
                  <a:gd name="connsiteY1" fmla="*/ 695952 h 858184"/>
                  <a:gd name="connsiteX2" fmla="*/ 427704 w 486697"/>
                  <a:gd name="connsiteY2" fmla="*/ 224004 h 858184"/>
                  <a:gd name="connsiteX3" fmla="*/ 76156 w 486697"/>
                  <a:gd name="connsiteY3" fmla="*/ 35385 h 858184"/>
                  <a:gd name="connsiteX4" fmla="*/ 0 w 486697"/>
                  <a:gd name="connsiteY4" fmla="*/ 61771 h 858184"/>
                  <a:gd name="connsiteX5" fmla="*/ 73742 w 486697"/>
                  <a:gd name="connsiteY5" fmla="*/ 651707 h 858184"/>
                  <a:gd name="connsiteX6" fmla="*/ 442452 w 486697"/>
                  <a:gd name="connsiteY6" fmla="*/ 725449 h 858184"/>
                  <a:gd name="connsiteX7" fmla="*/ 486697 w 486697"/>
                  <a:gd name="connsiteY7" fmla="*/ 858184 h 8581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86697" h="858184">
                    <a:moveTo>
                      <a:pt x="486697" y="858184"/>
                    </a:moveTo>
                    <a:lnTo>
                      <a:pt x="442452" y="695952"/>
                    </a:lnTo>
                    <a:cubicBezTo>
                      <a:pt x="432620" y="590255"/>
                      <a:pt x="488753" y="334098"/>
                      <a:pt x="427704" y="224004"/>
                    </a:cubicBezTo>
                    <a:cubicBezTo>
                      <a:pt x="366655" y="113910"/>
                      <a:pt x="147440" y="62424"/>
                      <a:pt x="76156" y="35385"/>
                    </a:cubicBezTo>
                    <a:cubicBezTo>
                      <a:pt x="4872" y="8346"/>
                      <a:pt x="6498" y="-39841"/>
                      <a:pt x="0" y="61771"/>
                    </a:cubicBezTo>
                    <a:cubicBezTo>
                      <a:pt x="24581" y="258416"/>
                      <a:pt x="-33966" y="551489"/>
                      <a:pt x="73742" y="651707"/>
                    </a:cubicBezTo>
                    <a:cubicBezTo>
                      <a:pt x="181450" y="751925"/>
                      <a:pt x="373626" y="691036"/>
                      <a:pt x="442452" y="725449"/>
                    </a:cubicBezTo>
                    <a:lnTo>
                      <a:pt x="486697" y="858184"/>
                    </a:lnTo>
                    <a:close/>
                  </a:path>
                </a:pathLst>
              </a:custGeom>
              <a:solidFill>
                <a:srgbClr val="F18C1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350"/>
              </a:p>
            </p:txBody>
          </p:sp>
          <p:sp>
            <p:nvSpPr>
              <p:cNvPr id="33" name="任意多边形 44">
                <a:extLst>
                  <a:ext uri="{FF2B5EF4-FFF2-40B4-BE49-F238E27FC236}">
                    <a16:creationId xmlns:a16="http://schemas.microsoft.com/office/drawing/2014/main" id="{34A279A2-D181-4C1A-A7EE-DD1344066F24}"/>
                  </a:ext>
                </a:extLst>
              </p:cNvPr>
              <p:cNvSpPr/>
              <p:nvPr/>
            </p:nvSpPr>
            <p:spPr>
              <a:xfrm>
                <a:off x="2433484" y="2469237"/>
                <a:ext cx="3510116" cy="3326880"/>
              </a:xfrm>
              <a:custGeom>
                <a:avLst/>
                <a:gdLst>
                  <a:gd name="connsiteX0" fmla="*/ 2533998 w 3510116"/>
                  <a:gd name="connsiteY0" fmla="*/ 0 h 3326049"/>
                  <a:gd name="connsiteX1" fmla="*/ 2591623 w 3510116"/>
                  <a:gd name="connsiteY1" fmla="*/ 27759 h 3326049"/>
                  <a:gd name="connsiteX2" fmla="*/ 3510116 w 3510116"/>
                  <a:gd name="connsiteY2" fmla="*/ 1570991 h 3326049"/>
                  <a:gd name="connsiteX3" fmla="*/ 1755058 w 3510116"/>
                  <a:gd name="connsiteY3" fmla="*/ 3326049 h 3326049"/>
                  <a:gd name="connsiteX4" fmla="*/ 0 w 3510116"/>
                  <a:gd name="connsiteY4" fmla="*/ 1570991 h 3326049"/>
                  <a:gd name="connsiteX5" fmla="*/ 918493 w 3510116"/>
                  <a:gd name="connsiteY5" fmla="*/ 27759 h 3326049"/>
                  <a:gd name="connsiteX6" fmla="*/ 923961 w 3510116"/>
                  <a:gd name="connsiteY6" fmla="*/ 25125 h 3326049"/>
                  <a:gd name="connsiteX7" fmla="*/ 950966 w 3510116"/>
                  <a:gd name="connsiteY7" fmla="*/ 98910 h 3326049"/>
                  <a:gd name="connsiteX8" fmla="*/ 972537 w 3510116"/>
                  <a:gd name="connsiteY8" fmla="*/ 138652 h 3326049"/>
                  <a:gd name="connsiteX9" fmla="*/ 842536 w 3510116"/>
                  <a:gd name="connsiteY9" fmla="*/ 217629 h 3326049"/>
                  <a:gd name="connsiteX10" fmla="*/ 122959 w 3510116"/>
                  <a:gd name="connsiteY10" fmla="*/ 1570991 h 3326049"/>
                  <a:gd name="connsiteX11" fmla="*/ 1755058 w 3510116"/>
                  <a:gd name="connsiteY11" fmla="*/ 3203090 h 3326049"/>
                  <a:gd name="connsiteX12" fmla="*/ 3387157 w 3510116"/>
                  <a:gd name="connsiteY12" fmla="*/ 1570991 h 3326049"/>
                  <a:gd name="connsiteX13" fmla="*/ 2533013 w 3510116"/>
                  <a:gd name="connsiteY13" fmla="*/ 135878 h 3326049"/>
                  <a:gd name="connsiteX14" fmla="*/ 2491061 w 3510116"/>
                  <a:gd name="connsiteY14" fmla="*/ 115668 h 3326049"/>
                  <a:gd name="connsiteX15" fmla="*/ 2500156 w 3510116"/>
                  <a:gd name="connsiteY15" fmla="*/ 98910 h 3326049"/>
                  <a:gd name="connsiteX16" fmla="*/ 2528425 w 3510116"/>
                  <a:gd name="connsiteY16" fmla="*/ 21674 h 33260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510116" h="3326049">
                    <a:moveTo>
                      <a:pt x="2533998" y="0"/>
                    </a:moveTo>
                    <a:lnTo>
                      <a:pt x="2591623" y="27759"/>
                    </a:lnTo>
                    <a:cubicBezTo>
                      <a:pt x="3138719" y="324959"/>
                      <a:pt x="3510116" y="904603"/>
                      <a:pt x="3510116" y="1570991"/>
                    </a:cubicBezTo>
                    <a:cubicBezTo>
                      <a:pt x="3510116" y="2540283"/>
                      <a:pt x="2724350" y="3326049"/>
                      <a:pt x="1755058" y="3326049"/>
                    </a:cubicBezTo>
                    <a:cubicBezTo>
                      <a:pt x="785766" y="3326049"/>
                      <a:pt x="0" y="2540283"/>
                      <a:pt x="0" y="1570991"/>
                    </a:cubicBezTo>
                    <a:cubicBezTo>
                      <a:pt x="0" y="904603"/>
                      <a:pt x="371397" y="324959"/>
                      <a:pt x="918493" y="27759"/>
                    </a:cubicBezTo>
                    <a:lnTo>
                      <a:pt x="923961" y="25125"/>
                    </a:lnTo>
                    <a:lnTo>
                      <a:pt x="950966" y="98910"/>
                    </a:lnTo>
                    <a:lnTo>
                      <a:pt x="972537" y="138652"/>
                    </a:lnTo>
                    <a:lnTo>
                      <a:pt x="842536" y="217629"/>
                    </a:lnTo>
                    <a:cubicBezTo>
                      <a:pt x="408395" y="510929"/>
                      <a:pt x="122959" y="1007627"/>
                      <a:pt x="122959" y="1570991"/>
                    </a:cubicBezTo>
                    <a:cubicBezTo>
                      <a:pt x="122959" y="2472374"/>
                      <a:pt x="853675" y="3203090"/>
                      <a:pt x="1755058" y="3203090"/>
                    </a:cubicBezTo>
                    <a:cubicBezTo>
                      <a:pt x="2656441" y="3203090"/>
                      <a:pt x="3387157" y="2472374"/>
                      <a:pt x="3387157" y="1570991"/>
                    </a:cubicBezTo>
                    <a:cubicBezTo>
                      <a:pt x="3387157" y="951290"/>
                      <a:pt x="3041780" y="412256"/>
                      <a:pt x="2533013" y="135878"/>
                    </a:cubicBezTo>
                    <a:lnTo>
                      <a:pt x="2491061" y="115668"/>
                    </a:lnTo>
                    <a:lnTo>
                      <a:pt x="2500156" y="98910"/>
                    </a:lnTo>
                    <a:cubicBezTo>
                      <a:pt x="2510791" y="73767"/>
                      <a:pt x="2520238" y="47998"/>
                      <a:pt x="2528425" y="21674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35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8EA53E99-8DE2-4380-B3CF-ADC0BE6E40EC}"/>
                </a:ext>
              </a:extLst>
            </p:cNvPr>
            <p:cNvSpPr txBox="1"/>
            <p:nvPr/>
          </p:nvSpPr>
          <p:spPr>
            <a:xfrm>
              <a:off x="1742440" y="1649642"/>
              <a:ext cx="68325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dirty="0">
                  <a:latin typeface="幼圆" panose="02010509060101010101" pitchFamily="49" charset="-122"/>
                  <a:ea typeface="幼圆" panose="02010509060101010101" pitchFamily="49" charset="-122"/>
                </a:rPr>
                <a:t>贰</a:t>
              </a:r>
            </a:p>
          </p:txBody>
        </p:sp>
      </p:grpSp>
      <p:sp>
        <p:nvSpPr>
          <p:cNvPr id="36" name="文本框 13">
            <a:extLst>
              <a:ext uri="{FF2B5EF4-FFF2-40B4-BE49-F238E27FC236}">
                <a16:creationId xmlns:a16="http://schemas.microsoft.com/office/drawing/2014/main" id="{B119642F-A140-48B0-B506-ECC4558DE9B9}"/>
              </a:ext>
            </a:extLst>
          </p:cNvPr>
          <p:cNvSpPr txBox="1">
            <a:spLocks noChangeArrowheads="1"/>
          </p:cNvSpPr>
          <p:nvPr/>
        </p:nvSpPr>
        <p:spPr bwMode="auto">
          <a:xfrm flipH="1">
            <a:off x="4332698" y="2047815"/>
            <a:ext cx="4189002" cy="16435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2000" dirty="0">
                <a:latin typeface="+mn-ea"/>
              </a:rPr>
              <a:t>起居室</a:t>
            </a:r>
            <a:r>
              <a:rPr lang="zh-CN" altLang="en-US" sz="1600" dirty="0">
                <a:latin typeface="+mn-ea"/>
              </a:rPr>
              <a:t>（</a:t>
            </a:r>
            <a:r>
              <a:rPr lang="en-US" altLang="zh-CN" sz="1600" dirty="0">
                <a:latin typeface="+mn-ea"/>
              </a:rPr>
              <a:t>living room</a:t>
            </a:r>
            <a:r>
              <a:rPr lang="zh-CN" altLang="en-US" sz="1600" dirty="0">
                <a:latin typeface="+mn-ea"/>
              </a:rPr>
              <a:t>）顾名思义供居住者会客、娱乐、团聚等活动的空间。起居室这个概念在中国似乎还不是十分盛行，人们更多地接受的是客厅这种说法。在家庭的布置中，客厅往往占据非常重要的地位。</a:t>
            </a:r>
          </a:p>
        </p:txBody>
      </p:sp>
    </p:spTree>
    <p:extLst>
      <p:ext uri="{BB962C8B-B14F-4D97-AF65-F5344CB8AC3E}">
        <p14:creationId xmlns:p14="http://schemas.microsoft.com/office/powerpoint/2010/main" val="419337385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Tm="3400">
        <p15:prstTrans prst="airplane"/>
      </p:transition>
    </mc:Choice>
    <mc:Fallback>
      <p:transition spd="slow" advTm="34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850"/>
                            </p:stCondLst>
                            <p:childTnLst>
                              <p:par>
                                <p:cTn id="30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350"/>
                            </p:stCondLst>
                            <p:childTnLst>
                              <p:par>
                                <p:cTn id="39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0" grpId="0"/>
      <p:bldP spid="3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564357" y="1573213"/>
            <a:ext cx="8041481" cy="2842022"/>
          </a:xfrm>
          <a:prstGeom prst="rect">
            <a:avLst/>
          </a:prstGeom>
          <a:solidFill>
            <a:srgbClr val="A29D78">
              <a:alpha val="3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/>
          </a:p>
        </p:txBody>
      </p:sp>
      <p:cxnSp>
        <p:nvCxnSpPr>
          <p:cNvPr id="26" name="直接连接符 25"/>
          <p:cNvCxnSpPr/>
          <p:nvPr/>
        </p:nvCxnSpPr>
        <p:spPr>
          <a:xfrm>
            <a:off x="553642" y="1385094"/>
            <a:ext cx="8041481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>
            <a:off x="564357" y="4625975"/>
            <a:ext cx="8041481" cy="0"/>
          </a:xfrm>
          <a:prstGeom prst="line">
            <a:avLst/>
          </a:prstGeom>
          <a:ln w="571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59">
            <a:extLst>
              <a:ext uri="{FF2B5EF4-FFF2-40B4-BE49-F238E27FC236}">
                <a16:creationId xmlns:a16="http://schemas.microsoft.com/office/drawing/2014/main" id="{CE878EFC-8AB7-4580-98DD-E22DD3B2D8D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52985" y="267153"/>
            <a:ext cx="1031051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6600" dirty="0">
                <a:solidFill>
                  <a:srgbClr val="F18C1B"/>
                </a:solidFill>
                <a:latin typeface="幼圆" panose="02010509060101010101" pitchFamily="49" charset="-122"/>
                <a:ea typeface="幼圆" panose="02010509060101010101" pitchFamily="49" charset="-122"/>
                <a:cs typeface="文鼎习字体"/>
              </a:rPr>
              <a:t>贰</a:t>
            </a:r>
          </a:p>
        </p:txBody>
      </p:sp>
      <p:sp>
        <p:nvSpPr>
          <p:cNvPr id="17" name="文本框 60">
            <a:extLst>
              <a:ext uri="{FF2B5EF4-FFF2-40B4-BE49-F238E27FC236}">
                <a16:creationId xmlns:a16="http://schemas.microsoft.com/office/drawing/2014/main" id="{51DFBEDC-7DA9-40B8-9524-0AD7C59F8C7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52987" y="785246"/>
            <a:ext cx="954107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000" dirty="0">
                <a:latin typeface="幼圆" panose="02010509060101010101" pitchFamily="49" charset="-122"/>
                <a:ea typeface="幼圆" panose="02010509060101010101" pitchFamily="49" charset="-122"/>
              </a:rPr>
              <a:t>餐厅</a:t>
            </a: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5ED3235D-6915-49A5-A6DB-524026CA3965}"/>
              </a:ext>
            </a:extLst>
          </p:cNvPr>
          <p:cNvGrpSpPr/>
          <p:nvPr/>
        </p:nvGrpSpPr>
        <p:grpSpPr>
          <a:xfrm>
            <a:off x="7102926" y="360352"/>
            <a:ext cx="438149" cy="528319"/>
            <a:chOff x="1630673" y="1381941"/>
            <a:chExt cx="858526" cy="1035206"/>
          </a:xfrm>
        </p:grpSpPr>
        <p:grpSp>
          <p:nvGrpSpPr>
            <p:cNvPr id="19" name="组合 41">
              <a:extLst>
                <a:ext uri="{FF2B5EF4-FFF2-40B4-BE49-F238E27FC236}">
                  <a16:creationId xmlns:a16="http://schemas.microsoft.com/office/drawing/2014/main" id="{AF6DF723-FAB1-4A33-A690-FEB7EE3D58E1}"/>
                </a:ext>
              </a:extLst>
            </p:cNvPr>
            <p:cNvGrpSpPr>
              <a:grpSpLocks/>
            </p:cNvGrpSpPr>
            <p:nvPr/>
          </p:nvGrpSpPr>
          <p:grpSpPr bwMode="auto">
            <a:xfrm flipH="1">
              <a:off x="1630673" y="1381941"/>
              <a:ext cx="858526" cy="1035206"/>
              <a:chOff x="2433484" y="1400177"/>
              <a:chExt cx="3510116" cy="4395940"/>
            </a:xfrm>
          </p:grpSpPr>
          <p:sp>
            <p:nvSpPr>
              <p:cNvPr id="21" name="任意多边形 42">
                <a:extLst>
                  <a:ext uri="{FF2B5EF4-FFF2-40B4-BE49-F238E27FC236}">
                    <a16:creationId xmlns:a16="http://schemas.microsoft.com/office/drawing/2014/main" id="{2B1CB04F-7665-4D54-83DD-34854A59F7E4}"/>
                  </a:ext>
                </a:extLst>
              </p:cNvPr>
              <p:cNvSpPr/>
              <p:nvPr/>
            </p:nvSpPr>
            <p:spPr>
              <a:xfrm rot="5124146">
                <a:off x="4131026" y="1764713"/>
                <a:ext cx="635433" cy="958096"/>
              </a:xfrm>
              <a:custGeom>
                <a:avLst/>
                <a:gdLst>
                  <a:gd name="connsiteX0" fmla="*/ 486697 w 486697"/>
                  <a:gd name="connsiteY0" fmla="*/ 796413 h 796413"/>
                  <a:gd name="connsiteX1" fmla="*/ 442452 w 486697"/>
                  <a:gd name="connsiteY1" fmla="*/ 634181 h 796413"/>
                  <a:gd name="connsiteX2" fmla="*/ 427704 w 486697"/>
                  <a:gd name="connsiteY2" fmla="*/ 162233 h 796413"/>
                  <a:gd name="connsiteX3" fmla="*/ 0 w 486697"/>
                  <a:gd name="connsiteY3" fmla="*/ 0 h 796413"/>
                  <a:gd name="connsiteX4" fmla="*/ 73742 w 486697"/>
                  <a:gd name="connsiteY4" fmla="*/ 589936 h 796413"/>
                  <a:gd name="connsiteX5" fmla="*/ 442452 w 486697"/>
                  <a:gd name="connsiteY5" fmla="*/ 663678 h 796413"/>
                  <a:gd name="connsiteX6" fmla="*/ 486697 w 486697"/>
                  <a:gd name="connsiteY6" fmla="*/ 796413 h 796413"/>
                  <a:gd name="connsiteX0" fmla="*/ 486697 w 486697"/>
                  <a:gd name="connsiteY0" fmla="*/ 817061 h 817061"/>
                  <a:gd name="connsiteX1" fmla="*/ 442452 w 486697"/>
                  <a:gd name="connsiteY1" fmla="*/ 654829 h 817061"/>
                  <a:gd name="connsiteX2" fmla="*/ 427704 w 486697"/>
                  <a:gd name="connsiteY2" fmla="*/ 182881 h 817061"/>
                  <a:gd name="connsiteX3" fmla="*/ 0 w 486697"/>
                  <a:gd name="connsiteY3" fmla="*/ 20648 h 817061"/>
                  <a:gd name="connsiteX4" fmla="*/ 73742 w 486697"/>
                  <a:gd name="connsiteY4" fmla="*/ 610584 h 817061"/>
                  <a:gd name="connsiteX5" fmla="*/ 442452 w 486697"/>
                  <a:gd name="connsiteY5" fmla="*/ 684326 h 817061"/>
                  <a:gd name="connsiteX6" fmla="*/ 486697 w 486697"/>
                  <a:gd name="connsiteY6" fmla="*/ 817061 h 817061"/>
                  <a:gd name="connsiteX0" fmla="*/ 486697 w 486697"/>
                  <a:gd name="connsiteY0" fmla="*/ 858184 h 858184"/>
                  <a:gd name="connsiteX1" fmla="*/ 442452 w 486697"/>
                  <a:gd name="connsiteY1" fmla="*/ 695952 h 858184"/>
                  <a:gd name="connsiteX2" fmla="*/ 427704 w 486697"/>
                  <a:gd name="connsiteY2" fmla="*/ 224004 h 858184"/>
                  <a:gd name="connsiteX3" fmla="*/ 76156 w 486697"/>
                  <a:gd name="connsiteY3" fmla="*/ 35385 h 858184"/>
                  <a:gd name="connsiteX4" fmla="*/ 0 w 486697"/>
                  <a:gd name="connsiteY4" fmla="*/ 61771 h 858184"/>
                  <a:gd name="connsiteX5" fmla="*/ 73742 w 486697"/>
                  <a:gd name="connsiteY5" fmla="*/ 651707 h 858184"/>
                  <a:gd name="connsiteX6" fmla="*/ 442452 w 486697"/>
                  <a:gd name="connsiteY6" fmla="*/ 725449 h 858184"/>
                  <a:gd name="connsiteX7" fmla="*/ 486697 w 486697"/>
                  <a:gd name="connsiteY7" fmla="*/ 858184 h 858184"/>
                  <a:gd name="connsiteX0" fmla="*/ 486697 w 486697"/>
                  <a:gd name="connsiteY0" fmla="*/ 858184 h 858184"/>
                  <a:gd name="connsiteX1" fmla="*/ 442452 w 486697"/>
                  <a:gd name="connsiteY1" fmla="*/ 695952 h 858184"/>
                  <a:gd name="connsiteX2" fmla="*/ 427704 w 486697"/>
                  <a:gd name="connsiteY2" fmla="*/ 224004 h 858184"/>
                  <a:gd name="connsiteX3" fmla="*/ 76156 w 486697"/>
                  <a:gd name="connsiteY3" fmla="*/ 35385 h 858184"/>
                  <a:gd name="connsiteX4" fmla="*/ 0 w 486697"/>
                  <a:gd name="connsiteY4" fmla="*/ 61771 h 858184"/>
                  <a:gd name="connsiteX5" fmla="*/ 73742 w 486697"/>
                  <a:gd name="connsiteY5" fmla="*/ 651707 h 858184"/>
                  <a:gd name="connsiteX6" fmla="*/ 442452 w 486697"/>
                  <a:gd name="connsiteY6" fmla="*/ 725449 h 858184"/>
                  <a:gd name="connsiteX7" fmla="*/ 486697 w 486697"/>
                  <a:gd name="connsiteY7" fmla="*/ 858184 h 858184"/>
                  <a:gd name="connsiteX0" fmla="*/ 486697 w 486697"/>
                  <a:gd name="connsiteY0" fmla="*/ 858184 h 858184"/>
                  <a:gd name="connsiteX1" fmla="*/ 442452 w 486697"/>
                  <a:gd name="connsiteY1" fmla="*/ 695952 h 858184"/>
                  <a:gd name="connsiteX2" fmla="*/ 427704 w 486697"/>
                  <a:gd name="connsiteY2" fmla="*/ 224004 h 858184"/>
                  <a:gd name="connsiteX3" fmla="*/ 76156 w 486697"/>
                  <a:gd name="connsiteY3" fmla="*/ 35385 h 858184"/>
                  <a:gd name="connsiteX4" fmla="*/ 0 w 486697"/>
                  <a:gd name="connsiteY4" fmla="*/ 61771 h 858184"/>
                  <a:gd name="connsiteX5" fmla="*/ 73742 w 486697"/>
                  <a:gd name="connsiteY5" fmla="*/ 651707 h 858184"/>
                  <a:gd name="connsiteX6" fmla="*/ 442452 w 486697"/>
                  <a:gd name="connsiteY6" fmla="*/ 725449 h 858184"/>
                  <a:gd name="connsiteX7" fmla="*/ 486697 w 486697"/>
                  <a:gd name="connsiteY7" fmla="*/ 858184 h 8581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86697" h="858184">
                    <a:moveTo>
                      <a:pt x="486697" y="858184"/>
                    </a:moveTo>
                    <a:lnTo>
                      <a:pt x="442452" y="695952"/>
                    </a:lnTo>
                    <a:cubicBezTo>
                      <a:pt x="432620" y="590255"/>
                      <a:pt x="488753" y="334098"/>
                      <a:pt x="427704" y="224004"/>
                    </a:cubicBezTo>
                    <a:cubicBezTo>
                      <a:pt x="366655" y="113910"/>
                      <a:pt x="147440" y="62424"/>
                      <a:pt x="76156" y="35385"/>
                    </a:cubicBezTo>
                    <a:cubicBezTo>
                      <a:pt x="4872" y="8346"/>
                      <a:pt x="6498" y="-39841"/>
                      <a:pt x="0" y="61771"/>
                    </a:cubicBezTo>
                    <a:cubicBezTo>
                      <a:pt x="24581" y="258416"/>
                      <a:pt x="-33966" y="551489"/>
                      <a:pt x="73742" y="651707"/>
                    </a:cubicBezTo>
                    <a:cubicBezTo>
                      <a:pt x="181450" y="751925"/>
                      <a:pt x="373626" y="691036"/>
                      <a:pt x="442452" y="725449"/>
                    </a:cubicBezTo>
                    <a:lnTo>
                      <a:pt x="486697" y="858184"/>
                    </a:lnTo>
                    <a:close/>
                  </a:path>
                </a:pathLst>
              </a:custGeom>
              <a:solidFill>
                <a:srgbClr val="F18C1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600"/>
              </a:p>
            </p:txBody>
          </p:sp>
          <p:sp>
            <p:nvSpPr>
              <p:cNvPr id="22" name="任意多边形 43">
                <a:extLst>
                  <a:ext uri="{FF2B5EF4-FFF2-40B4-BE49-F238E27FC236}">
                    <a16:creationId xmlns:a16="http://schemas.microsoft.com/office/drawing/2014/main" id="{6948719E-26C3-4A3D-9887-34B3C45789B9}"/>
                  </a:ext>
                </a:extLst>
              </p:cNvPr>
              <p:cNvSpPr/>
              <p:nvPr/>
            </p:nvSpPr>
            <p:spPr>
              <a:xfrm rot="20871133">
                <a:off x="3296615" y="1400177"/>
                <a:ext cx="715690" cy="1258861"/>
              </a:xfrm>
              <a:custGeom>
                <a:avLst/>
                <a:gdLst>
                  <a:gd name="connsiteX0" fmla="*/ 486697 w 486697"/>
                  <a:gd name="connsiteY0" fmla="*/ 796413 h 796413"/>
                  <a:gd name="connsiteX1" fmla="*/ 442452 w 486697"/>
                  <a:gd name="connsiteY1" fmla="*/ 634181 h 796413"/>
                  <a:gd name="connsiteX2" fmla="*/ 427704 w 486697"/>
                  <a:gd name="connsiteY2" fmla="*/ 162233 h 796413"/>
                  <a:gd name="connsiteX3" fmla="*/ 0 w 486697"/>
                  <a:gd name="connsiteY3" fmla="*/ 0 h 796413"/>
                  <a:gd name="connsiteX4" fmla="*/ 73742 w 486697"/>
                  <a:gd name="connsiteY4" fmla="*/ 589936 h 796413"/>
                  <a:gd name="connsiteX5" fmla="*/ 442452 w 486697"/>
                  <a:gd name="connsiteY5" fmla="*/ 663678 h 796413"/>
                  <a:gd name="connsiteX6" fmla="*/ 486697 w 486697"/>
                  <a:gd name="connsiteY6" fmla="*/ 796413 h 796413"/>
                  <a:gd name="connsiteX0" fmla="*/ 486697 w 486697"/>
                  <a:gd name="connsiteY0" fmla="*/ 817061 h 817061"/>
                  <a:gd name="connsiteX1" fmla="*/ 442452 w 486697"/>
                  <a:gd name="connsiteY1" fmla="*/ 654829 h 817061"/>
                  <a:gd name="connsiteX2" fmla="*/ 427704 w 486697"/>
                  <a:gd name="connsiteY2" fmla="*/ 182881 h 817061"/>
                  <a:gd name="connsiteX3" fmla="*/ 0 w 486697"/>
                  <a:gd name="connsiteY3" fmla="*/ 20648 h 817061"/>
                  <a:gd name="connsiteX4" fmla="*/ 73742 w 486697"/>
                  <a:gd name="connsiteY4" fmla="*/ 610584 h 817061"/>
                  <a:gd name="connsiteX5" fmla="*/ 442452 w 486697"/>
                  <a:gd name="connsiteY5" fmla="*/ 684326 h 817061"/>
                  <a:gd name="connsiteX6" fmla="*/ 486697 w 486697"/>
                  <a:gd name="connsiteY6" fmla="*/ 817061 h 817061"/>
                  <a:gd name="connsiteX0" fmla="*/ 486697 w 486697"/>
                  <a:gd name="connsiteY0" fmla="*/ 858184 h 858184"/>
                  <a:gd name="connsiteX1" fmla="*/ 442452 w 486697"/>
                  <a:gd name="connsiteY1" fmla="*/ 695952 h 858184"/>
                  <a:gd name="connsiteX2" fmla="*/ 427704 w 486697"/>
                  <a:gd name="connsiteY2" fmla="*/ 224004 h 858184"/>
                  <a:gd name="connsiteX3" fmla="*/ 76156 w 486697"/>
                  <a:gd name="connsiteY3" fmla="*/ 35385 h 858184"/>
                  <a:gd name="connsiteX4" fmla="*/ 0 w 486697"/>
                  <a:gd name="connsiteY4" fmla="*/ 61771 h 858184"/>
                  <a:gd name="connsiteX5" fmla="*/ 73742 w 486697"/>
                  <a:gd name="connsiteY5" fmla="*/ 651707 h 858184"/>
                  <a:gd name="connsiteX6" fmla="*/ 442452 w 486697"/>
                  <a:gd name="connsiteY6" fmla="*/ 725449 h 858184"/>
                  <a:gd name="connsiteX7" fmla="*/ 486697 w 486697"/>
                  <a:gd name="connsiteY7" fmla="*/ 858184 h 858184"/>
                  <a:gd name="connsiteX0" fmla="*/ 486697 w 486697"/>
                  <a:gd name="connsiteY0" fmla="*/ 858184 h 858184"/>
                  <a:gd name="connsiteX1" fmla="*/ 442452 w 486697"/>
                  <a:gd name="connsiteY1" fmla="*/ 695952 h 858184"/>
                  <a:gd name="connsiteX2" fmla="*/ 427704 w 486697"/>
                  <a:gd name="connsiteY2" fmla="*/ 224004 h 858184"/>
                  <a:gd name="connsiteX3" fmla="*/ 76156 w 486697"/>
                  <a:gd name="connsiteY3" fmla="*/ 35385 h 858184"/>
                  <a:gd name="connsiteX4" fmla="*/ 0 w 486697"/>
                  <a:gd name="connsiteY4" fmla="*/ 61771 h 858184"/>
                  <a:gd name="connsiteX5" fmla="*/ 73742 w 486697"/>
                  <a:gd name="connsiteY5" fmla="*/ 651707 h 858184"/>
                  <a:gd name="connsiteX6" fmla="*/ 442452 w 486697"/>
                  <a:gd name="connsiteY6" fmla="*/ 725449 h 858184"/>
                  <a:gd name="connsiteX7" fmla="*/ 486697 w 486697"/>
                  <a:gd name="connsiteY7" fmla="*/ 858184 h 858184"/>
                  <a:gd name="connsiteX0" fmla="*/ 486697 w 486697"/>
                  <a:gd name="connsiteY0" fmla="*/ 858184 h 858184"/>
                  <a:gd name="connsiteX1" fmla="*/ 442452 w 486697"/>
                  <a:gd name="connsiteY1" fmla="*/ 695952 h 858184"/>
                  <a:gd name="connsiteX2" fmla="*/ 427704 w 486697"/>
                  <a:gd name="connsiteY2" fmla="*/ 224004 h 858184"/>
                  <a:gd name="connsiteX3" fmla="*/ 76156 w 486697"/>
                  <a:gd name="connsiteY3" fmla="*/ 35385 h 858184"/>
                  <a:gd name="connsiteX4" fmla="*/ 0 w 486697"/>
                  <a:gd name="connsiteY4" fmla="*/ 61771 h 858184"/>
                  <a:gd name="connsiteX5" fmla="*/ 73742 w 486697"/>
                  <a:gd name="connsiteY5" fmla="*/ 651707 h 858184"/>
                  <a:gd name="connsiteX6" fmla="*/ 442452 w 486697"/>
                  <a:gd name="connsiteY6" fmla="*/ 725449 h 858184"/>
                  <a:gd name="connsiteX7" fmla="*/ 486697 w 486697"/>
                  <a:gd name="connsiteY7" fmla="*/ 858184 h 8581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86697" h="858184">
                    <a:moveTo>
                      <a:pt x="486697" y="858184"/>
                    </a:moveTo>
                    <a:lnTo>
                      <a:pt x="442452" y="695952"/>
                    </a:lnTo>
                    <a:cubicBezTo>
                      <a:pt x="432620" y="590255"/>
                      <a:pt x="488753" y="334098"/>
                      <a:pt x="427704" y="224004"/>
                    </a:cubicBezTo>
                    <a:cubicBezTo>
                      <a:pt x="366655" y="113910"/>
                      <a:pt x="147440" y="62424"/>
                      <a:pt x="76156" y="35385"/>
                    </a:cubicBezTo>
                    <a:cubicBezTo>
                      <a:pt x="4872" y="8346"/>
                      <a:pt x="6498" y="-39841"/>
                      <a:pt x="0" y="61771"/>
                    </a:cubicBezTo>
                    <a:cubicBezTo>
                      <a:pt x="24581" y="258416"/>
                      <a:pt x="-33966" y="551489"/>
                      <a:pt x="73742" y="651707"/>
                    </a:cubicBezTo>
                    <a:cubicBezTo>
                      <a:pt x="181450" y="751925"/>
                      <a:pt x="373626" y="691036"/>
                      <a:pt x="442452" y="725449"/>
                    </a:cubicBezTo>
                    <a:lnTo>
                      <a:pt x="486697" y="858184"/>
                    </a:lnTo>
                    <a:close/>
                  </a:path>
                </a:pathLst>
              </a:custGeom>
              <a:solidFill>
                <a:srgbClr val="F18C1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600"/>
              </a:p>
            </p:txBody>
          </p:sp>
          <p:sp>
            <p:nvSpPr>
              <p:cNvPr id="23" name="任意多边形 44">
                <a:extLst>
                  <a:ext uri="{FF2B5EF4-FFF2-40B4-BE49-F238E27FC236}">
                    <a16:creationId xmlns:a16="http://schemas.microsoft.com/office/drawing/2014/main" id="{3030052B-AD46-4D24-8A1D-03D5A18E1366}"/>
                  </a:ext>
                </a:extLst>
              </p:cNvPr>
              <p:cNvSpPr/>
              <p:nvPr/>
            </p:nvSpPr>
            <p:spPr>
              <a:xfrm>
                <a:off x="2433484" y="2469237"/>
                <a:ext cx="3510116" cy="3326880"/>
              </a:xfrm>
              <a:custGeom>
                <a:avLst/>
                <a:gdLst>
                  <a:gd name="connsiteX0" fmla="*/ 2533998 w 3510116"/>
                  <a:gd name="connsiteY0" fmla="*/ 0 h 3326049"/>
                  <a:gd name="connsiteX1" fmla="*/ 2591623 w 3510116"/>
                  <a:gd name="connsiteY1" fmla="*/ 27759 h 3326049"/>
                  <a:gd name="connsiteX2" fmla="*/ 3510116 w 3510116"/>
                  <a:gd name="connsiteY2" fmla="*/ 1570991 h 3326049"/>
                  <a:gd name="connsiteX3" fmla="*/ 1755058 w 3510116"/>
                  <a:gd name="connsiteY3" fmla="*/ 3326049 h 3326049"/>
                  <a:gd name="connsiteX4" fmla="*/ 0 w 3510116"/>
                  <a:gd name="connsiteY4" fmla="*/ 1570991 h 3326049"/>
                  <a:gd name="connsiteX5" fmla="*/ 918493 w 3510116"/>
                  <a:gd name="connsiteY5" fmla="*/ 27759 h 3326049"/>
                  <a:gd name="connsiteX6" fmla="*/ 923961 w 3510116"/>
                  <a:gd name="connsiteY6" fmla="*/ 25125 h 3326049"/>
                  <a:gd name="connsiteX7" fmla="*/ 950966 w 3510116"/>
                  <a:gd name="connsiteY7" fmla="*/ 98910 h 3326049"/>
                  <a:gd name="connsiteX8" fmla="*/ 972537 w 3510116"/>
                  <a:gd name="connsiteY8" fmla="*/ 138652 h 3326049"/>
                  <a:gd name="connsiteX9" fmla="*/ 842536 w 3510116"/>
                  <a:gd name="connsiteY9" fmla="*/ 217629 h 3326049"/>
                  <a:gd name="connsiteX10" fmla="*/ 122959 w 3510116"/>
                  <a:gd name="connsiteY10" fmla="*/ 1570991 h 3326049"/>
                  <a:gd name="connsiteX11" fmla="*/ 1755058 w 3510116"/>
                  <a:gd name="connsiteY11" fmla="*/ 3203090 h 3326049"/>
                  <a:gd name="connsiteX12" fmla="*/ 3387157 w 3510116"/>
                  <a:gd name="connsiteY12" fmla="*/ 1570991 h 3326049"/>
                  <a:gd name="connsiteX13" fmla="*/ 2533013 w 3510116"/>
                  <a:gd name="connsiteY13" fmla="*/ 135878 h 3326049"/>
                  <a:gd name="connsiteX14" fmla="*/ 2491061 w 3510116"/>
                  <a:gd name="connsiteY14" fmla="*/ 115668 h 3326049"/>
                  <a:gd name="connsiteX15" fmla="*/ 2500156 w 3510116"/>
                  <a:gd name="connsiteY15" fmla="*/ 98910 h 3326049"/>
                  <a:gd name="connsiteX16" fmla="*/ 2528425 w 3510116"/>
                  <a:gd name="connsiteY16" fmla="*/ 21674 h 33260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510116" h="3326049">
                    <a:moveTo>
                      <a:pt x="2533998" y="0"/>
                    </a:moveTo>
                    <a:lnTo>
                      <a:pt x="2591623" y="27759"/>
                    </a:lnTo>
                    <a:cubicBezTo>
                      <a:pt x="3138719" y="324959"/>
                      <a:pt x="3510116" y="904603"/>
                      <a:pt x="3510116" y="1570991"/>
                    </a:cubicBezTo>
                    <a:cubicBezTo>
                      <a:pt x="3510116" y="2540283"/>
                      <a:pt x="2724350" y="3326049"/>
                      <a:pt x="1755058" y="3326049"/>
                    </a:cubicBezTo>
                    <a:cubicBezTo>
                      <a:pt x="785766" y="3326049"/>
                      <a:pt x="0" y="2540283"/>
                      <a:pt x="0" y="1570991"/>
                    </a:cubicBezTo>
                    <a:cubicBezTo>
                      <a:pt x="0" y="904603"/>
                      <a:pt x="371397" y="324959"/>
                      <a:pt x="918493" y="27759"/>
                    </a:cubicBezTo>
                    <a:lnTo>
                      <a:pt x="923961" y="25125"/>
                    </a:lnTo>
                    <a:lnTo>
                      <a:pt x="950966" y="98910"/>
                    </a:lnTo>
                    <a:lnTo>
                      <a:pt x="972537" y="138652"/>
                    </a:lnTo>
                    <a:lnTo>
                      <a:pt x="842536" y="217629"/>
                    </a:lnTo>
                    <a:cubicBezTo>
                      <a:pt x="408395" y="510929"/>
                      <a:pt x="122959" y="1007627"/>
                      <a:pt x="122959" y="1570991"/>
                    </a:cubicBezTo>
                    <a:cubicBezTo>
                      <a:pt x="122959" y="2472374"/>
                      <a:pt x="853675" y="3203090"/>
                      <a:pt x="1755058" y="3203090"/>
                    </a:cubicBezTo>
                    <a:cubicBezTo>
                      <a:pt x="2656441" y="3203090"/>
                      <a:pt x="3387157" y="2472374"/>
                      <a:pt x="3387157" y="1570991"/>
                    </a:cubicBezTo>
                    <a:cubicBezTo>
                      <a:pt x="3387157" y="951290"/>
                      <a:pt x="3041780" y="412256"/>
                      <a:pt x="2533013" y="135878"/>
                    </a:cubicBezTo>
                    <a:lnTo>
                      <a:pt x="2491061" y="115668"/>
                    </a:lnTo>
                    <a:lnTo>
                      <a:pt x="2500156" y="98910"/>
                    </a:lnTo>
                    <a:cubicBezTo>
                      <a:pt x="2510791" y="73767"/>
                      <a:pt x="2520238" y="47998"/>
                      <a:pt x="2528425" y="21674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60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E99F57A4-F696-466D-AE25-6C1E75862A1B}"/>
                </a:ext>
              </a:extLst>
            </p:cNvPr>
            <p:cNvSpPr txBox="1"/>
            <p:nvPr/>
          </p:nvSpPr>
          <p:spPr>
            <a:xfrm>
              <a:off x="1755138" y="1675041"/>
              <a:ext cx="683260" cy="5427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latin typeface="幼圆" panose="02010509060101010101" pitchFamily="49" charset="-122"/>
                  <a:ea typeface="幼圆" panose="02010509060101010101" pitchFamily="49" charset="-122"/>
                </a:rPr>
                <a:t>01</a:t>
              </a:r>
              <a:endParaRPr lang="zh-CN" altLang="en-US" sz="1200" dirty="0"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pic>
        <p:nvPicPr>
          <p:cNvPr id="3" name="图片 2">
            <a:extLst>
              <a:ext uri="{FF2B5EF4-FFF2-40B4-BE49-F238E27FC236}">
                <a16:creationId xmlns:a16="http://schemas.microsoft.com/office/drawing/2014/main" id="{693C4F3F-A664-47EE-A6CA-CAD6C18A58A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11638" y="1573214"/>
            <a:ext cx="4394200" cy="2842022"/>
          </a:xfrm>
          <a:prstGeom prst="rect">
            <a:avLst/>
          </a:prstGeom>
        </p:spPr>
      </p:pic>
      <p:sp>
        <p:nvSpPr>
          <p:cNvPr id="25" name="文本框 58">
            <a:extLst>
              <a:ext uri="{FF2B5EF4-FFF2-40B4-BE49-F238E27FC236}">
                <a16:creationId xmlns:a16="http://schemas.microsoft.com/office/drawing/2014/main" id="{3476337C-ABEA-4A64-9A21-02C37624FDF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3896" y="2214471"/>
            <a:ext cx="3514327" cy="18712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  <a:defRPr/>
            </a:pPr>
            <a:r>
              <a:rPr lang="zh-CN" altLang="en-US" sz="2400" dirty="0">
                <a:solidFill>
                  <a:srgbClr val="F18C1B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餐厅</a:t>
            </a:r>
            <a:r>
              <a:rPr lang="zh-CN" altLang="en-US" sz="1600" dirty="0">
                <a:solidFill>
                  <a:srgbClr val="333333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 </a:t>
            </a:r>
            <a:r>
              <a:rPr lang="zh-CN" altLang="en-US" sz="1400" dirty="0">
                <a:solidFill>
                  <a:srgbClr val="333333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是户型的脖颈，是因为餐厅很多时候处于各功能区的结合部，起着连接沟通的作用。餐厅一定要在户型的外侧，与静区的卧室分开，避免产生干扰；和客厅共用时必须设在厨房一端。</a:t>
            </a:r>
          </a:p>
          <a:p>
            <a:pPr>
              <a:lnSpc>
                <a:spcPct val="140000"/>
              </a:lnSpc>
            </a:pPr>
            <a:endParaRPr lang="zh-CN" altLang="en-US" sz="1400" dirty="0">
              <a:solidFill>
                <a:srgbClr val="333333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065876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5700">
        <p:random/>
      </p:transition>
    </mc:Choice>
    <mc:Fallback>
      <p:transition spd="slow" advTm="57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1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50"/>
                            </p:stCondLst>
                            <p:childTnLst>
                              <p:par>
                                <p:cTn id="2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50"/>
                            </p:stCondLst>
                            <p:childTnLst>
                              <p:par>
                                <p:cTn id="3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50"/>
                            </p:stCondLst>
                            <p:childTnLst>
                              <p:par>
                                <p:cTn id="4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941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6" grpId="0"/>
      <p:bldP spid="17" grpId="1"/>
      <p:bldP spid="2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室内设计"/>
</p:tagLst>
</file>

<file path=ppt/theme/theme1.xml><?xml version="1.0" encoding="utf-8"?>
<a:theme xmlns:a="http://schemas.openxmlformats.org/drawingml/2006/main" name="Office 主题​​">
  <a:themeElements>
    <a:clrScheme name="Office 主题​​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56514B"/>
      </a:accent1>
      <a:accent2>
        <a:srgbClr val="565C8A"/>
      </a:accent2>
      <a:accent3>
        <a:srgbClr val="A0A1A0"/>
      </a:accent3>
      <a:accent4>
        <a:srgbClr val="806854"/>
      </a:accent4>
      <a:accent5>
        <a:srgbClr val="A09B8E"/>
      </a:accent5>
      <a:accent6>
        <a:srgbClr val="BFBFBF"/>
      </a:accent6>
      <a:hlink>
        <a:srgbClr val="56514B"/>
      </a:hlink>
      <a:folHlink>
        <a:srgbClr val="BFBFBF"/>
      </a:folHlink>
    </a:clrScheme>
    <a:fontScheme name="Office 主题​​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689</TotalTime>
  <Words>1294</Words>
  <Application>Microsoft Office PowerPoint</Application>
  <PresentationFormat>全屏显示(16:9)</PresentationFormat>
  <Paragraphs>136</Paragraphs>
  <Slides>25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3" baseType="lpstr">
      <vt:lpstr>等线</vt:lpstr>
      <vt:lpstr>等线 Light</vt:lpstr>
      <vt:lpstr>文鼎习字体</vt:lpstr>
      <vt:lpstr>幼圆</vt:lpstr>
      <vt:lpstr>Arial</vt:lpstr>
      <vt:lpstr>Calibri</vt:lpstr>
      <vt:lpstr>Calibri Light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室内设计</dc:title>
  <dc:creator>wmy</dc:creator>
  <cp:lastModifiedBy>wmy</cp:lastModifiedBy>
  <cp:revision>30</cp:revision>
  <dcterms:created xsi:type="dcterms:W3CDTF">2017-05-29T23:18:14Z</dcterms:created>
  <dcterms:modified xsi:type="dcterms:W3CDTF">2017-05-30T10:47:23Z</dcterms:modified>
</cp:coreProperties>
</file>