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2"/>
  </p:notesMasterIdLst>
  <p:sldIdLst>
    <p:sldId id="524" r:id="rId2"/>
    <p:sldId id="578" r:id="rId3"/>
    <p:sldId id="575" r:id="rId4"/>
    <p:sldId id="533" r:id="rId5"/>
    <p:sldId id="527" r:id="rId6"/>
    <p:sldId id="551" r:id="rId7"/>
    <p:sldId id="538" r:id="rId8"/>
    <p:sldId id="567" r:id="rId9"/>
    <p:sldId id="568" r:id="rId10"/>
    <p:sldId id="569" r:id="rId11"/>
    <p:sldId id="531" r:id="rId12"/>
    <p:sldId id="530" r:id="rId13"/>
    <p:sldId id="537" r:id="rId14"/>
    <p:sldId id="532" r:id="rId15"/>
    <p:sldId id="573" r:id="rId16"/>
    <p:sldId id="534" r:id="rId17"/>
    <p:sldId id="536" r:id="rId18"/>
    <p:sldId id="540" r:id="rId19"/>
    <p:sldId id="543" r:id="rId20"/>
    <p:sldId id="541" r:id="rId21"/>
    <p:sldId id="542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77" r:id="rId30"/>
    <p:sldId id="553" r:id="rId31"/>
    <p:sldId id="554" r:id="rId32"/>
    <p:sldId id="556" r:id="rId33"/>
    <p:sldId id="557" r:id="rId34"/>
    <p:sldId id="576" r:id="rId35"/>
    <p:sldId id="558" r:id="rId36"/>
    <p:sldId id="559" r:id="rId37"/>
    <p:sldId id="571" r:id="rId38"/>
    <p:sldId id="574" r:id="rId39"/>
    <p:sldId id="560" r:id="rId40"/>
    <p:sldId id="561" r:id="rId41"/>
  </p:sldIdLst>
  <p:sldSz cx="12192000" cy="6858000"/>
  <p:notesSz cx="6858000" cy="9144000"/>
  <p:embeddedFontLst>
    <p:embeddedFont>
      <p:font typeface="Impact" panose="020B0806030902050204" pitchFamily="34" charset="0"/>
      <p:regular r:id="rId43"/>
    </p:embeddedFont>
    <p:embeddedFont>
      <p:font typeface="Arial Unicode MS" panose="02010600030101010101" charset="-122"/>
      <p:regular r:id="rId44"/>
    </p:embeddedFont>
    <p:embeddedFont>
      <p:font typeface="微软雅黑" panose="020B0503020204020204" pitchFamily="34" charset="-122"/>
      <p:regular r:id="rId45"/>
      <p:bold r:id="rId46"/>
    </p:embeddedFont>
    <p:embeddedFont>
      <p:font typeface="Arial Rounded MT Bold" panose="020F0704030504030204" pitchFamily="34" charset="0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</p:embeddedFontLst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>
          <p15:clr>
            <a:srgbClr val="A4A3A4"/>
          </p15:clr>
        </p15:guide>
        <p15:guide id="2" orient="horz" pos="4876">
          <p15:clr>
            <a:srgbClr val="A4A3A4"/>
          </p15:clr>
        </p15:guide>
        <p15:guide id="3" orient="horz" pos="1368">
          <p15:clr>
            <a:srgbClr val="A4A3A4"/>
          </p15:clr>
        </p15:guide>
        <p15:guide id="4" orient="horz" pos="280">
          <p15:clr>
            <a:srgbClr val="A4A3A4"/>
          </p15:clr>
        </p15:guide>
        <p15:guide id="5" orient="horz" pos="5480">
          <p15:clr>
            <a:srgbClr val="A4A3A4"/>
          </p15:clr>
        </p15:guide>
        <p15:guide id="6" orient="horz" pos="2668">
          <p15:clr>
            <a:srgbClr val="A4A3A4"/>
          </p15:clr>
        </p15:guide>
        <p15:guide id="7" orient="horz" pos="3908">
          <p15:clr>
            <a:srgbClr val="A4A3A4"/>
          </p15:clr>
        </p15:guide>
        <p15:guide id="8" orient="horz" pos="2840">
          <p15:clr>
            <a:srgbClr val="A4A3A4"/>
          </p15:clr>
        </p15:guide>
        <p15:guide id="9" orient="horz" pos="3657">
          <p15:clr>
            <a:srgbClr val="A4A3A4"/>
          </p15:clr>
        </p15:guide>
        <p15:guide id="10" orient="horz" pos="1027">
          <p15:clr>
            <a:srgbClr val="A4A3A4"/>
          </p15:clr>
        </p15:guide>
        <p15:guide id="11" orient="horz" pos="4111">
          <p15:clr>
            <a:srgbClr val="A4A3A4"/>
          </p15:clr>
        </p15:guide>
        <p15:guide id="12" orient="horz">
          <p15:clr>
            <a:srgbClr val="A4A3A4"/>
          </p15:clr>
        </p15:guide>
        <p15:guide id="13" orient="horz" pos="2931">
          <p15:clr>
            <a:srgbClr val="A4A3A4"/>
          </p15:clr>
        </p15:guide>
        <p15:guide id="14" pos="644">
          <p15:clr>
            <a:srgbClr val="A4A3A4"/>
          </p15:clr>
        </p15:guide>
        <p15:guide id="15" pos="9596">
          <p15:clr>
            <a:srgbClr val="A4A3A4"/>
          </p15:clr>
        </p15:guide>
        <p15:guide id="16" pos="5120">
          <p15:clr>
            <a:srgbClr val="A4A3A4"/>
          </p15:clr>
        </p15:guide>
        <p15:guide id="17" pos="483">
          <p15:clr>
            <a:srgbClr val="A4A3A4"/>
          </p15:clr>
        </p15:guide>
        <p15:guide id="18" pos="7197">
          <p15:clr>
            <a:srgbClr val="A4A3A4"/>
          </p15:clr>
        </p15:guide>
        <p15:guide id="19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052"/>
    <a:srgbClr val="51AFAF"/>
    <a:srgbClr val="5DAD71"/>
    <a:srgbClr val="FFFFFF"/>
    <a:srgbClr val="F5F9F9"/>
    <a:srgbClr val="DAEAE8"/>
    <a:srgbClr val="E4F4F3"/>
    <a:srgbClr val="D7EEED"/>
    <a:srgbClr val="7CA03A"/>
    <a:srgbClr val="FEC3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424" autoAdjust="0"/>
  </p:normalViewPr>
  <p:slideViewPr>
    <p:cSldViewPr snapToGrid="0" showGuides="1">
      <p:cViewPr varScale="1">
        <p:scale>
          <a:sx n="104" d="100"/>
          <a:sy n="104" d="100"/>
        </p:scale>
        <p:origin x="114" y="348"/>
      </p:cViewPr>
      <p:guideLst>
        <p:guide orient="horz" pos="3787"/>
        <p:guide orient="horz" pos="4876"/>
        <p:guide orient="horz" pos="1368"/>
        <p:guide orient="horz" pos="280"/>
        <p:guide orient="horz" pos="548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644"/>
        <p:guide pos="9596"/>
        <p:guide pos="5120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t>2019/9/28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8575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7665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97299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44380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5003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569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222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17773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87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630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79162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640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3247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56858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0868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61722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26611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28826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57090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08755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99114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53947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326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36279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872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110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32717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09841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23305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299543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03758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91148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25640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08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1713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4353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7353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4292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0473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8341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571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11" Type="http://schemas.openxmlformats.org/officeDocument/2006/relationships/image" Target="../media/image11.png"/><Relationship Id="rId5" Type="http://schemas.openxmlformats.org/officeDocument/2006/relationships/image" Target="../media/image16.png"/><Relationship Id="rId15" Type="http://schemas.openxmlformats.org/officeDocument/2006/relationships/image" Target="../media/image2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20.png"/><Relationship Id="rId14" Type="http://schemas.openxmlformats.org/officeDocument/2006/relationships/image" Target="../media/image2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749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8" y="1820087"/>
            <a:ext cx="2954796" cy="42836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4498"/>
            <a:ext cx="341377" cy="240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5290"/>
            <a:ext cx="192024" cy="22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0182"/>
            <a:ext cx="301753" cy="161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0197"/>
            <a:ext cx="262129" cy="121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308327"/>
            <a:ext cx="838202" cy="90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195" y="4726463"/>
            <a:ext cx="749810" cy="8503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2920863"/>
            <a:ext cx="191274" cy="1111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0" y="3171065"/>
            <a:ext cx="191274" cy="11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0" y="3075481"/>
            <a:ext cx="183600" cy="1604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04" y="3841932"/>
            <a:ext cx="4814184" cy="26194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24804" y="4896413"/>
            <a:ext cx="12216804" cy="19615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6581" y="4238544"/>
            <a:ext cx="4814184" cy="2619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5059" y="4492093"/>
            <a:ext cx="4179561" cy="23659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2375" y="4070500"/>
            <a:ext cx="5684235" cy="278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6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62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66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68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7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7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7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76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804" y="-839"/>
            <a:ext cx="12245569" cy="6858839"/>
            <a:chOff x="-24804" y="-108567"/>
            <a:chExt cx="12245569" cy="6966567"/>
          </a:xfrm>
        </p:grpSpPr>
        <p:pic>
          <p:nvPicPr>
            <p:cNvPr id="31" name="图片 3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 userDrawn="1"/>
        </p:nvSpPr>
        <p:spPr>
          <a:xfrm>
            <a:off x="-26784" y="0"/>
            <a:ext cx="12245569" cy="6912283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82000">
                <a:srgbClr val="FFFFFF">
                  <a:shade val="100000"/>
                  <a:satMod val="115000"/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4804" y="-841"/>
            <a:ext cx="12245569" cy="6804976"/>
            <a:chOff x="-24804" y="-108567"/>
            <a:chExt cx="12245569" cy="6966567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08567"/>
              <a:ext cx="12192000" cy="68580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4498"/>
              <a:ext cx="341377" cy="24079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45290"/>
              <a:ext cx="192024" cy="22250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00182"/>
              <a:ext cx="301753" cy="16154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040197"/>
              <a:ext cx="262129" cy="12192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308327"/>
              <a:ext cx="838202" cy="90525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3195" y="4726463"/>
              <a:ext cx="749810" cy="85039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2920863"/>
              <a:ext cx="191274" cy="111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467143">
              <a:off x="0" y="3171065"/>
              <a:ext cx="191274" cy="11119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49687">
              <a:off x="0" y="3075481"/>
              <a:ext cx="183600" cy="16046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04" y="3841932"/>
              <a:ext cx="4814184" cy="261945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-24804" y="4896413"/>
              <a:ext cx="12216804" cy="196158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06581" y="4238544"/>
              <a:ext cx="4814184" cy="261945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05059" y="4492093"/>
              <a:ext cx="4179561" cy="23659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02375" y="4070500"/>
              <a:ext cx="5684235" cy="2787500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 userDrawn="1"/>
        </p:nvSpPr>
        <p:spPr>
          <a:xfrm>
            <a:off x="-26784" y="0"/>
            <a:ext cx="12245569" cy="6858000"/>
          </a:xfrm>
          <a:prstGeom prst="rect">
            <a:avLst/>
          </a:prstGeom>
          <a:gradFill flip="none" rotWithShape="1">
            <a:gsLst>
              <a:gs pos="44000">
                <a:schemeClr val="bg1">
                  <a:alpha val="93000"/>
                </a:schemeClr>
              </a:gs>
              <a:gs pos="100000">
                <a:srgbClr val="FFFFFF">
                  <a:shade val="100000"/>
                  <a:satMod val="115000"/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305" y="598569"/>
            <a:ext cx="955250" cy="5914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3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47250" y="1738488"/>
            <a:ext cx="7830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教育教学课件培训</a:t>
            </a:r>
            <a:r>
              <a:rPr lang="en-US" altLang="zh-CN" sz="6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5686" y="2688049"/>
            <a:ext cx="745588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儿童、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中小学教育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教师公开课</a:t>
            </a:r>
            <a:r>
              <a:rPr lang="en-US" altLang="zh-CN" sz="1700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绿色自然卡通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</a:t>
            </a:r>
            <a:r>
              <a:rPr lang="en-US" altLang="zh-CN" sz="17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7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06851" y="3219013"/>
            <a:ext cx="3749495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老师：代用名    时间：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20XX.10.1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9930165" y="730640"/>
            <a:ext cx="946563" cy="1181184"/>
          </a:xfrm>
          <a:prstGeom prst="rect">
            <a:avLst/>
          </a:prstGeom>
        </p:spPr>
      </p:pic>
      <p:pic>
        <p:nvPicPr>
          <p:cNvPr id="2" name="Bandari - 绿野仙踪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398477" y="-3048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1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1"/>
                            </p:stCondLst>
                            <p:childTnLst>
                              <p:par>
                                <p:cTn id="2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1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84053" y="1905001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84053" y="358589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矩形 84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/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/>
          <p:nvPr/>
        </p:nvSpPr>
        <p:spPr bwMode="auto">
          <a:xfrm rot="10800000">
            <a:off x="0" y="191009"/>
            <a:ext cx="12192000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3" name="Freeform 23"/>
          <p:cNvSpPr/>
          <p:nvPr/>
        </p:nvSpPr>
        <p:spPr bwMode="auto">
          <a:xfrm rot="10800000">
            <a:off x="0" y="-7295"/>
            <a:ext cx="12192000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98C05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添加关键字</a:t>
            </a:r>
            <a:endParaRPr lang="en-US" altLang="ko-KR" sz="22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/>
          <p:nvPr/>
        </p:nvSpPr>
        <p:spPr bwMode="auto">
          <a:xfrm>
            <a:off x="3152816" y="1916917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8" name="Freeform 6"/>
          <p:cNvSpPr/>
          <p:nvPr/>
        </p:nvSpPr>
        <p:spPr bwMode="auto">
          <a:xfrm>
            <a:off x="2595984" y="2894928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39" name="Freeform 7"/>
          <p:cNvSpPr/>
          <p:nvPr/>
        </p:nvSpPr>
        <p:spPr bwMode="auto">
          <a:xfrm>
            <a:off x="2043086" y="3870649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0" name="Freeform 8"/>
          <p:cNvSpPr/>
          <p:nvPr/>
        </p:nvSpPr>
        <p:spPr bwMode="auto">
          <a:xfrm>
            <a:off x="1486255" y="4844077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147271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172698"/>
            <a:ext cx="286297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198122"/>
            <a:ext cx="21861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221256"/>
            <a:ext cx="18663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defTabSz="1450340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264449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241315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215891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190464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795963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200551"/>
              <a:gd name="connsiteX1-9" fmla="*/ 626447 w 626447"/>
              <a:gd name="connsiteY1-10" fmla="*/ 464024 h 2200551"/>
              <a:gd name="connsiteX2-11" fmla="*/ 622250 w 626447"/>
              <a:gd name="connsiteY2-12" fmla="*/ 2200551 h 220055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16789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51809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245502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6447"/>
              <a:gd name="connsiteY0-8" fmla="*/ 0 h 2084046"/>
              <a:gd name="connsiteX1-9" fmla="*/ 626447 w 626447"/>
              <a:gd name="connsiteY1-10" fmla="*/ 464024 h 2084046"/>
              <a:gd name="connsiteX2-11" fmla="*/ 626446 w 626447"/>
              <a:gd name="connsiteY2-12" fmla="*/ 2084046 h 20840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4534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2803636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349543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308089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79352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14371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76723" y="5133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483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2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/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/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/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/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/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/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/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/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89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79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/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/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0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5"/>
          <p:cNvSpPr/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98C052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98C052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5DAD7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-1" fmla="*/ 6665 w 406232"/>
                  <a:gd name="connsiteY0-2" fmla="*/ 305095 h 348959"/>
                  <a:gd name="connsiteX1-3" fmla="*/ 6665 w 406232"/>
                  <a:gd name="connsiteY1-4" fmla="*/ 226514 h 348959"/>
                  <a:gd name="connsiteX2-5" fmla="*/ 73340 w 406232"/>
                  <a:gd name="connsiteY2-6" fmla="*/ 128882 h 348959"/>
                  <a:gd name="connsiteX3-7" fmla="*/ 244790 w 406232"/>
                  <a:gd name="connsiteY3-8" fmla="*/ 43157 h 348959"/>
                  <a:gd name="connsiteX4-9" fmla="*/ 401952 w 406232"/>
                  <a:gd name="connsiteY4-10" fmla="*/ 295 h 348959"/>
                  <a:gd name="connsiteX5-11" fmla="*/ 359090 w 406232"/>
                  <a:gd name="connsiteY5-12" fmla="*/ 26489 h 348959"/>
                  <a:gd name="connsiteX6-13" fmla="*/ 330515 w 406232"/>
                  <a:gd name="connsiteY6-14" fmla="*/ 69351 h 348959"/>
                  <a:gd name="connsiteX7-15" fmla="*/ 278127 w 406232"/>
                  <a:gd name="connsiteY7-16" fmla="*/ 209845 h 348959"/>
                  <a:gd name="connsiteX8-17" fmla="*/ 211452 w 406232"/>
                  <a:gd name="connsiteY8-18" fmla="*/ 305095 h 348959"/>
                  <a:gd name="connsiteX9-19" fmla="*/ 128108 w 406232"/>
                  <a:gd name="connsiteY9-20" fmla="*/ 345576 h 348959"/>
                  <a:gd name="connsiteX10-21" fmla="*/ 44765 w 406232"/>
                  <a:gd name="connsiteY10-22" fmla="*/ 345576 h 348959"/>
                  <a:gd name="connsiteX11-23" fmla="*/ 6665 w 406232"/>
                  <a:gd name="connsiteY11-24" fmla="*/ 305095 h 348959"/>
                  <a:gd name="connsiteX0-25" fmla="*/ 6665 w 406232"/>
                  <a:gd name="connsiteY0-26" fmla="*/ 305095 h 357637"/>
                  <a:gd name="connsiteX1-27" fmla="*/ 6665 w 406232"/>
                  <a:gd name="connsiteY1-28" fmla="*/ 226514 h 357637"/>
                  <a:gd name="connsiteX2-29" fmla="*/ 73340 w 406232"/>
                  <a:gd name="connsiteY2-30" fmla="*/ 128882 h 357637"/>
                  <a:gd name="connsiteX3-31" fmla="*/ 244790 w 406232"/>
                  <a:gd name="connsiteY3-32" fmla="*/ 43157 h 357637"/>
                  <a:gd name="connsiteX4-33" fmla="*/ 401952 w 406232"/>
                  <a:gd name="connsiteY4-34" fmla="*/ 295 h 357637"/>
                  <a:gd name="connsiteX5-35" fmla="*/ 359090 w 406232"/>
                  <a:gd name="connsiteY5-36" fmla="*/ 26489 h 357637"/>
                  <a:gd name="connsiteX6-37" fmla="*/ 330515 w 406232"/>
                  <a:gd name="connsiteY6-38" fmla="*/ 69351 h 357637"/>
                  <a:gd name="connsiteX7-39" fmla="*/ 278127 w 406232"/>
                  <a:gd name="connsiteY7-40" fmla="*/ 209845 h 357637"/>
                  <a:gd name="connsiteX8-41" fmla="*/ 211452 w 406232"/>
                  <a:gd name="connsiteY8-42" fmla="*/ 305095 h 357637"/>
                  <a:gd name="connsiteX9-43" fmla="*/ 120964 w 406232"/>
                  <a:gd name="connsiteY9-44" fmla="*/ 355101 h 357637"/>
                  <a:gd name="connsiteX10-45" fmla="*/ 44765 w 406232"/>
                  <a:gd name="connsiteY10-46" fmla="*/ 345576 h 357637"/>
                  <a:gd name="connsiteX11-47" fmla="*/ 6665 w 406232"/>
                  <a:gd name="connsiteY11-48" fmla="*/ 305095 h 357637"/>
                  <a:gd name="connsiteX0-49" fmla="*/ 6665 w 406232"/>
                  <a:gd name="connsiteY0-50" fmla="*/ 305095 h 357637"/>
                  <a:gd name="connsiteX1-51" fmla="*/ 6665 w 406232"/>
                  <a:gd name="connsiteY1-52" fmla="*/ 226514 h 357637"/>
                  <a:gd name="connsiteX2-53" fmla="*/ 73340 w 406232"/>
                  <a:gd name="connsiteY2-54" fmla="*/ 128882 h 357637"/>
                  <a:gd name="connsiteX3-55" fmla="*/ 244790 w 406232"/>
                  <a:gd name="connsiteY3-56" fmla="*/ 43157 h 357637"/>
                  <a:gd name="connsiteX4-57" fmla="*/ 401952 w 406232"/>
                  <a:gd name="connsiteY4-58" fmla="*/ 295 h 357637"/>
                  <a:gd name="connsiteX5-59" fmla="*/ 359090 w 406232"/>
                  <a:gd name="connsiteY5-60" fmla="*/ 26489 h 357637"/>
                  <a:gd name="connsiteX6-61" fmla="*/ 330515 w 406232"/>
                  <a:gd name="connsiteY6-62" fmla="*/ 69351 h 357637"/>
                  <a:gd name="connsiteX7-63" fmla="*/ 278127 w 406232"/>
                  <a:gd name="connsiteY7-64" fmla="*/ 209845 h 357637"/>
                  <a:gd name="connsiteX8-65" fmla="*/ 211452 w 406232"/>
                  <a:gd name="connsiteY8-66" fmla="*/ 305095 h 357637"/>
                  <a:gd name="connsiteX9-67" fmla="*/ 120964 w 406232"/>
                  <a:gd name="connsiteY9-68" fmla="*/ 355101 h 357637"/>
                  <a:gd name="connsiteX10-69" fmla="*/ 44765 w 406232"/>
                  <a:gd name="connsiteY10-70" fmla="*/ 345576 h 357637"/>
                  <a:gd name="connsiteX11-71" fmla="*/ 6665 w 406232"/>
                  <a:gd name="connsiteY11-72" fmla="*/ 305095 h 357637"/>
                  <a:gd name="connsiteX0-73" fmla="*/ 6665 w 406232"/>
                  <a:gd name="connsiteY0-74" fmla="*/ 305095 h 357637"/>
                  <a:gd name="connsiteX1-75" fmla="*/ 6665 w 406232"/>
                  <a:gd name="connsiteY1-76" fmla="*/ 226514 h 357637"/>
                  <a:gd name="connsiteX2-77" fmla="*/ 73340 w 406232"/>
                  <a:gd name="connsiteY2-78" fmla="*/ 128882 h 357637"/>
                  <a:gd name="connsiteX3-79" fmla="*/ 244790 w 406232"/>
                  <a:gd name="connsiteY3-80" fmla="*/ 43157 h 357637"/>
                  <a:gd name="connsiteX4-81" fmla="*/ 401952 w 406232"/>
                  <a:gd name="connsiteY4-82" fmla="*/ 295 h 357637"/>
                  <a:gd name="connsiteX5-83" fmla="*/ 359090 w 406232"/>
                  <a:gd name="connsiteY5-84" fmla="*/ 26489 h 357637"/>
                  <a:gd name="connsiteX6-85" fmla="*/ 330515 w 406232"/>
                  <a:gd name="connsiteY6-86" fmla="*/ 69351 h 357637"/>
                  <a:gd name="connsiteX7-87" fmla="*/ 278127 w 406232"/>
                  <a:gd name="connsiteY7-88" fmla="*/ 209845 h 357637"/>
                  <a:gd name="connsiteX8-89" fmla="*/ 211452 w 406232"/>
                  <a:gd name="connsiteY8-90" fmla="*/ 305095 h 357637"/>
                  <a:gd name="connsiteX9-91" fmla="*/ 120964 w 406232"/>
                  <a:gd name="connsiteY9-92" fmla="*/ 355101 h 357637"/>
                  <a:gd name="connsiteX10-93" fmla="*/ 44765 w 406232"/>
                  <a:gd name="connsiteY10-94" fmla="*/ 345576 h 357637"/>
                  <a:gd name="connsiteX11-95" fmla="*/ 6665 w 406232"/>
                  <a:gd name="connsiteY11-96" fmla="*/ 305095 h 357637"/>
                  <a:gd name="connsiteX0-97" fmla="*/ 6665 w 406232"/>
                  <a:gd name="connsiteY0-98" fmla="*/ 305095 h 357637"/>
                  <a:gd name="connsiteX1-99" fmla="*/ 6665 w 406232"/>
                  <a:gd name="connsiteY1-100" fmla="*/ 226514 h 357637"/>
                  <a:gd name="connsiteX2-101" fmla="*/ 73340 w 406232"/>
                  <a:gd name="connsiteY2-102" fmla="*/ 128882 h 357637"/>
                  <a:gd name="connsiteX3-103" fmla="*/ 244790 w 406232"/>
                  <a:gd name="connsiteY3-104" fmla="*/ 43157 h 357637"/>
                  <a:gd name="connsiteX4-105" fmla="*/ 401952 w 406232"/>
                  <a:gd name="connsiteY4-106" fmla="*/ 295 h 357637"/>
                  <a:gd name="connsiteX5-107" fmla="*/ 359090 w 406232"/>
                  <a:gd name="connsiteY5-108" fmla="*/ 26489 h 357637"/>
                  <a:gd name="connsiteX6-109" fmla="*/ 330515 w 406232"/>
                  <a:gd name="connsiteY6-110" fmla="*/ 69351 h 357637"/>
                  <a:gd name="connsiteX7-111" fmla="*/ 278127 w 406232"/>
                  <a:gd name="connsiteY7-112" fmla="*/ 209845 h 357637"/>
                  <a:gd name="connsiteX8-113" fmla="*/ 211452 w 406232"/>
                  <a:gd name="connsiteY8-114" fmla="*/ 305095 h 357637"/>
                  <a:gd name="connsiteX9-115" fmla="*/ 120964 w 406232"/>
                  <a:gd name="connsiteY9-116" fmla="*/ 355101 h 357637"/>
                  <a:gd name="connsiteX10-117" fmla="*/ 44765 w 406232"/>
                  <a:gd name="connsiteY10-118" fmla="*/ 345576 h 357637"/>
                  <a:gd name="connsiteX11-119" fmla="*/ 6665 w 406232"/>
                  <a:gd name="connsiteY11-120" fmla="*/ 305095 h 357637"/>
                  <a:gd name="connsiteX0-121" fmla="*/ 7668 w 407235"/>
                  <a:gd name="connsiteY0-122" fmla="*/ 305095 h 357637"/>
                  <a:gd name="connsiteX1-123" fmla="*/ 7668 w 407235"/>
                  <a:gd name="connsiteY1-124" fmla="*/ 226514 h 357637"/>
                  <a:gd name="connsiteX2-125" fmla="*/ 74343 w 407235"/>
                  <a:gd name="connsiteY2-126" fmla="*/ 128882 h 357637"/>
                  <a:gd name="connsiteX3-127" fmla="*/ 245793 w 407235"/>
                  <a:gd name="connsiteY3-128" fmla="*/ 43157 h 357637"/>
                  <a:gd name="connsiteX4-129" fmla="*/ 402955 w 407235"/>
                  <a:gd name="connsiteY4-130" fmla="*/ 295 h 357637"/>
                  <a:gd name="connsiteX5-131" fmla="*/ 360093 w 407235"/>
                  <a:gd name="connsiteY5-132" fmla="*/ 26489 h 357637"/>
                  <a:gd name="connsiteX6-133" fmla="*/ 331518 w 407235"/>
                  <a:gd name="connsiteY6-134" fmla="*/ 69351 h 357637"/>
                  <a:gd name="connsiteX7-135" fmla="*/ 279130 w 407235"/>
                  <a:gd name="connsiteY7-136" fmla="*/ 209845 h 357637"/>
                  <a:gd name="connsiteX8-137" fmla="*/ 212455 w 407235"/>
                  <a:gd name="connsiteY8-138" fmla="*/ 305095 h 357637"/>
                  <a:gd name="connsiteX9-139" fmla="*/ 121967 w 407235"/>
                  <a:gd name="connsiteY9-140" fmla="*/ 355101 h 357637"/>
                  <a:gd name="connsiteX10-141" fmla="*/ 45768 w 407235"/>
                  <a:gd name="connsiteY10-142" fmla="*/ 345576 h 357637"/>
                  <a:gd name="connsiteX11-143" fmla="*/ 7668 w 407235"/>
                  <a:gd name="connsiteY11-144" fmla="*/ 305095 h 3576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-1" fmla="*/ 114303 w 114766"/>
                  <a:gd name="connsiteY0-2" fmla="*/ 7143 h 117111"/>
                  <a:gd name="connsiteX1-3" fmla="*/ 66678 w 114766"/>
                  <a:gd name="connsiteY1-4" fmla="*/ 66675 h 117111"/>
                  <a:gd name="connsiteX2-5" fmla="*/ 40484 w 114766"/>
                  <a:gd name="connsiteY2-6" fmla="*/ 116681 h 117111"/>
                  <a:gd name="connsiteX3-7" fmla="*/ 3 w 114766"/>
                  <a:gd name="connsiteY3-8" fmla="*/ 88106 h 117111"/>
                  <a:gd name="connsiteX4-9" fmla="*/ 42865 w 114766"/>
                  <a:gd name="connsiteY4-10" fmla="*/ 40481 h 117111"/>
                  <a:gd name="connsiteX5-11" fmla="*/ 88109 w 114766"/>
                  <a:gd name="connsiteY5-12" fmla="*/ 4762 h 117111"/>
                  <a:gd name="connsiteX6" fmla="*/ 114303 w 114766"/>
                  <a:gd name="connsiteY6" fmla="*/ 7143 h 117111"/>
                  <a:gd name="connsiteX0-13" fmla="*/ 114306 w 114769"/>
                  <a:gd name="connsiteY0-14" fmla="*/ 7143 h 109586"/>
                  <a:gd name="connsiteX1-15" fmla="*/ 66681 w 114769"/>
                  <a:gd name="connsiteY1-16" fmla="*/ 66675 h 109586"/>
                  <a:gd name="connsiteX2-17" fmla="*/ 29099 w 114769"/>
                  <a:gd name="connsiteY2-18" fmla="*/ 108934 h 109586"/>
                  <a:gd name="connsiteX3-19" fmla="*/ 6 w 114769"/>
                  <a:gd name="connsiteY3-20" fmla="*/ 88106 h 109586"/>
                  <a:gd name="connsiteX4-21" fmla="*/ 42868 w 114769"/>
                  <a:gd name="connsiteY4-22" fmla="*/ 40481 h 109586"/>
                  <a:gd name="connsiteX5-23" fmla="*/ 88112 w 114769"/>
                  <a:gd name="connsiteY5-24" fmla="*/ 4762 h 109586"/>
                  <a:gd name="connsiteX6-25" fmla="*/ 114306 w 114769"/>
                  <a:gd name="connsiteY6-26" fmla="*/ 7143 h 109586"/>
                  <a:gd name="connsiteX0-27" fmla="*/ 148467 w 148642"/>
                  <a:gd name="connsiteY0-28" fmla="*/ 2864 h 123382"/>
                  <a:gd name="connsiteX1-29" fmla="*/ 66681 w 148642"/>
                  <a:gd name="connsiteY1-30" fmla="*/ 80472 h 123382"/>
                  <a:gd name="connsiteX2-31" fmla="*/ 29099 w 148642"/>
                  <a:gd name="connsiteY2-32" fmla="*/ 122731 h 123382"/>
                  <a:gd name="connsiteX3-33" fmla="*/ 6 w 148642"/>
                  <a:gd name="connsiteY3-34" fmla="*/ 101903 h 123382"/>
                  <a:gd name="connsiteX4-35" fmla="*/ 42868 w 148642"/>
                  <a:gd name="connsiteY4-36" fmla="*/ 54278 h 123382"/>
                  <a:gd name="connsiteX5-37" fmla="*/ 88112 w 148642"/>
                  <a:gd name="connsiteY5-38" fmla="*/ 18559 h 123382"/>
                  <a:gd name="connsiteX6-39" fmla="*/ 148467 w 148642"/>
                  <a:gd name="connsiteY6-40" fmla="*/ 2864 h 123382"/>
                  <a:gd name="connsiteX0-41" fmla="*/ 148467 w 151739"/>
                  <a:gd name="connsiteY0-42" fmla="*/ 11381 h 131899"/>
                  <a:gd name="connsiteX1-43" fmla="*/ 66681 w 151739"/>
                  <a:gd name="connsiteY1-44" fmla="*/ 88989 h 131899"/>
                  <a:gd name="connsiteX2-45" fmla="*/ 29099 w 151739"/>
                  <a:gd name="connsiteY2-46" fmla="*/ 131248 h 131899"/>
                  <a:gd name="connsiteX3-47" fmla="*/ 6 w 151739"/>
                  <a:gd name="connsiteY3-48" fmla="*/ 110420 h 131899"/>
                  <a:gd name="connsiteX4-49" fmla="*/ 42868 w 151739"/>
                  <a:gd name="connsiteY4-50" fmla="*/ 62795 h 131899"/>
                  <a:gd name="connsiteX5-51" fmla="*/ 129865 w 151739"/>
                  <a:gd name="connsiteY5-52" fmla="*/ 3837 h 131899"/>
                  <a:gd name="connsiteX6-53" fmla="*/ 148467 w 151739"/>
                  <a:gd name="connsiteY6-54" fmla="*/ 11381 h 13189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25" y="connsiteY6-2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-1" fmla="*/ 3352 w 180873"/>
                <a:gd name="connsiteY0-2" fmla="*/ 166776 h 173137"/>
                <a:gd name="connsiteX1-3" fmla="*/ 93840 w 180873"/>
                <a:gd name="connsiteY1-4" fmla="*/ 64383 h 173137"/>
                <a:gd name="connsiteX2-5" fmla="*/ 179565 w 180873"/>
                <a:gd name="connsiteY2-6" fmla="*/ 89 h 173137"/>
                <a:gd name="connsiteX3-7" fmla="*/ 139083 w 180873"/>
                <a:gd name="connsiteY3-8" fmla="*/ 52476 h 173137"/>
                <a:gd name="connsiteX4-9" fmla="*/ 50977 w 180873"/>
                <a:gd name="connsiteY4-10" fmla="*/ 138201 h 173137"/>
                <a:gd name="connsiteX5-11" fmla="*/ 22402 w 180873"/>
                <a:gd name="connsiteY5-12" fmla="*/ 159633 h 173137"/>
                <a:gd name="connsiteX6" fmla="*/ 3352 w 180873"/>
                <a:gd name="connsiteY6" fmla="*/ 166776 h 173137"/>
                <a:gd name="connsiteX0-13" fmla="*/ 4789 w 182310"/>
                <a:gd name="connsiteY0-14" fmla="*/ 166776 h 185696"/>
                <a:gd name="connsiteX1-15" fmla="*/ 95277 w 182310"/>
                <a:gd name="connsiteY1-16" fmla="*/ 64383 h 185696"/>
                <a:gd name="connsiteX2-17" fmla="*/ 181002 w 182310"/>
                <a:gd name="connsiteY2-18" fmla="*/ 89 h 185696"/>
                <a:gd name="connsiteX3-19" fmla="*/ 140520 w 182310"/>
                <a:gd name="connsiteY3-20" fmla="*/ 52476 h 185696"/>
                <a:gd name="connsiteX4-21" fmla="*/ 52414 w 182310"/>
                <a:gd name="connsiteY4-22" fmla="*/ 138201 h 185696"/>
                <a:gd name="connsiteX5-23" fmla="*/ 16695 w 182310"/>
                <a:gd name="connsiteY5-24" fmla="*/ 183445 h 185696"/>
                <a:gd name="connsiteX6-25" fmla="*/ 4789 w 182310"/>
                <a:gd name="connsiteY6-26" fmla="*/ 166776 h 185696"/>
                <a:gd name="connsiteX0-27" fmla="*/ 4789 w 181809"/>
                <a:gd name="connsiteY0-28" fmla="*/ 166776 h 185696"/>
                <a:gd name="connsiteX1-29" fmla="*/ 95277 w 181809"/>
                <a:gd name="connsiteY1-30" fmla="*/ 64383 h 185696"/>
                <a:gd name="connsiteX2-31" fmla="*/ 181002 w 181809"/>
                <a:gd name="connsiteY2-32" fmla="*/ 89 h 185696"/>
                <a:gd name="connsiteX3-33" fmla="*/ 133376 w 181809"/>
                <a:gd name="connsiteY3-34" fmla="*/ 52476 h 185696"/>
                <a:gd name="connsiteX4-35" fmla="*/ 52414 w 181809"/>
                <a:gd name="connsiteY4-36" fmla="*/ 138201 h 185696"/>
                <a:gd name="connsiteX5-37" fmla="*/ 16695 w 181809"/>
                <a:gd name="connsiteY5-38" fmla="*/ 183445 h 185696"/>
                <a:gd name="connsiteX6-39" fmla="*/ 4789 w 181809"/>
                <a:gd name="connsiteY6-40" fmla="*/ 166776 h 185696"/>
                <a:gd name="connsiteX0-41" fmla="*/ 4789 w 181809"/>
                <a:gd name="connsiteY0-42" fmla="*/ 166776 h 185696"/>
                <a:gd name="connsiteX1-43" fmla="*/ 95277 w 181809"/>
                <a:gd name="connsiteY1-44" fmla="*/ 64383 h 185696"/>
                <a:gd name="connsiteX2-45" fmla="*/ 181002 w 181809"/>
                <a:gd name="connsiteY2-46" fmla="*/ 89 h 185696"/>
                <a:gd name="connsiteX3-47" fmla="*/ 133376 w 181809"/>
                <a:gd name="connsiteY3-48" fmla="*/ 52476 h 185696"/>
                <a:gd name="connsiteX4-49" fmla="*/ 52414 w 181809"/>
                <a:gd name="connsiteY4-50" fmla="*/ 133439 h 185696"/>
                <a:gd name="connsiteX5-51" fmla="*/ 16695 w 181809"/>
                <a:gd name="connsiteY5-52" fmla="*/ 183445 h 185696"/>
                <a:gd name="connsiteX6-53" fmla="*/ 4789 w 181809"/>
                <a:gd name="connsiteY6-54" fmla="*/ 166776 h 185696"/>
                <a:gd name="connsiteX0-55" fmla="*/ 6892 w 183912"/>
                <a:gd name="connsiteY0-56" fmla="*/ 166776 h 183799"/>
                <a:gd name="connsiteX1-57" fmla="*/ 97380 w 183912"/>
                <a:gd name="connsiteY1-58" fmla="*/ 64383 h 183799"/>
                <a:gd name="connsiteX2-59" fmla="*/ 183105 w 183912"/>
                <a:gd name="connsiteY2-60" fmla="*/ 89 h 183799"/>
                <a:gd name="connsiteX3-61" fmla="*/ 135479 w 183912"/>
                <a:gd name="connsiteY3-62" fmla="*/ 52476 h 183799"/>
                <a:gd name="connsiteX4-63" fmla="*/ 54517 w 183912"/>
                <a:gd name="connsiteY4-64" fmla="*/ 133439 h 183799"/>
                <a:gd name="connsiteX5-65" fmla="*/ 11655 w 183912"/>
                <a:gd name="connsiteY5-66" fmla="*/ 181064 h 183799"/>
                <a:gd name="connsiteX6-67" fmla="*/ 6892 w 183912"/>
                <a:gd name="connsiteY6-68" fmla="*/ 166776 h 183799"/>
                <a:gd name="connsiteX0-69" fmla="*/ 6892 w 183575"/>
                <a:gd name="connsiteY0-70" fmla="*/ 166823 h 183846"/>
                <a:gd name="connsiteX1-71" fmla="*/ 97380 w 183575"/>
                <a:gd name="connsiteY1-72" fmla="*/ 64430 h 183846"/>
                <a:gd name="connsiteX2-73" fmla="*/ 183105 w 183575"/>
                <a:gd name="connsiteY2-74" fmla="*/ 136 h 183846"/>
                <a:gd name="connsiteX3-75" fmla="*/ 128336 w 183575"/>
                <a:gd name="connsiteY3-76" fmla="*/ 50142 h 183846"/>
                <a:gd name="connsiteX4-77" fmla="*/ 54517 w 183575"/>
                <a:gd name="connsiteY4-78" fmla="*/ 133486 h 183846"/>
                <a:gd name="connsiteX5-79" fmla="*/ 11655 w 183575"/>
                <a:gd name="connsiteY5-80" fmla="*/ 181111 h 183846"/>
                <a:gd name="connsiteX6-81" fmla="*/ 6892 w 183575"/>
                <a:gd name="connsiteY6-82" fmla="*/ 166823 h 183846"/>
                <a:gd name="connsiteX0-83" fmla="*/ 6892 w 183417"/>
                <a:gd name="connsiteY0-84" fmla="*/ 166742 h 183765"/>
                <a:gd name="connsiteX1-85" fmla="*/ 97380 w 183417"/>
                <a:gd name="connsiteY1-86" fmla="*/ 64349 h 183765"/>
                <a:gd name="connsiteX2-87" fmla="*/ 183105 w 183417"/>
                <a:gd name="connsiteY2-88" fmla="*/ 55 h 183765"/>
                <a:gd name="connsiteX3-89" fmla="*/ 123574 w 183417"/>
                <a:gd name="connsiteY3-90" fmla="*/ 54824 h 183765"/>
                <a:gd name="connsiteX4-91" fmla="*/ 54517 w 183417"/>
                <a:gd name="connsiteY4-92" fmla="*/ 133405 h 183765"/>
                <a:gd name="connsiteX5-93" fmla="*/ 11655 w 183417"/>
                <a:gd name="connsiteY5-94" fmla="*/ 181030 h 183765"/>
                <a:gd name="connsiteX6-95" fmla="*/ 6892 w 183417"/>
                <a:gd name="connsiteY6-96" fmla="*/ 166742 h 183765"/>
                <a:gd name="connsiteX0-97" fmla="*/ 5402 w 181927"/>
                <a:gd name="connsiteY0-98" fmla="*/ 166742 h 183765"/>
                <a:gd name="connsiteX1-99" fmla="*/ 95890 w 181927"/>
                <a:gd name="connsiteY1-100" fmla="*/ 64349 h 183765"/>
                <a:gd name="connsiteX2-101" fmla="*/ 181615 w 181927"/>
                <a:gd name="connsiteY2-102" fmla="*/ 55 h 183765"/>
                <a:gd name="connsiteX3-103" fmla="*/ 122084 w 181927"/>
                <a:gd name="connsiteY3-104" fmla="*/ 54824 h 183765"/>
                <a:gd name="connsiteX4-105" fmla="*/ 53027 w 181927"/>
                <a:gd name="connsiteY4-106" fmla="*/ 133405 h 183765"/>
                <a:gd name="connsiteX5-107" fmla="*/ 14927 w 181927"/>
                <a:gd name="connsiteY5-108" fmla="*/ 181030 h 183765"/>
                <a:gd name="connsiteX6-109" fmla="*/ 5402 w 181927"/>
                <a:gd name="connsiteY6-110" fmla="*/ 166742 h 18376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25" y="connsiteY6-2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/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AFA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/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/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/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4000" b="1" dirty="0" smtClean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35452" y="1914026"/>
            <a:ext cx="109517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XX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 smtClean="0">
                <a:solidFill>
                  <a:schemeClr val="accent6"/>
                </a:solidFill>
                <a:latin typeface="Arial Rounded MT Bold" panose="020F0704030504030204" pitchFamily="34" charset="0"/>
                <a:cs typeface="Times New Roman" panose="02020603050405020304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uLnTx/>
              <a:uFillTx/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录入描述说明。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的内容打在这里，或者通过复制您的文本后，在此框中选择粘贴，并选择只保留文字。您的内容打在这里，或者通过复制您的文本后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/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的分析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201883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598454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3"/>
          <p:cNvSpPr txBox="1"/>
          <p:nvPr/>
        </p:nvSpPr>
        <p:spPr>
          <a:xfrm flipH="1">
            <a:off x="1102761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874821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sp>
        <p:nvSpPr>
          <p:cNvPr id="45" name="文本框 2"/>
          <p:cNvSpPr txBox="1"/>
          <p:nvPr/>
        </p:nvSpPr>
        <p:spPr>
          <a:xfrm>
            <a:off x="5205372" y="295308"/>
            <a:ext cx="1781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48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1159014" y="2496994"/>
            <a:ext cx="1910498" cy="118295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221047"/>
            <a:ext cx="838202" cy="90525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629" y="639183"/>
            <a:ext cx="749810" cy="850394"/>
          </a:xfrm>
          <a:prstGeom prst="rect">
            <a:avLst/>
          </a:prstGeom>
        </p:spPr>
      </p:pic>
      <p:sp>
        <p:nvSpPr>
          <p:cNvPr id="58" name="TextBox 23"/>
          <p:cNvSpPr txBox="1"/>
          <p:nvPr/>
        </p:nvSpPr>
        <p:spPr>
          <a:xfrm flipH="1">
            <a:off x="3790877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9" name="TextBox 25"/>
          <p:cNvSpPr txBox="1"/>
          <p:nvPr/>
        </p:nvSpPr>
        <p:spPr>
          <a:xfrm>
            <a:off x="3562937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847130" y="2496994"/>
            <a:ext cx="1910498" cy="1182954"/>
          </a:xfrm>
          <a:prstGeom prst="rect">
            <a:avLst/>
          </a:prstGeom>
        </p:spPr>
      </p:pic>
      <p:sp>
        <p:nvSpPr>
          <p:cNvPr id="61" name="TextBox 23"/>
          <p:cNvSpPr txBox="1"/>
          <p:nvPr/>
        </p:nvSpPr>
        <p:spPr>
          <a:xfrm flipH="1">
            <a:off x="6456959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2" name="TextBox 25"/>
          <p:cNvSpPr txBox="1"/>
          <p:nvPr/>
        </p:nvSpPr>
        <p:spPr>
          <a:xfrm>
            <a:off x="6229019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513212" y="2496994"/>
            <a:ext cx="1910498" cy="1182954"/>
          </a:xfrm>
          <a:prstGeom prst="rect">
            <a:avLst/>
          </a:prstGeom>
        </p:spPr>
      </p:pic>
      <p:sp>
        <p:nvSpPr>
          <p:cNvPr id="64" name="TextBox 23"/>
          <p:cNvSpPr txBox="1"/>
          <p:nvPr/>
        </p:nvSpPr>
        <p:spPr>
          <a:xfrm flipH="1">
            <a:off x="9145075" y="2113267"/>
            <a:ext cx="1802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accent6"/>
                </a:solidFill>
                <a:effectLst/>
                <a:uLnTx/>
                <a:uFillTx/>
                <a:latin typeface="Arial Rounded MT Bold" panose="020F070403050403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kumimoji="0" lang="zh-CN" altLang="en-US" sz="5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accent6"/>
              </a:solidFill>
              <a:effectLst/>
              <a:uLnTx/>
              <a:uFillTx/>
              <a:latin typeface="Arial Rounded MT Bold" panose="020F070403050403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TextBox 25"/>
          <p:cNvSpPr txBox="1"/>
          <p:nvPr/>
        </p:nvSpPr>
        <p:spPr>
          <a:xfrm>
            <a:off x="8917135" y="359446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201328" y="2496994"/>
            <a:ext cx="1910498" cy="1182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750" fill="hold"/>
                                        <p:tgtEl>
                                          <p:spTgt spid="5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5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5" grpId="0"/>
      <p:bldP spid="58" grpId="0"/>
      <p:bldP spid="59" grpId="0"/>
      <p:bldP spid="61" grpId="0"/>
      <p:bldP spid="62" grpId="0"/>
      <p:bldP spid="64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5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5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点击添加关键字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，在此录入上述图表的综合描述说明，在此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5" dirty="0"/>
            </a:p>
          </p:txBody>
        </p:sp>
        <p:sp>
          <p:nvSpPr>
            <p:cNvPr id="77" name="任意多边形 76"/>
            <p:cNvSpPr/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说明，在此录入图表的综合描述说明，在此录入图表的综合描述说明，在此录入图表的综合描述说明，在此录入图表的综合描述说明。在此录入图表的综合描述说明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="1" baseline="-3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/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/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/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/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/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90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89658" y="198646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/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/>
            <a:srcRect/>
            <a:stretch>
              <a:fillRect/>
            </a:stretch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点击在此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/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5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录入图表的描述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/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/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/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/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8565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8565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5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/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8565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8565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ym typeface="微软雅黑" panose="020B0503020204020204" pitchFamily="34" charset="-122"/>
              </a:rPr>
              <a:t>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说明，在此录入上述图表的综合描述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</a:t>
            </a:r>
            <a:endParaRPr lang="zh-CN" altLang="en-US" sz="13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/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-1" fmla="*/ 4729 w 10000"/>
              <a:gd name="connsiteY0-2" fmla="*/ 0 h 10000"/>
              <a:gd name="connsiteX1-3" fmla="*/ 2244 w 10000"/>
              <a:gd name="connsiteY1-4" fmla="*/ 581 h 10000"/>
              <a:gd name="connsiteX2-5" fmla="*/ 3173 w 10000"/>
              <a:gd name="connsiteY2-6" fmla="*/ 1171 h 10000"/>
              <a:gd name="connsiteX3-7" fmla="*/ 5073 w 10000"/>
              <a:gd name="connsiteY3-8" fmla="*/ 5059 h 10000"/>
              <a:gd name="connsiteX4-9" fmla="*/ 4280 w 10000"/>
              <a:gd name="connsiteY4-10" fmla="*/ 7657 h 10000"/>
              <a:gd name="connsiteX5-11" fmla="*/ 0 w 10000"/>
              <a:gd name="connsiteY5-12" fmla="*/ 7205 h 10000"/>
              <a:gd name="connsiteX6-13" fmla="*/ 2182 w 10000"/>
              <a:gd name="connsiteY6-14" fmla="*/ 9449 h 10000"/>
              <a:gd name="connsiteX7-15" fmla="*/ 4739 w 10000"/>
              <a:gd name="connsiteY7-16" fmla="*/ 10000 h 10000"/>
              <a:gd name="connsiteX8-17" fmla="*/ 7537 w 10000"/>
              <a:gd name="connsiteY8-18" fmla="*/ 9183 h 10000"/>
              <a:gd name="connsiteX9-19" fmla="*/ 10000 w 10000"/>
              <a:gd name="connsiteY9-20" fmla="*/ 4970 h 10000"/>
              <a:gd name="connsiteX10-21" fmla="*/ 4729 w 10000"/>
              <a:gd name="connsiteY10-22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27"/>
          <p:cNvSpPr/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-1" fmla="*/ 3025 w 10000"/>
              <a:gd name="connsiteY0-2" fmla="*/ 4286 h 10000"/>
              <a:gd name="connsiteX1-3" fmla="*/ 2441 w 10000"/>
              <a:gd name="connsiteY1-4" fmla="*/ 2270 h 10000"/>
              <a:gd name="connsiteX2-5" fmla="*/ 4304 w 10000"/>
              <a:gd name="connsiteY2-6" fmla="*/ 20 h 10000"/>
              <a:gd name="connsiteX3-7" fmla="*/ 4284 w 10000"/>
              <a:gd name="connsiteY3-8" fmla="*/ 0 h 10000"/>
              <a:gd name="connsiteX4-9" fmla="*/ 0 w 10000"/>
              <a:gd name="connsiteY4-10" fmla="*/ 4965 h 10000"/>
              <a:gd name="connsiteX5-11" fmla="*/ 5000 w 10000"/>
              <a:gd name="connsiteY5-12" fmla="*/ 10000 h 10000"/>
              <a:gd name="connsiteX6-13" fmla="*/ 10000 w 10000"/>
              <a:gd name="connsiteY6-14" fmla="*/ 4965 h 10000"/>
              <a:gd name="connsiteX7-15" fmla="*/ 3025 w 10000"/>
              <a:gd name="connsiteY7-16" fmla="*/ 4286 h 10000"/>
              <a:gd name="connsiteX0-17" fmla="*/ 3025 w 10000"/>
              <a:gd name="connsiteY0-18" fmla="*/ 4286 h 10000"/>
              <a:gd name="connsiteX1-19" fmla="*/ 2572 w 10000"/>
              <a:gd name="connsiteY1-20" fmla="*/ 3409 h 10000"/>
              <a:gd name="connsiteX2-21" fmla="*/ 2441 w 10000"/>
              <a:gd name="connsiteY2-22" fmla="*/ 2270 h 10000"/>
              <a:gd name="connsiteX3-23" fmla="*/ 4304 w 10000"/>
              <a:gd name="connsiteY3-24" fmla="*/ 20 h 10000"/>
              <a:gd name="connsiteX4-25" fmla="*/ 4284 w 10000"/>
              <a:gd name="connsiteY4-26" fmla="*/ 0 h 10000"/>
              <a:gd name="connsiteX5-27" fmla="*/ 0 w 10000"/>
              <a:gd name="connsiteY5-28" fmla="*/ 4965 h 10000"/>
              <a:gd name="connsiteX6-29" fmla="*/ 5000 w 10000"/>
              <a:gd name="connsiteY6-30" fmla="*/ 10000 h 10000"/>
              <a:gd name="connsiteX7-31" fmla="*/ 10000 w 10000"/>
              <a:gd name="connsiteY7-32" fmla="*/ 4965 h 10000"/>
              <a:gd name="connsiteX8" fmla="*/ 3025 w 10000"/>
              <a:gd name="connsiteY8" fmla="*/ 4286 h 10000"/>
              <a:gd name="connsiteX0-33" fmla="*/ 5718 w 10000"/>
              <a:gd name="connsiteY0-34" fmla="*/ 5877 h 10000"/>
              <a:gd name="connsiteX1-35" fmla="*/ 2572 w 10000"/>
              <a:gd name="connsiteY1-36" fmla="*/ 3409 h 10000"/>
              <a:gd name="connsiteX2-37" fmla="*/ 2441 w 10000"/>
              <a:gd name="connsiteY2-38" fmla="*/ 2270 h 10000"/>
              <a:gd name="connsiteX3-39" fmla="*/ 4304 w 10000"/>
              <a:gd name="connsiteY3-40" fmla="*/ 20 h 10000"/>
              <a:gd name="connsiteX4-41" fmla="*/ 4284 w 10000"/>
              <a:gd name="connsiteY4-42" fmla="*/ 0 h 10000"/>
              <a:gd name="connsiteX5-43" fmla="*/ 0 w 10000"/>
              <a:gd name="connsiteY5-44" fmla="*/ 4965 h 10000"/>
              <a:gd name="connsiteX6-45" fmla="*/ 5000 w 10000"/>
              <a:gd name="connsiteY6-46" fmla="*/ 10000 h 10000"/>
              <a:gd name="connsiteX7-47" fmla="*/ 10000 w 10000"/>
              <a:gd name="connsiteY7-48" fmla="*/ 4965 h 10000"/>
              <a:gd name="connsiteX8-49" fmla="*/ 5718 w 10000"/>
              <a:gd name="connsiteY8-50" fmla="*/ 5877 h 10000"/>
              <a:gd name="connsiteX0-51" fmla="*/ 5718 w 10000"/>
              <a:gd name="connsiteY0-52" fmla="*/ 5877 h 10000"/>
              <a:gd name="connsiteX1-53" fmla="*/ 2572 w 10000"/>
              <a:gd name="connsiteY1-54" fmla="*/ 3409 h 10000"/>
              <a:gd name="connsiteX2-55" fmla="*/ 2441 w 10000"/>
              <a:gd name="connsiteY2-56" fmla="*/ 2270 h 10000"/>
              <a:gd name="connsiteX3-57" fmla="*/ 4304 w 10000"/>
              <a:gd name="connsiteY3-58" fmla="*/ 20 h 10000"/>
              <a:gd name="connsiteX4-59" fmla="*/ 4284 w 10000"/>
              <a:gd name="connsiteY4-60" fmla="*/ 0 h 10000"/>
              <a:gd name="connsiteX5-61" fmla="*/ 0 w 10000"/>
              <a:gd name="connsiteY5-62" fmla="*/ 4965 h 10000"/>
              <a:gd name="connsiteX6-63" fmla="*/ 5000 w 10000"/>
              <a:gd name="connsiteY6-64" fmla="*/ 10000 h 10000"/>
              <a:gd name="connsiteX7-65" fmla="*/ 10000 w 10000"/>
              <a:gd name="connsiteY7-66" fmla="*/ 4965 h 10000"/>
              <a:gd name="connsiteX8-67" fmla="*/ 5718 w 10000"/>
              <a:gd name="connsiteY8-68" fmla="*/ 5877 h 10000"/>
              <a:gd name="connsiteX0-69" fmla="*/ 5718 w 10000"/>
              <a:gd name="connsiteY0-70" fmla="*/ 5877 h 10000"/>
              <a:gd name="connsiteX1-71" fmla="*/ 2572 w 10000"/>
              <a:gd name="connsiteY1-72" fmla="*/ 3409 h 10000"/>
              <a:gd name="connsiteX2-73" fmla="*/ 2441 w 10000"/>
              <a:gd name="connsiteY2-74" fmla="*/ 2270 h 10000"/>
              <a:gd name="connsiteX3-75" fmla="*/ 4304 w 10000"/>
              <a:gd name="connsiteY3-76" fmla="*/ 20 h 10000"/>
              <a:gd name="connsiteX4-77" fmla="*/ 4284 w 10000"/>
              <a:gd name="connsiteY4-78" fmla="*/ 0 h 10000"/>
              <a:gd name="connsiteX5-79" fmla="*/ 0 w 10000"/>
              <a:gd name="connsiteY5-80" fmla="*/ 4965 h 10000"/>
              <a:gd name="connsiteX6-81" fmla="*/ 5000 w 10000"/>
              <a:gd name="connsiteY6-82" fmla="*/ 10000 h 10000"/>
              <a:gd name="connsiteX7-83" fmla="*/ 10000 w 10000"/>
              <a:gd name="connsiteY7-84" fmla="*/ 4965 h 10000"/>
              <a:gd name="connsiteX8-85" fmla="*/ 5718 w 10000"/>
              <a:gd name="connsiteY8-86" fmla="*/ 5877 h 10000"/>
              <a:gd name="connsiteX0-87" fmla="*/ 5718 w 10030"/>
              <a:gd name="connsiteY0-88" fmla="*/ 5877 h 10000"/>
              <a:gd name="connsiteX1-89" fmla="*/ 2572 w 10030"/>
              <a:gd name="connsiteY1-90" fmla="*/ 3409 h 10000"/>
              <a:gd name="connsiteX2-91" fmla="*/ 2441 w 10030"/>
              <a:gd name="connsiteY2-92" fmla="*/ 2270 h 10000"/>
              <a:gd name="connsiteX3-93" fmla="*/ 4304 w 10030"/>
              <a:gd name="connsiteY3-94" fmla="*/ 20 h 10000"/>
              <a:gd name="connsiteX4-95" fmla="*/ 4284 w 10030"/>
              <a:gd name="connsiteY4-96" fmla="*/ 0 h 10000"/>
              <a:gd name="connsiteX5-97" fmla="*/ 0 w 10030"/>
              <a:gd name="connsiteY5-98" fmla="*/ 4965 h 10000"/>
              <a:gd name="connsiteX6-99" fmla="*/ 5000 w 10030"/>
              <a:gd name="connsiteY6-100" fmla="*/ 10000 h 10000"/>
              <a:gd name="connsiteX7-101" fmla="*/ 10030 w 10030"/>
              <a:gd name="connsiteY7-102" fmla="*/ 5010 h 10000"/>
              <a:gd name="connsiteX8-103" fmla="*/ 5718 w 10030"/>
              <a:gd name="connsiteY8-104" fmla="*/ 5877 h 10000"/>
              <a:gd name="connsiteX0-105" fmla="*/ 5718 w 10030"/>
              <a:gd name="connsiteY0-106" fmla="*/ 5877 h 10000"/>
              <a:gd name="connsiteX1-107" fmla="*/ 2572 w 10030"/>
              <a:gd name="connsiteY1-108" fmla="*/ 3409 h 10000"/>
              <a:gd name="connsiteX2-109" fmla="*/ 2441 w 10030"/>
              <a:gd name="connsiteY2-110" fmla="*/ 2270 h 10000"/>
              <a:gd name="connsiteX3-111" fmla="*/ 4304 w 10030"/>
              <a:gd name="connsiteY3-112" fmla="*/ 20 h 10000"/>
              <a:gd name="connsiteX4-113" fmla="*/ 4284 w 10030"/>
              <a:gd name="connsiteY4-114" fmla="*/ 0 h 10000"/>
              <a:gd name="connsiteX5-115" fmla="*/ 0 w 10030"/>
              <a:gd name="connsiteY5-116" fmla="*/ 4965 h 10000"/>
              <a:gd name="connsiteX6-117" fmla="*/ 5000 w 10030"/>
              <a:gd name="connsiteY6-118" fmla="*/ 10000 h 10000"/>
              <a:gd name="connsiteX7-119" fmla="*/ 10030 w 10030"/>
              <a:gd name="connsiteY7-120" fmla="*/ 5010 h 10000"/>
              <a:gd name="connsiteX8-121" fmla="*/ 5718 w 10030"/>
              <a:gd name="connsiteY8-122" fmla="*/ 5877 h 10000"/>
              <a:gd name="connsiteX0-123" fmla="*/ 5718 w 10030"/>
              <a:gd name="connsiteY0-124" fmla="*/ 5877 h 10000"/>
              <a:gd name="connsiteX1-125" fmla="*/ 2572 w 10030"/>
              <a:gd name="connsiteY1-126" fmla="*/ 3409 h 10000"/>
              <a:gd name="connsiteX2-127" fmla="*/ 2441 w 10030"/>
              <a:gd name="connsiteY2-128" fmla="*/ 2270 h 10000"/>
              <a:gd name="connsiteX3-129" fmla="*/ 4304 w 10030"/>
              <a:gd name="connsiteY3-130" fmla="*/ 20 h 10000"/>
              <a:gd name="connsiteX4-131" fmla="*/ 4284 w 10030"/>
              <a:gd name="connsiteY4-132" fmla="*/ 0 h 10000"/>
              <a:gd name="connsiteX5-133" fmla="*/ 0 w 10030"/>
              <a:gd name="connsiteY5-134" fmla="*/ 4965 h 10000"/>
              <a:gd name="connsiteX6-135" fmla="*/ 5000 w 10030"/>
              <a:gd name="connsiteY6-136" fmla="*/ 10000 h 10000"/>
              <a:gd name="connsiteX7-137" fmla="*/ 10030 w 10030"/>
              <a:gd name="connsiteY7-138" fmla="*/ 5010 h 10000"/>
              <a:gd name="connsiteX8-139" fmla="*/ 5718 w 10030"/>
              <a:gd name="connsiteY8-140" fmla="*/ 5877 h 10000"/>
              <a:gd name="connsiteX0-141" fmla="*/ 5718 w 10030"/>
              <a:gd name="connsiteY0-142" fmla="*/ 5877 h 10000"/>
              <a:gd name="connsiteX1-143" fmla="*/ 2808 w 10030"/>
              <a:gd name="connsiteY1-144" fmla="*/ 3930 h 10000"/>
              <a:gd name="connsiteX2-145" fmla="*/ 2441 w 10030"/>
              <a:gd name="connsiteY2-146" fmla="*/ 2270 h 10000"/>
              <a:gd name="connsiteX3-147" fmla="*/ 4304 w 10030"/>
              <a:gd name="connsiteY3-148" fmla="*/ 20 h 10000"/>
              <a:gd name="connsiteX4-149" fmla="*/ 4284 w 10030"/>
              <a:gd name="connsiteY4-150" fmla="*/ 0 h 10000"/>
              <a:gd name="connsiteX5-151" fmla="*/ 0 w 10030"/>
              <a:gd name="connsiteY5-152" fmla="*/ 4965 h 10000"/>
              <a:gd name="connsiteX6-153" fmla="*/ 5000 w 10030"/>
              <a:gd name="connsiteY6-154" fmla="*/ 10000 h 10000"/>
              <a:gd name="connsiteX7-155" fmla="*/ 10030 w 10030"/>
              <a:gd name="connsiteY7-156" fmla="*/ 5010 h 10000"/>
              <a:gd name="connsiteX8-157" fmla="*/ 5718 w 10030"/>
              <a:gd name="connsiteY8-158" fmla="*/ 5877 h 10000"/>
              <a:gd name="connsiteX0-159" fmla="*/ 5718 w 10030"/>
              <a:gd name="connsiteY0-160" fmla="*/ 5877 h 10000"/>
              <a:gd name="connsiteX1-161" fmla="*/ 2808 w 10030"/>
              <a:gd name="connsiteY1-162" fmla="*/ 3930 h 10000"/>
              <a:gd name="connsiteX2-163" fmla="*/ 2441 w 10030"/>
              <a:gd name="connsiteY2-164" fmla="*/ 2270 h 10000"/>
              <a:gd name="connsiteX3-165" fmla="*/ 4304 w 10030"/>
              <a:gd name="connsiteY3-166" fmla="*/ 20 h 10000"/>
              <a:gd name="connsiteX4-167" fmla="*/ 4284 w 10030"/>
              <a:gd name="connsiteY4-168" fmla="*/ 0 h 10000"/>
              <a:gd name="connsiteX5-169" fmla="*/ 0 w 10030"/>
              <a:gd name="connsiteY5-170" fmla="*/ 4965 h 10000"/>
              <a:gd name="connsiteX6-171" fmla="*/ 5000 w 10030"/>
              <a:gd name="connsiteY6-172" fmla="*/ 10000 h 10000"/>
              <a:gd name="connsiteX7-173" fmla="*/ 10030 w 10030"/>
              <a:gd name="connsiteY7-174" fmla="*/ 5010 h 10000"/>
              <a:gd name="connsiteX8-175" fmla="*/ 5718 w 10030"/>
              <a:gd name="connsiteY8-176" fmla="*/ 5877 h 10000"/>
              <a:gd name="connsiteX0-177" fmla="*/ 5718 w 10030"/>
              <a:gd name="connsiteY0-178" fmla="*/ 5877 h 10000"/>
              <a:gd name="connsiteX1-179" fmla="*/ 2808 w 10030"/>
              <a:gd name="connsiteY1-180" fmla="*/ 3930 h 10000"/>
              <a:gd name="connsiteX2-181" fmla="*/ 2441 w 10030"/>
              <a:gd name="connsiteY2-182" fmla="*/ 2270 h 10000"/>
              <a:gd name="connsiteX3-183" fmla="*/ 4304 w 10030"/>
              <a:gd name="connsiteY3-184" fmla="*/ 20 h 10000"/>
              <a:gd name="connsiteX4-185" fmla="*/ 4284 w 10030"/>
              <a:gd name="connsiteY4-186" fmla="*/ 0 h 10000"/>
              <a:gd name="connsiteX5-187" fmla="*/ 0 w 10030"/>
              <a:gd name="connsiteY5-188" fmla="*/ 4965 h 10000"/>
              <a:gd name="connsiteX6-189" fmla="*/ 5000 w 10030"/>
              <a:gd name="connsiteY6-190" fmla="*/ 10000 h 10000"/>
              <a:gd name="connsiteX7-191" fmla="*/ 10030 w 10030"/>
              <a:gd name="connsiteY7-192" fmla="*/ 5010 h 10000"/>
              <a:gd name="connsiteX8-193" fmla="*/ 5718 w 10030"/>
              <a:gd name="connsiteY8-194" fmla="*/ 5877 h 10000"/>
              <a:gd name="connsiteX0-195" fmla="*/ 5718 w 10030"/>
              <a:gd name="connsiteY0-196" fmla="*/ 5877 h 10000"/>
              <a:gd name="connsiteX1-197" fmla="*/ 2808 w 10030"/>
              <a:gd name="connsiteY1-198" fmla="*/ 3930 h 10000"/>
              <a:gd name="connsiteX2-199" fmla="*/ 2441 w 10030"/>
              <a:gd name="connsiteY2-200" fmla="*/ 2270 h 10000"/>
              <a:gd name="connsiteX3-201" fmla="*/ 4304 w 10030"/>
              <a:gd name="connsiteY3-202" fmla="*/ 20 h 10000"/>
              <a:gd name="connsiteX4-203" fmla="*/ 4284 w 10030"/>
              <a:gd name="connsiteY4-204" fmla="*/ 0 h 10000"/>
              <a:gd name="connsiteX5-205" fmla="*/ 0 w 10030"/>
              <a:gd name="connsiteY5-206" fmla="*/ 4965 h 10000"/>
              <a:gd name="connsiteX6-207" fmla="*/ 5000 w 10030"/>
              <a:gd name="connsiteY6-208" fmla="*/ 10000 h 10000"/>
              <a:gd name="connsiteX7-209" fmla="*/ 10030 w 10030"/>
              <a:gd name="connsiteY7-210" fmla="*/ 5010 h 10000"/>
              <a:gd name="connsiteX8-211" fmla="*/ 5718 w 10030"/>
              <a:gd name="connsiteY8-212" fmla="*/ 5877 h 10000"/>
              <a:gd name="connsiteX0-213" fmla="*/ 5718 w 10030"/>
              <a:gd name="connsiteY0-214" fmla="*/ 5907 h 10000"/>
              <a:gd name="connsiteX1-215" fmla="*/ 2808 w 10030"/>
              <a:gd name="connsiteY1-216" fmla="*/ 3930 h 10000"/>
              <a:gd name="connsiteX2-217" fmla="*/ 2441 w 10030"/>
              <a:gd name="connsiteY2-218" fmla="*/ 2270 h 10000"/>
              <a:gd name="connsiteX3-219" fmla="*/ 4304 w 10030"/>
              <a:gd name="connsiteY3-220" fmla="*/ 20 h 10000"/>
              <a:gd name="connsiteX4-221" fmla="*/ 4284 w 10030"/>
              <a:gd name="connsiteY4-222" fmla="*/ 0 h 10000"/>
              <a:gd name="connsiteX5-223" fmla="*/ 0 w 10030"/>
              <a:gd name="connsiteY5-224" fmla="*/ 4965 h 10000"/>
              <a:gd name="connsiteX6-225" fmla="*/ 5000 w 10030"/>
              <a:gd name="connsiteY6-226" fmla="*/ 10000 h 10000"/>
              <a:gd name="connsiteX7-227" fmla="*/ 10030 w 10030"/>
              <a:gd name="connsiteY7-228" fmla="*/ 5010 h 10000"/>
              <a:gd name="connsiteX8-229" fmla="*/ 5718 w 10030"/>
              <a:gd name="connsiteY8-230" fmla="*/ 5907 h 10000"/>
              <a:gd name="connsiteX0-231" fmla="*/ 5718 w 10030"/>
              <a:gd name="connsiteY0-232" fmla="*/ 5907 h 10000"/>
              <a:gd name="connsiteX1-233" fmla="*/ 2808 w 10030"/>
              <a:gd name="connsiteY1-234" fmla="*/ 3930 h 10000"/>
              <a:gd name="connsiteX2-235" fmla="*/ 2441 w 10030"/>
              <a:gd name="connsiteY2-236" fmla="*/ 2270 h 10000"/>
              <a:gd name="connsiteX3-237" fmla="*/ 4304 w 10030"/>
              <a:gd name="connsiteY3-238" fmla="*/ 20 h 10000"/>
              <a:gd name="connsiteX4-239" fmla="*/ 4284 w 10030"/>
              <a:gd name="connsiteY4-240" fmla="*/ 0 h 10000"/>
              <a:gd name="connsiteX5-241" fmla="*/ 0 w 10030"/>
              <a:gd name="connsiteY5-242" fmla="*/ 4965 h 10000"/>
              <a:gd name="connsiteX6-243" fmla="*/ 5000 w 10030"/>
              <a:gd name="connsiteY6-244" fmla="*/ 10000 h 10000"/>
              <a:gd name="connsiteX7-245" fmla="*/ 10030 w 10030"/>
              <a:gd name="connsiteY7-246" fmla="*/ 5010 h 10000"/>
              <a:gd name="connsiteX8-247" fmla="*/ 5718 w 10030"/>
              <a:gd name="connsiteY8-248" fmla="*/ 5907 h 10000"/>
              <a:gd name="connsiteX0-249" fmla="*/ 5718 w 10030"/>
              <a:gd name="connsiteY0-250" fmla="*/ 5907 h 10000"/>
              <a:gd name="connsiteX1-251" fmla="*/ 2808 w 10030"/>
              <a:gd name="connsiteY1-252" fmla="*/ 3930 h 10000"/>
              <a:gd name="connsiteX2-253" fmla="*/ 2441 w 10030"/>
              <a:gd name="connsiteY2-254" fmla="*/ 2270 h 10000"/>
              <a:gd name="connsiteX3-255" fmla="*/ 4304 w 10030"/>
              <a:gd name="connsiteY3-256" fmla="*/ 20 h 10000"/>
              <a:gd name="connsiteX4-257" fmla="*/ 4284 w 10030"/>
              <a:gd name="connsiteY4-258" fmla="*/ 0 h 10000"/>
              <a:gd name="connsiteX5-259" fmla="*/ 0 w 10030"/>
              <a:gd name="connsiteY5-260" fmla="*/ 4965 h 10000"/>
              <a:gd name="connsiteX6-261" fmla="*/ 5000 w 10030"/>
              <a:gd name="connsiteY6-262" fmla="*/ 10000 h 10000"/>
              <a:gd name="connsiteX7-263" fmla="*/ 10030 w 10030"/>
              <a:gd name="connsiteY7-264" fmla="*/ 5010 h 10000"/>
              <a:gd name="connsiteX8-265" fmla="*/ 5718 w 10030"/>
              <a:gd name="connsiteY8-266" fmla="*/ 5907 h 10000"/>
              <a:gd name="connsiteX0-267" fmla="*/ 5718 w 10030"/>
              <a:gd name="connsiteY0-268" fmla="*/ 5907 h 10000"/>
              <a:gd name="connsiteX1-269" fmla="*/ 2808 w 10030"/>
              <a:gd name="connsiteY1-270" fmla="*/ 3930 h 10000"/>
              <a:gd name="connsiteX2-271" fmla="*/ 2441 w 10030"/>
              <a:gd name="connsiteY2-272" fmla="*/ 2270 h 10000"/>
              <a:gd name="connsiteX3-273" fmla="*/ 4304 w 10030"/>
              <a:gd name="connsiteY3-274" fmla="*/ 20 h 10000"/>
              <a:gd name="connsiteX4-275" fmla="*/ 4284 w 10030"/>
              <a:gd name="connsiteY4-276" fmla="*/ 0 h 10000"/>
              <a:gd name="connsiteX5-277" fmla="*/ 0 w 10030"/>
              <a:gd name="connsiteY5-278" fmla="*/ 4965 h 10000"/>
              <a:gd name="connsiteX6-279" fmla="*/ 5000 w 10030"/>
              <a:gd name="connsiteY6-280" fmla="*/ 10000 h 10000"/>
              <a:gd name="connsiteX7-281" fmla="*/ 10030 w 10030"/>
              <a:gd name="connsiteY7-282" fmla="*/ 5010 h 10000"/>
              <a:gd name="connsiteX8-283" fmla="*/ 5718 w 10030"/>
              <a:gd name="connsiteY8-284" fmla="*/ 5907 h 10000"/>
              <a:gd name="connsiteX0-285" fmla="*/ 5718 w 10030"/>
              <a:gd name="connsiteY0-286" fmla="*/ 5907 h 10000"/>
              <a:gd name="connsiteX1-287" fmla="*/ 2808 w 10030"/>
              <a:gd name="connsiteY1-288" fmla="*/ 3930 h 10000"/>
              <a:gd name="connsiteX2-289" fmla="*/ 2441 w 10030"/>
              <a:gd name="connsiteY2-290" fmla="*/ 2270 h 10000"/>
              <a:gd name="connsiteX3-291" fmla="*/ 4304 w 10030"/>
              <a:gd name="connsiteY3-292" fmla="*/ 20 h 10000"/>
              <a:gd name="connsiteX4-293" fmla="*/ 4284 w 10030"/>
              <a:gd name="connsiteY4-294" fmla="*/ 0 h 10000"/>
              <a:gd name="connsiteX5-295" fmla="*/ 0 w 10030"/>
              <a:gd name="connsiteY5-296" fmla="*/ 4965 h 10000"/>
              <a:gd name="connsiteX6-297" fmla="*/ 5000 w 10030"/>
              <a:gd name="connsiteY6-298" fmla="*/ 10000 h 10000"/>
              <a:gd name="connsiteX7-299" fmla="*/ 10030 w 10030"/>
              <a:gd name="connsiteY7-300" fmla="*/ 5010 h 10000"/>
              <a:gd name="connsiteX8-301" fmla="*/ 5718 w 10030"/>
              <a:gd name="connsiteY8-302" fmla="*/ 590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49" y="connsiteY8-50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  <a:gd name="connsiteX0-7" fmla="*/ 0 w 628992"/>
              <a:gd name="connsiteY0-8" fmla="*/ 0 h 2732562"/>
              <a:gd name="connsiteX1-9" fmla="*/ 628992 w 628992"/>
              <a:gd name="connsiteY1-10" fmla="*/ 842968 h 2732562"/>
              <a:gd name="connsiteX2-11" fmla="*/ 626447 w 628992"/>
              <a:gd name="connsiteY2-12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-1" fmla="*/ 0 w 626447"/>
              <a:gd name="connsiteY0-2" fmla="*/ 0 h 2732562"/>
              <a:gd name="connsiteX1-3" fmla="*/ 626447 w 626447"/>
              <a:gd name="connsiteY1-4" fmla="*/ 464024 h 2732562"/>
              <a:gd name="connsiteX2-5" fmla="*/ 626447 w 626447"/>
              <a:gd name="connsiteY2-6" fmla="*/ 2732562 h 27325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6"/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accent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rgbClr val="51AFA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rgbClr val="51AFA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22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2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录入上述图表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的综合描述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5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/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 smtClean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  <a:endPara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/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0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0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/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在此录入图表的综合描述说明。在此录入上述图表的综合描述说明，在此录入上述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图表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98C05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98C05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5DAD7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5DAD7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98C05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98C05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5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/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/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 smtClean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200" b="1" baseline="-3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说明，在此录入图表的综合描述说明，在此录入图表的综合描述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/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98C052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98C052"/>
              </a:solidFill>
              <a:sym typeface="Impact" panose="020B0806030902050204" pitchFamily="34" charset="0"/>
            </a:endParaRP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 dirty="0" smtClean="0">
                <a:solidFill>
                  <a:srgbClr val="51AFAF"/>
                </a:solidFill>
                <a:sym typeface="Impact" panose="020B0806030902050204" pitchFamily="34" charset="0"/>
              </a:rPr>
              <a:t>关键字</a:t>
            </a:r>
            <a:endParaRPr lang="zh-CN" altLang="en-US" sz="4800" b="1" dirty="0">
              <a:solidFill>
                <a:srgbClr val="51AFAF"/>
              </a:solidFill>
              <a:sym typeface="Impact" panose="020B0806030902050204" pitchFamily="34" charset="0"/>
            </a:endParaRPr>
          </a:p>
        </p:txBody>
      </p:sp>
      <p:grpSp>
        <p:nvGrpSpPr>
          <p:cNvPr id="22" name="Group 11"/>
          <p:cNvGrpSpPr/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accent6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chemeClr val="accent6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15"/>
          <p:cNvGrpSpPr/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rgbClr val="51AFAF"/>
                  </a:solidFill>
                  <a:sym typeface="微软雅黑" panose="020B0503020204020204" pitchFamily="34" charset="-122"/>
                </a:rPr>
                <a:t>添加主题</a:t>
              </a:r>
              <a:endParaRPr lang="zh-CN" altLang="en-US" sz="2400" dirty="0">
                <a:solidFill>
                  <a:srgbClr val="51AFA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5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anose="020B0503020204020204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在此录入上述图表的详细描述说明，在此录入图表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在此录入上述图表的综合描述说明，在此录入上述图表的详细描述说明，在此录入上述图表的详细描述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  <a:p>
            <a:pPr marL="360045" indent="-360045">
              <a:lnSpc>
                <a:spcPct val="130000"/>
              </a:lnSpc>
              <a:spcBef>
                <a:spcPct val="0"/>
              </a:spcBef>
              <a:spcAft>
                <a:spcPts val="535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在此录入上述图表的详细描述说明，在此录入图表的综合描述说明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在此录入上述图表的详细描述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937442" y="3955464"/>
            <a:ext cx="2572754" cy="1866150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937442" y="1709364"/>
            <a:ext cx="2572754" cy="1866149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7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/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3" name="Freeform 36"/>
          <p:cNvSpPr/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Freeform 30"/>
          <p:cNvSpPr/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36"/>
          <p:cNvSpPr/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30"/>
          <p:cNvSpPr/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29"/>
          <p:cNvSpPr/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31"/>
          <p:cNvSpPr/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24"/>
          <p:cNvSpPr/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25"/>
          <p:cNvSpPr/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1" name="Freeform 26"/>
          <p:cNvSpPr/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" name="Freeform 28"/>
          <p:cNvSpPr/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4" name="Freeform 30"/>
          <p:cNvSpPr/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5" name="Freeform 32"/>
          <p:cNvSpPr/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33"/>
          <p:cNvSpPr/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34"/>
          <p:cNvSpPr/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Freeform 35"/>
          <p:cNvSpPr/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9" name="Freeform 36"/>
          <p:cNvSpPr/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Freeform 37"/>
          <p:cNvSpPr/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1" name="Freeform 33"/>
          <p:cNvSpPr/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 smtClean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2200" b="1" dirty="0">
                <a:solidFill>
                  <a:schemeClr val="accent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accent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0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说明，在此录入上述图片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的描述说明。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2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7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9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4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2" name="Freeform 90"/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3" name="Freeform 91"/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46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0" name="Freeform 130"/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  <p:sp>
          <p:nvSpPr>
            <p:cNvPr id="151" name="Freeform 131"/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录入上述图表</a:t>
            </a:r>
            <a:r>
              <a:rPr lang="zh-CN" altLang="en-US" sz="1300" dirty="0" smtClean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的描述</a:t>
            </a: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说明，在此录入上述图表的综合描述说明，在此录入上述图表的综合描述说明，在此录入上述图表的综合描述说明。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90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AFAF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98C05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/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/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/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135" b="1" dirty="0">
                  <a:solidFill>
                    <a:schemeClr val="bg1"/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/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/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135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665" b="1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  <a:r>
              <a:rPr lang="en-US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1880"/>
              </a:lnSpc>
              <a:spcBef>
                <a:spcPct val="0"/>
              </a:spcBef>
              <a:buNone/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accent6"/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accent6"/>
              </a:solidFill>
              <a:latin typeface="Arial" panose="020B0604020202020204" pitchFamily="34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135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en-US" altLang="ko-KR" sz="2000" kern="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/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/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/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55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/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/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/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/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/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/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9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5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时间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anose="020B0604020202020204" charset="-122"/>
                        </a:rPr>
                        <a:t>标题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anose="020B0604020202020204" charset="-122"/>
                          <a:cs typeface="Arial Unicode MS" panose="020B060402020202020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anose="020B0604020202020204" charset="-122"/>
                        <a:cs typeface="Arial Unicode MS" panose="020B060402020202020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在此录入上述图表的描述说明</a:t>
                      </a:r>
                      <a:endParaRPr lang="en-US" altLang="zh-CN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anose="020B060402020202020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anose="020B060402020202020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9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9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996948" y="1899265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8800" b="1" dirty="0" smtClean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88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4715" flipH="1">
            <a:off x="8333036" y="966813"/>
            <a:ext cx="1154514" cy="1440678"/>
          </a:xfrm>
          <a:prstGeom prst="rect">
            <a:avLst/>
          </a:prstGeom>
        </p:spPr>
      </p:pic>
      <p:sp>
        <p:nvSpPr>
          <p:cNvPr id="8" name="文本框 4"/>
          <p:cNvSpPr txBox="1"/>
          <p:nvPr/>
        </p:nvSpPr>
        <p:spPr>
          <a:xfrm>
            <a:off x="5681584" y="3377007"/>
            <a:ext cx="1600021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老师：代用名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。在此录入上述图表的综合描述说明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在此录入上述图表的描述说明，在此录入上述图表的描述说明</a:t>
            </a:r>
            <a:r>
              <a:rPr lang="zh-CN" altLang="en-US" sz="1400" dirty="0" smtClean="0">
                <a:solidFill>
                  <a:schemeClr val="bg1"/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sz="1400" dirty="0">
                <a:solidFill>
                  <a:schemeClr val="bg1"/>
                </a:solidFill>
                <a:sym typeface="微软雅黑" panose="020B0503020204020204" pitchFamily="34" charset="-122"/>
              </a:rPr>
              <a:t>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5" cstate="print"/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6" cstate="print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录入上述图表的综合描述说明。在此录入上述图表的描述说明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 smtClean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79375">
            <a:solidFill>
              <a:schemeClr val="accent6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  <a:sym typeface="Impact" panose="020B0806030902050204" pitchFamily="34" charset="0"/>
              </a:rPr>
              <a:t>点击添加标题</a:t>
            </a:r>
            <a:endParaRPr lang="zh-CN" altLang="en-US" b="1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</a:t>
            </a:r>
            <a:r>
              <a:rPr 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/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/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说明，在此录入上述图表的描述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的说明。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341523" y="419442"/>
            <a:ext cx="1127184" cy="9749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4002</Words>
  <Application>Microsoft Office PowerPoint</Application>
  <PresentationFormat>宽屏</PresentationFormat>
  <Paragraphs>472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Times New Roman</vt:lpstr>
      <vt:lpstr>宋体</vt:lpstr>
      <vt:lpstr>Impact</vt:lpstr>
      <vt:lpstr>Arial Unicode MS</vt:lpstr>
      <vt:lpstr>微软雅黑</vt:lpstr>
      <vt:lpstr>UKIJ Qolyazma</vt:lpstr>
      <vt:lpstr>Arial Rounded MT Bold</vt:lpstr>
      <vt:lpstr>Calibri</vt:lpstr>
      <vt:lpstr>Open Sans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教育教学课件培训PPT</dc:title>
  <dc:creator>ytfcells</dc:creator>
  <cp:lastModifiedBy>Administrator</cp:lastModifiedBy>
  <cp:revision>1833</cp:revision>
  <dcterms:created xsi:type="dcterms:W3CDTF">2014-10-29T09:18:00Z</dcterms:created>
  <dcterms:modified xsi:type="dcterms:W3CDTF">2019-09-28T06:28:05Z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