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58" r:id="rId3"/>
    <p:sldId id="259" r:id="rId4"/>
    <p:sldId id="307" r:id="rId5"/>
    <p:sldId id="294" r:id="rId6"/>
    <p:sldId id="265" r:id="rId7"/>
    <p:sldId id="309" r:id="rId8"/>
    <p:sldId id="260" r:id="rId9"/>
    <p:sldId id="288" r:id="rId10"/>
    <p:sldId id="290" r:id="rId11"/>
    <p:sldId id="308" r:id="rId12"/>
    <p:sldId id="295" r:id="rId13"/>
    <p:sldId id="261" r:id="rId14"/>
    <p:sldId id="292" r:id="rId15"/>
    <p:sldId id="304" r:id="rId16"/>
    <p:sldId id="303" r:id="rId17"/>
    <p:sldId id="272" r:id="rId18"/>
    <p:sldId id="306" r:id="rId19"/>
    <p:sldId id="262" r:id="rId20"/>
    <p:sldId id="305" r:id="rId21"/>
    <p:sldId id="312" r:id="rId22"/>
    <p:sldId id="310" r:id="rId23"/>
    <p:sldId id="311" r:id="rId24"/>
    <p:sldId id="313"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4660"/>
  </p:normalViewPr>
  <p:slideViewPr>
    <p:cSldViewPr snapToGrid="0">
      <p:cViewPr varScale="1">
        <p:scale>
          <a:sx n="132" d="100"/>
          <a:sy n="132" d="100"/>
        </p:scale>
        <p:origin x="144" y="396"/>
      </p:cViewPr>
      <p:guideLst/>
    </p:cSldViewPr>
  </p:slideViewPr>
  <p:notesTextViewPr>
    <p:cViewPr>
      <p:scale>
        <a:sx n="1" d="1"/>
        <a:sy n="1" d="1"/>
      </p:scale>
      <p:origin x="0" y="0"/>
    </p:cViewPr>
  </p:notesTextViewPr>
  <p:sorterViewPr>
    <p:cViewPr>
      <p:scale>
        <a:sx n="68" d="100"/>
        <a:sy n="68"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498951862823297E-2"/>
          <c:y val="5.1251556153279899E-2"/>
          <c:w val="0.77951244066535597"/>
          <c:h val="0.83310476432796798"/>
        </c:manualLayout>
      </c:layout>
      <c:barChart>
        <c:barDir val="col"/>
        <c:grouping val="clustered"/>
        <c:varyColors val="0"/>
        <c:ser>
          <c:idx val="0"/>
          <c:order val="0"/>
          <c:tx>
            <c:strRef>
              <c:f>Sheet1!$B$1</c:f>
              <c:strCache>
                <c:ptCount val="1"/>
                <c:pt idx="0">
                  <c:v>TEXT 01</c:v>
                </c:pt>
              </c:strCache>
            </c:strRef>
          </c:tx>
          <c:spPr>
            <a:solidFill>
              <a:schemeClr val="accent3"/>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en-US" sz="8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OPTION ONE</c:v>
                </c:pt>
                <c:pt idx="1">
                  <c:v>OPTION TWO</c:v>
                </c:pt>
                <c:pt idx="2">
                  <c:v>OPTION THREE</c:v>
                </c:pt>
                <c:pt idx="3">
                  <c:v>OPTION FOUR</c:v>
                </c:pt>
              </c:strCache>
            </c:strRef>
          </c:cat>
          <c:val>
            <c:numRef>
              <c:f>Sheet1!$B$2:$B$5</c:f>
              <c:numCache>
                <c:formatCode>General</c:formatCode>
                <c:ptCount val="4"/>
                <c:pt idx="0">
                  <c:v>75</c:v>
                </c:pt>
                <c:pt idx="1">
                  <c:v>55</c:v>
                </c:pt>
                <c:pt idx="2">
                  <c:v>62</c:v>
                </c:pt>
                <c:pt idx="3">
                  <c:v>67</c:v>
                </c:pt>
              </c:numCache>
            </c:numRef>
          </c:val>
          <c:extLst>
            <c:ext xmlns:c16="http://schemas.microsoft.com/office/drawing/2014/chart" uri="{C3380CC4-5D6E-409C-BE32-E72D297353CC}">
              <c16:uniqueId val="{00000000-249C-47C3-8129-5D68B032628A}"/>
            </c:ext>
          </c:extLst>
        </c:ser>
        <c:ser>
          <c:idx val="1"/>
          <c:order val="1"/>
          <c:tx>
            <c:strRef>
              <c:f>Sheet1!$C$1</c:f>
              <c:strCache>
                <c:ptCount val="1"/>
                <c:pt idx="0">
                  <c:v>TEXT 02</c:v>
                </c:pt>
              </c:strCache>
            </c:strRef>
          </c:tx>
          <c:spPr>
            <a:solidFill>
              <a:schemeClr val="bg1">
                <a:lumMod val="95000"/>
              </a:schemeClr>
            </a:solidFill>
            <a:ln w="6350">
              <a:solidFill>
                <a:schemeClr val="tx1">
                  <a:lumMod val="50000"/>
                  <a:lumOff val="50000"/>
                </a:schemeClr>
              </a:solidFill>
            </a:ln>
            <a:effectLst/>
          </c:spPr>
          <c:invertIfNegative val="0"/>
          <c:dLbls>
            <c:spPr>
              <a:noFill/>
              <a:ln>
                <a:noFill/>
              </a:ln>
              <a:effectLst/>
            </c:spPr>
            <c:txPr>
              <a:bodyPr rot="0" spcFirstLastPara="0" vertOverflow="ellipsis" vert="horz" wrap="square" lIns="38100" tIns="19050" rIns="38100" bIns="19050" anchor="ctr" anchorCtr="1"/>
              <a:lstStyle/>
              <a:p>
                <a:pPr>
                  <a:defRPr lang="en-US" sz="8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OPTION ONE</c:v>
                </c:pt>
                <c:pt idx="1">
                  <c:v>OPTION TWO</c:v>
                </c:pt>
                <c:pt idx="2">
                  <c:v>OPTION THREE</c:v>
                </c:pt>
                <c:pt idx="3">
                  <c:v>OPTION FOUR</c:v>
                </c:pt>
              </c:strCache>
            </c:strRef>
          </c:cat>
          <c:val>
            <c:numRef>
              <c:f>Sheet1!$C$2:$C$5</c:f>
              <c:numCache>
                <c:formatCode>General</c:formatCode>
                <c:ptCount val="4"/>
                <c:pt idx="0">
                  <c:v>55</c:v>
                </c:pt>
                <c:pt idx="1">
                  <c:v>72</c:v>
                </c:pt>
                <c:pt idx="2">
                  <c:v>46</c:v>
                </c:pt>
                <c:pt idx="3">
                  <c:v>54</c:v>
                </c:pt>
              </c:numCache>
            </c:numRef>
          </c:val>
          <c:extLst>
            <c:ext xmlns:c16="http://schemas.microsoft.com/office/drawing/2014/chart" uri="{C3380CC4-5D6E-409C-BE32-E72D297353CC}">
              <c16:uniqueId val="{00000001-249C-47C3-8129-5D68B032628A}"/>
            </c:ext>
          </c:extLst>
        </c:ser>
        <c:ser>
          <c:idx val="2"/>
          <c:order val="2"/>
          <c:tx>
            <c:strRef>
              <c:f>Sheet1!$D$1</c:f>
              <c:strCache>
                <c:ptCount val="1"/>
                <c:pt idx="0">
                  <c:v>TEXT 03</c:v>
                </c:pt>
              </c:strCache>
            </c:strRef>
          </c:tx>
          <c:spPr>
            <a:solidFill>
              <a:schemeClr val="accent2"/>
            </a:solidFill>
            <a:ln>
              <a:noFill/>
            </a:ln>
            <a:effectLst/>
            <a:scene3d>
              <a:camera prst="orthographicFront"/>
              <a:lightRig rig="threePt" dir="t"/>
            </a:scene3d>
          </c:spPr>
          <c:invertIfNegative val="0"/>
          <c:dLbls>
            <c:spPr>
              <a:noFill/>
              <a:ln>
                <a:noFill/>
              </a:ln>
              <a:effectLst/>
            </c:spPr>
            <c:txPr>
              <a:bodyPr rot="0" spcFirstLastPara="0" vertOverflow="ellipsis" vert="horz" wrap="square" lIns="38100" tIns="19050" rIns="38100" bIns="19050" anchor="ctr" anchorCtr="1"/>
              <a:lstStyle/>
              <a:p>
                <a:pPr>
                  <a:defRPr lang="en-US" sz="8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OPTION ONE</c:v>
                </c:pt>
                <c:pt idx="1">
                  <c:v>OPTION TWO</c:v>
                </c:pt>
                <c:pt idx="2">
                  <c:v>OPTION THREE</c:v>
                </c:pt>
                <c:pt idx="3">
                  <c:v>OPTION FOUR</c:v>
                </c:pt>
              </c:strCache>
            </c:strRef>
          </c:cat>
          <c:val>
            <c:numRef>
              <c:f>Sheet1!$D$2:$D$5</c:f>
              <c:numCache>
                <c:formatCode>General</c:formatCode>
                <c:ptCount val="4"/>
                <c:pt idx="0">
                  <c:v>80</c:v>
                </c:pt>
                <c:pt idx="1">
                  <c:v>40</c:v>
                </c:pt>
                <c:pt idx="2">
                  <c:v>50</c:v>
                </c:pt>
                <c:pt idx="3">
                  <c:v>30</c:v>
                </c:pt>
              </c:numCache>
            </c:numRef>
          </c:val>
          <c:extLst>
            <c:ext xmlns:c16="http://schemas.microsoft.com/office/drawing/2014/chart" uri="{C3380CC4-5D6E-409C-BE32-E72D297353CC}">
              <c16:uniqueId val="{00000002-249C-47C3-8129-5D68B032628A}"/>
            </c:ext>
          </c:extLst>
        </c:ser>
        <c:dLbls>
          <c:showLegendKey val="0"/>
          <c:showVal val="0"/>
          <c:showCatName val="0"/>
          <c:showSerName val="0"/>
          <c:showPercent val="0"/>
          <c:showBubbleSize val="0"/>
        </c:dLbls>
        <c:gapWidth val="150"/>
        <c:axId val="110662784"/>
        <c:axId val="110664320"/>
      </c:barChart>
      <c:catAx>
        <c:axId val="110662784"/>
        <c:scaling>
          <c:orientation val="minMax"/>
        </c:scaling>
        <c:delete val="0"/>
        <c:axPos val="b"/>
        <c:numFmt formatCode="General" sourceLinked="0"/>
        <c:majorTickMark val="out"/>
        <c:minorTickMark val="none"/>
        <c:tickLblPos val="nextTo"/>
        <c:spPr>
          <a:ln w="6350" cap="flat" cmpd="sng" algn="ctr">
            <a:solidFill>
              <a:schemeClr val="tx1">
                <a:tint val="75000"/>
              </a:schemeClr>
            </a:solidFill>
            <a:prstDash val="solid"/>
            <a:round/>
          </a:ln>
        </c:spPr>
        <c:txPr>
          <a:bodyPr rot="-60000000" spcFirstLastPara="0" vertOverflow="ellipsis" vert="horz" wrap="square" anchor="ctr" anchorCtr="1"/>
          <a:lstStyle/>
          <a:p>
            <a:pPr>
              <a:defRPr lang="en-US" sz="8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110664320"/>
        <c:crosses val="autoZero"/>
        <c:auto val="1"/>
        <c:lblAlgn val="ctr"/>
        <c:lblOffset val="100"/>
        <c:noMultiLvlLbl val="0"/>
      </c:catAx>
      <c:valAx>
        <c:axId val="110664320"/>
        <c:scaling>
          <c:orientation val="minMax"/>
          <c:max val="100"/>
        </c:scaling>
        <c:delete val="0"/>
        <c:axPos val="l"/>
        <c:majorGridlines>
          <c:spPr>
            <a:ln w="6350" cap="flat" cmpd="sng" algn="ctr">
              <a:solidFill>
                <a:srgbClr val="A49B84">
                  <a:alpha val="30000"/>
                </a:srgbClr>
              </a:solidFill>
              <a:prstDash val="lgDash"/>
              <a:round/>
            </a:ln>
          </c:spPr>
        </c:majorGridlines>
        <c:numFmt formatCode="General" sourceLinked="1"/>
        <c:majorTickMark val="out"/>
        <c:minorTickMark val="none"/>
        <c:tickLblPos val="nextTo"/>
        <c:spPr>
          <a:ln w="6350" cap="flat" cmpd="sng" algn="ctr">
            <a:solidFill>
              <a:schemeClr val="tx1">
                <a:tint val="75000"/>
              </a:schemeClr>
            </a:solidFill>
            <a:prstDash val="solid"/>
            <a:round/>
          </a:ln>
        </c:spPr>
        <c:txPr>
          <a:bodyPr rot="-60000000" spcFirstLastPara="0" vertOverflow="ellipsis" vert="horz" wrap="square" anchor="ctr" anchorCtr="1"/>
          <a:lstStyle/>
          <a:p>
            <a:pPr>
              <a:defRPr lang="en-US" sz="8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110662784"/>
        <c:crosses val="autoZero"/>
        <c:crossBetween val="between"/>
      </c:valAx>
    </c:plotArea>
    <c:legend>
      <c:legendPos val="r"/>
      <c:layout>
        <c:manualLayout>
          <c:xMode val="edge"/>
          <c:yMode val="edge"/>
          <c:x val="0.854449345544949"/>
          <c:y val="4.48731969595971E-2"/>
          <c:w val="9.9544125331455402E-2"/>
          <c:h val="0.250423546302944"/>
        </c:manualLayout>
      </c:layout>
      <c:overlay val="0"/>
      <c:spPr>
        <a:noFill/>
      </c:spPr>
      <c:txPr>
        <a:bodyPr rot="0" spcFirstLastPara="0" vertOverflow="ellipsis" vert="horz" wrap="square" anchor="ctr" anchorCtr="1"/>
        <a:lstStyle/>
        <a:p>
          <a:pPr>
            <a:defRPr lang="en-US" sz="8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txPr>
    <a:bodyPr/>
    <a:lstStyle/>
    <a:p>
      <a:pPr>
        <a:defRPr lang="zh-CN" sz="800">
          <a:solidFill>
            <a:schemeClr val="bg1">
              <a:lumMod val="6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F3651C-7DC3-43D0-80E4-E555B477FE80}"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C551C7-42DB-489F-B6A4-53FA2BE059A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ChangeArrowheads="1"/>
          </p:cNvSpPr>
          <p:nvPr>
            <p:ph type="sldImg" idx="4294967295"/>
          </p:nvPr>
        </p:nvSpPr>
        <p:spPr>
          <a:ln>
            <a:miter lim="800000"/>
          </a:ln>
        </p:spPr>
      </p:sp>
      <p:sp>
        <p:nvSpPr>
          <p:cNvPr id="60418" name="备注占位符 2"/>
          <p:cNvSpPr>
            <a:spLocks noGrp="1" noChangeArrowheads="1"/>
          </p:cNvSpPr>
          <p:nvPr>
            <p:ph type="body" idx="4294967295"/>
          </p:nvPr>
        </p:nvSpPr>
        <p:spPr/>
        <p:txBody>
          <a:bodyPr/>
          <a:lstStyle/>
          <a:p>
            <a:endParaRPr lang="zh-CN" altLang="en-US"/>
          </a:p>
        </p:txBody>
      </p:sp>
      <p:sp>
        <p:nvSpPr>
          <p:cNvPr id="60419" name="灯片编号占位符 3"/>
          <p:cNvSpPr>
            <a:spLocks noGrp="1" noChangeArrowheads="1"/>
          </p:cNvSpPr>
          <p:nvPr>
            <p:ph type="sldNum" sz="quarter" idx="5"/>
          </p:nvPr>
        </p:nvSpPr>
        <p:spPr bwMode="auto">
          <a:noFill/>
          <a:ln>
            <a:miter lim="800000"/>
          </a:ln>
        </p:spPr>
        <p:txBody>
          <a:bodyPr/>
          <a:lstStyle/>
          <a:p>
            <a:fld id="{B07127BE-B83C-4760-98FE-A3636B3608EB}" type="slidenum">
              <a:rPr lang="zh-CN" altLang="en-US"/>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FFE4F62-605D-4A72-9B78-2AF5B0B98AE9}"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2588" y="685800"/>
            <a:ext cx="6092825" cy="3429000"/>
          </a:xfrm>
        </p:spPr>
      </p:sp>
      <p:sp>
        <p:nvSpPr>
          <p:cNvPr id="3" name="2 Marcador de notas"/>
          <p:cNvSpPr>
            <a:spLocks noGrp="1"/>
          </p:cNvSpPr>
          <p:nvPr>
            <p:ph type="body" idx="1"/>
          </p:nvPr>
        </p:nvSpPr>
        <p:spPr/>
        <p:txBody>
          <a:bodyPr/>
          <a:lstStyle/>
          <a:p>
            <a:endParaRPr lang="es-SV" dirty="0"/>
          </a:p>
        </p:txBody>
      </p:sp>
      <p:sp>
        <p:nvSpPr>
          <p:cNvPr id="4" name="3 Marcador de número de diapositiva"/>
          <p:cNvSpPr>
            <a:spLocks noGrp="1"/>
          </p:cNvSpPr>
          <p:nvPr>
            <p:ph type="sldNum" sz="quarter" idx="10"/>
          </p:nvPr>
        </p:nvSpPr>
        <p:spPr/>
        <p:txBody>
          <a:bodyPr/>
          <a:lstStyle/>
          <a:p>
            <a:fld id="{69BC2EFC-28F3-48C0-BF6B-230A53BCFDFC}" type="slidenum">
              <a:rPr lang="es-MX" smtClean="0">
                <a:solidFill>
                  <a:prstClr val="black"/>
                </a:solidFill>
              </a:rPr>
              <a:t>15</a:t>
            </a:fld>
            <a:endParaRPr lang="es-MX">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2588" y="685800"/>
            <a:ext cx="6092825" cy="3429000"/>
          </a:xfrm>
        </p:spPr>
      </p:sp>
      <p:sp>
        <p:nvSpPr>
          <p:cNvPr id="3" name="2 Marcador de notas"/>
          <p:cNvSpPr>
            <a:spLocks noGrp="1"/>
          </p:cNvSpPr>
          <p:nvPr>
            <p:ph type="body" idx="1"/>
          </p:nvPr>
        </p:nvSpPr>
        <p:spPr/>
        <p:txBody>
          <a:bodyPr/>
          <a:lstStyle/>
          <a:p>
            <a:endParaRPr lang="es-SV" dirty="0"/>
          </a:p>
        </p:txBody>
      </p:sp>
      <p:sp>
        <p:nvSpPr>
          <p:cNvPr id="4" name="3 Marcador de número de diapositiva"/>
          <p:cNvSpPr>
            <a:spLocks noGrp="1"/>
          </p:cNvSpPr>
          <p:nvPr>
            <p:ph type="sldNum" sz="quarter" idx="10"/>
          </p:nvPr>
        </p:nvSpPr>
        <p:spPr/>
        <p:txBody>
          <a:bodyPr/>
          <a:lstStyle/>
          <a:p>
            <a:fld id="{69BC2EFC-28F3-48C0-BF6B-230A53BCFDFC}" type="slidenum">
              <a:rPr lang="es-MX" smtClean="0">
                <a:solidFill>
                  <a:prstClr val="black"/>
                </a:solidFill>
              </a:rPr>
              <a:t>18</a:t>
            </a:fld>
            <a:endParaRPr lang="es-MX">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91943-51BD-4131-B271-DC25003004B7}"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4</a:t>
            </a:fld>
            <a:endParaRPr lang="zh-CN" alt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ln>
        </p:spPr>
      </p:sp>
      <p:sp>
        <p:nvSpPr>
          <p:cNvPr id="686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686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741AE1C-14D6-4ADE-9023-2C1C5C8BB08E}" type="slidenum">
              <a:rPr lang="zh-CN" altLang="en-US"/>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p:spPr>
      </p:sp>
      <p:sp>
        <p:nvSpPr>
          <p:cNvPr id="62467"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62468"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1BB7C74A-DEA8-4B53-BF71-06DE814070B1}" type="slidenum">
              <a:rPr lang="zh-CN" altLang="en-US"/>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C551C7-42DB-489F-B6A4-53FA2BE059A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教学过程</a:t>
            </a:r>
          </a:p>
        </p:txBody>
      </p:sp>
      <p:sp>
        <p:nvSpPr>
          <p:cNvPr id="11" name="椭圆 10"/>
          <p:cNvSpPr/>
          <p:nvPr userDrawn="1"/>
        </p:nvSpPr>
        <p:spPr>
          <a:xfrm>
            <a:off x="349517" y="340296"/>
            <a:ext cx="365760" cy="3657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板书设计</a:t>
            </a:r>
          </a:p>
        </p:txBody>
      </p:sp>
      <p:sp>
        <p:nvSpPr>
          <p:cNvPr id="11" name="椭圆 10"/>
          <p:cNvSpPr/>
          <p:nvPr userDrawn="1"/>
        </p:nvSpPr>
        <p:spPr>
          <a:xfrm>
            <a:off x="349517" y="340296"/>
            <a:ext cx="365760" cy="3657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90119B5-5681-403A-890C-31B5DA309452}" type="datetime1">
              <a:rPr lang="zh-CN" altLang="en-US" smtClean="0"/>
              <a:t>2019/9/28</a:t>
            </a:fld>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t>2019/9/28</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t>‹#›</a:t>
            </a:fld>
            <a:endParaRPr lang="zh-CN" altLang="en-US" sz="14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500" b="1">
                <a:solidFill>
                  <a:schemeClr val="bg1"/>
                </a:solidFill>
                <a:latin typeface="Lato Hairline" panose="020F0502020204030203"/>
                <a:cs typeface="Lato Hairline" panose="020F0502020204030203"/>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panose="020F0502020204030203"/>
                <a:cs typeface="Lato Light" panose="020F0502020204030203"/>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ur Services">
    <p:spTree>
      <p:nvGrpSpPr>
        <p:cNvPr id="1" name=""/>
        <p:cNvGrpSpPr/>
        <p:nvPr/>
      </p:nvGrpSpPr>
      <p:grpSpPr>
        <a:xfrm>
          <a:off x="0" y="0"/>
          <a:ext cx="0" cy="0"/>
          <a:chOff x="0" y="0"/>
          <a:chExt cx="0" cy="0"/>
        </a:xfrm>
      </p:grpSpPr>
      <p:sp>
        <p:nvSpPr>
          <p:cNvPr id="8" name="Picture Placeholder 24"/>
          <p:cNvSpPr>
            <a:spLocks noGrp="1"/>
          </p:cNvSpPr>
          <p:nvPr>
            <p:ph type="pic" sz="quarter" idx="14"/>
          </p:nvPr>
        </p:nvSpPr>
        <p:spPr>
          <a:xfrm>
            <a:off x="457200" y="1352969"/>
            <a:ext cx="2671762" cy="3007655"/>
          </a:xfrm>
        </p:spPr>
        <p:txBody>
          <a:bodyPr>
            <a:normAutofit/>
          </a:bodyPr>
          <a:lstStyle>
            <a:lvl1pPr marL="0" indent="0">
              <a:buFontTx/>
              <a:buNone/>
              <a:defRPr sz="1200">
                <a:solidFill>
                  <a:srgbClr val="17375E"/>
                </a:solidFill>
              </a:defRPr>
            </a:lvl1pPr>
          </a:lstStyle>
          <a:p>
            <a:endParaRPr lang="en-US"/>
          </a:p>
        </p:txBody>
      </p:sp>
      <p:sp>
        <p:nvSpPr>
          <p:cNvPr id="9" name="Text Placeholder 26"/>
          <p:cNvSpPr>
            <a:spLocks noGrp="1"/>
          </p:cNvSpPr>
          <p:nvPr>
            <p:ph type="body" sz="quarter" idx="15"/>
          </p:nvPr>
        </p:nvSpPr>
        <p:spPr>
          <a:xfrm>
            <a:off x="3733801" y="181824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0" name="Text Placeholder 26"/>
          <p:cNvSpPr>
            <a:spLocks noGrp="1"/>
          </p:cNvSpPr>
          <p:nvPr>
            <p:ph type="body" sz="quarter" idx="16"/>
          </p:nvPr>
        </p:nvSpPr>
        <p:spPr>
          <a:xfrm>
            <a:off x="6407151" y="181030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1" name="Text Placeholder 26"/>
          <p:cNvSpPr>
            <a:spLocks noGrp="1"/>
          </p:cNvSpPr>
          <p:nvPr>
            <p:ph type="body" sz="quarter" idx="17"/>
          </p:nvPr>
        </p:nvSpPr>
        <p:spPr>
          <a:xfrm>
            <a:off x="3736975" y="3406380"/>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2" name="Text Placeholder 26"/>
          <p:cNvSpPr>
            <a:spLocks noGrp="1"/>
          </p:cNvSpPr>
          <p:nvPr>
            <p:ph type="body" sz="quarter" idx="18"/>
          </p:nvPr>
        </p:nvSpPr>
        <p:spPr>
          <a:xfrm>
            <a:off x="6410325" y="339843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3" name="Text Placeholder 32"/>
          <p:cNvSpPr>
            <a:spLocks noGrp="1"/>
          </p:cNvSpPr>
          <p:nvPr>
            <p:ph type="body" sz="quarter" idx="19"/>
          </p:nvPr>
        </p:nvSpPr>
        <p:spPr>
          <a:xfrm>
            <a:off x="3733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4" name="Text Placeholder 32"/>
          <p:cNvSpPr>
            <a:spLocks noGrp="1"/>
          </p:cNvSpPr>
          <p:nvPr>
            <p:ph type="body" sz="quarter" idx="20"/>
          </p:nvPr>
        </p:nvSpPr>
        <p:spPr>
          <a:xfrm>
            <a:off x="6400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5" name="Text Placeholder 32"/>
          <p:cNvSpPr>
            <a:spLocks noGrp="1"/>
          </p:cNvSpPr>
          <p:nvPr>
            <p:ph type="body" sz="quarter" idx="21"/>
          </p:nvPr>
        </p:nvSpPr>
        <p:spPr>
          <a:xfrm>
            <a:off x="3733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6" name="Text Placeholder 32"/>
          <p:cNvSpPr>
            <a:spLocks noGrp="1"/>
          </p:cNvSpPr>
          <p:nvPr>
            <p:ph type="body" sz="quarter" idx="22"/>
          </p:nvPr>
        </p:nvSpPr>
        <p:spPr>
          <a:xfrm>
            <a:off x="6400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8"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panose="020F0502020204030203"/>
                <a:cs typeface="Lato Light" panose="020F0502020204030203"/>
              </a:defRPr>
            </a:lvl1pPr>
          </a:lstStyle>
          <a:p>
            <a:r>
              <a:rPr lang="en-US" dirty="0"/>
              <a:t>Click to edit Master title style</a:t>
            </a:r>
          </a:p>
        </p:txBody>
      </p:sp>
      <p:sp>
        <p:nvSpPr>
          <p:cNvPr id="20"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
        <p:nvSpPr>
          <p:cNvPr id="21"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r">
              <a:defRPr sz="1000">
                <a:solidFill>
                  <a:srgbClr val="FFFFFF"/>
                </a:solidFill>
                <a:latin typeface="Glegoo"/>
                <a:cs typeface="Glegoo"/>
              </a:defRPr>
            </a:lvl1pPr>
          </a:lstStyle>
          <a:p>
            <a:fld id="{4F30D5C1-D155-2E40-A967-511B3BD0F2A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矩形 1"/>
          <p:cNvSpPr/>
          <p:nvPr userDrawn="1"/>
        </p:nvSpPr>
        <p:spPr>
          <a:xfrm>
            <a:off x="253" y="196280"/>
            <a:ext cx="144024"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defTabSz="685165"/>
            <a:endParaRPr lang="zh-CN" altLang="en-US" sz="1400" dirty="0">
              <a:solidFill>
                <a:srgbClr val="E7E6E6">
                  <a:lumMod val="50000"/>
                </a:srgbClr>
              </a:solidFill>
              <a:cs typeface="+mn-ea"/>
              <a:sym typeface="+mn-lt"/>
            </a:endParaRPr>
          </a:p>
        </p:txBody>
      </p:sp>
      <p:sp>
        <p:nvSpPr>
          <p:cNvPr id="3" name="文本框 37"/>
          <p:cNvSpPr txBox="1"/>
          <p:nvPr userDrawn="1"/>
        </p:nvSpPr>
        <p:spPr>
          <a:xfrm>
            <a:off x="216273" y="196280"/>
            <a:ext cx="2189971" cy="315475"/>
          </a:xfrm>
          <a:prstGeom prst="rect">
            <a:avLst/>
          </a:prstGeom>
          <a:noFill/>
        </p:spPr>
        <p:txBody>
          <a:bodyPr wrap="none" lIns="68572" tIns="34286" rIns="68572" bIns="34286" rtlCol="0">
            <a:spAutoFit/>
          </a:bodyPr>
          <a:lstStyle/>
          <a:p>
            <a:pPr defTabSz="68516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 name="文本框 38"/>
          <p:cNvSpPr txBox="1"/>
          <p:nvPr userDrawn="1"/>
        </p:nvSpPr>
        <p:spPr>
          <a:xfrm>
            <a:off x="265225" y="520317"/>
            <a:ext cx="2038917" cy="207753"/>
          </a:xfrm>
          <a:prstGeom prst="rect">
            <a:avLst/>
          </a:prstGeom>
          <a:noFill/>
        </p:spPr>
        <p:txBody>
          <a:bodyPr wrap="square" lIns="68572" tIns="34286" rIns="68572" bIns="34286"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push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02">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6C879C8-D4FC-4E6F-847F-DE1511555E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F189EB-B1F8-4EB7-B92B-337C504D2D63}" type="datetimeFigureOut">
              <a:rPr lang="zh-CN" altLang="en-US" smtClean="0"/>
              <a:t>2019/9/28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6C879C8-D4FC-4E6F-847F-DE1511555E41}" type="slidenum">
              <a:rPr lang="zh-CN" altLang="en-US" smtClean="0"/>
              <a:t>‹#›</a:t>
            </a:fld>
            <a:endParaRPr lang="zh-CN" altLang="en-US"/>
          </a:p>
        </p:txBody>
      </p:sp>
      <p:sp>
        <p:nvSpPr>
          <p:cNvPr id="7" name="TextBox 78"/>
          <p:cNvSpPr txBox="1"/>
          <p:nvPr userDrawn="1"/>
        </p:nvSpPr>
        <p:spPr>
          <a:xfrm>
            <a:off x="927760" y="332906"/>
            <a:ext cx="800219" cy="276999"/>
          </a:xfrm>
          <a:prstGeom prst="rect">
            <a:avLst/>
          </a:prstGeom>
          <a:noFill/>
        </p:spPr>
        <p:txBody>
          <a:bodyPr wrap="none" rtlCol="0">
            <a:spAutoFit/>
          </a:bodyPr>
          <a:lstStyle/>
          <a:p>
            <a:r>
              <a:rPr lang="zh-CN" altLang="en-US" sz="1200" dirty="0">
                <a:solidFill>
                  <a:schemeClr val="bg1"/>
                </a:solidFill>
                <a:ea typeface="微软雅黑" panose="020B0503020204020204" pitchFamily="34" charset="-122"/>
              </a:rPr>
              <a:t>教学背景</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教学背景</a:t>
            </a:r>
          </a:p>
        </p:txBody>
      </p:sp>
      <p:sp>
        <p:nvSpPr>
          <p:cNvPr id="5" name="椭圆 4"/>
          <p:cNvSpPr/>
          <p:nvPr userDrawn="1"/>
        </p:nvSpPr>
        <p:spPr>
          <a:xfrm>
            <a:off x="349517" y="340296"/>
            <a:ext cx="365760" cy="3657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t>‹#›</a:t>
            </a:fld>
            <a:endParaRPr lang="zh-CN" altLang="en-US"/>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教学分析</a:t>
            </a:r>
          </a:p>
        </p:txBody>
      </p:sp>
      <p:sp>
        <p:nvSpPr>
          <p:cNvPr id="11" name="椭圆 10"/>
          <p:cNvSpPr/>
          <p:nvPr userDrawn="1"/>
        </p:nvSpPr>
        <p:spPr>
          <a:xfrm>
            <a:off x="349517" y="340296"/>
            <a:ext cx="365760" cy="3657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0FF189EB-B1F8-4EB7-B92B-337C504D2D63}" type="datetimeFigureOut">
              <a:rPr lang="zh-CN" altLang="en-US" smtClean="0"/>
              <a:t>2019/9/28</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36C879C8-D4FC-4E6F-847F-DE1511555E4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chart" Target="../charts/char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4.xml"/><Relationship Id="rId5" Type="http://schemas.openxmlformats.org/officeDocument/2006/relationships/slideLayout" Target="../slideLayouts/slideLayout10.xml"/><Relationship Id="rId4"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60851" y="2352331"/>
            <a:ext cx="4062651" cy="623248"/>
          </a:xfrm>
          <a:prstGeom prst="rect">
            <a:avLst/>
          </a:prstGeom>
        </p:spPr>
        <p:txBody>
          <a:bodyPr wrap="none" lIns="68580" tIns="34290" rIns="68580" bIns="34290">
            <a:spAutoFit/>
          </a:bodyPr>
          <a:lstStyle/>
          <a:p>
            <a:r>
              <a:rPr lang="zh-CN" altLang="en-US" sz="3600" b="1" spc="225" dirty="0">
                <a:ln w="12700">
                  <a:noFill/>
                </a:ln>
                <a:solidFill>
                  <a:schemeClr val="tx1">
                    <a:lumMod val="65000"/>
                    <a:lumOff val="35000"/>
                  </a:schemeClr>
                </a:solidFill>
                <a:latin typeface="经典综艺体简" panose="02010609000101010101" pitchFamily="49" charset="-122"/>
                <a:ea typeface="经典综艺体简" panose="02010609000101010101" pitchFamily="49" charset="-122"/>
                <a:cs typeface="经典综艺体简" panose="02010609000101010101" pitchFamily="49" charset="-122"/>
              </a:rPr>
              <a:t>教育教学</a:t>
            </a:r>
            <a:r>
              <a:rPr lang="en-US" altLang="zh-CN" sz="3600" b="1" spc="225" dirty="0">
                <a:ln w="12700">
                  <a:noFill/>
                </a:ln>
                <a:solidFill>
                  <a:schemeClr val="tx1">
                    <a:lumMod val="65000"/>
                    <a:lumOff val="35000"/>
                  </a:schemeClr>
                </a:solidFill>
                <a:latin typeface="经典综艺体简" panose="02010609000101010101" pitchFamily="49" charset="-122"/>
                <a:ea typeface="经典综艺体简" panose="02010609000101010101" pitchFamily="49" charset="-122"/>
                <a:cs typeface="经典综艺体简" panose="02010609000101010101" pitchFamily="49" charset="-122"/>
              </a:rPr>
              <a:t>PPT</a:t>
            </a:r>
            <a:r>
              <a:rPr lang="zh-CN" altLang="en-US" sz="3600" b="1" spc="225" dirty="0">
                <a:ln w="12700">
                  <a:noFill/>
                </a:ln>
                <a:solidFill>
                  <a:schemeClr val="tx1">
                    <a:lumMod val="65000"/>
                    <a:lumOff val="35000"/>
                  </a:schemeClr>
                </a:solidFill>
                <a:latin typeface="经典综艺体简" panose="02010609000101010101" pitchFamily="49" charset="-122"/>
                <a:ea typeface="经典综艺体简" panose="02010609000101010101" pitchFamily="49" charset="-122"/>
                <a:cs typeface="经典综艺体简" panose="02010609000101010101" pitchFamily="49" charset="-122"/>
              </a:rPr>
              <a:t>模板</a:t>
            </a:r>
          </a:p>
        </p:txBody>
      </p:sp>
      <p:sp>
        <p:nvSpPr>
          <p:cNvPr id="5" name="矩形 259"/>
          <p:cNvSpPr>
            <a:spLocks noChangeArrowheads="1"/>
          </p:cNvSpPr>
          <p:nvPr/>
        </p:nvSpPr>
        <p:spPr bwMode="auto">
          <a:xfrm>
            <a:off x="4798467" y="3042077"/>
            <a:ext cx="3767477"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适用家长会</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教学汇报</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教育总结</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演讲汇报</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教育培训</a:t>
            </a:r>
            <a:r>
              <a:rPr lang="en-US" altLang="zh-CN" sz="1200" cap="all" dirty="0">
                <a:solidFill>
                  <a:schemeClr val="tx1">
                    <a:lumMod val="50000"/>
                    <a:lumOff val="50000"/>
                  </a:schemeClr>
                </a:solidFill>
                <a:cs typeface="Arial" panose="020B0604020202020204" pitchFamily="34" charset="0"/>
              </a:rPr>
              <a:t>|</a:t>
            </a:r>
            <a:endParaRPr lang="zh-CN" altLang="en-US" sz="1200" cap="all" dirty="0">
              <a:solidFill>
                <a:schemeClr val="tx1">
                  <a:lumMod val="50000"/>
                  <a:lumOff val="50000"/>
                </a:schemeClr>
              </a:solidFill>
              <a:cs typeface="Arial" panose="020B0604020202020204" pitchFamily="34" charset="0"/>
            </a:endParaRPr>
          </a:p>
          <a:p>
            <a:pPr algn="r">
              <a:buNone/>
            </a:pPr>
            <a:endParaRPr lang="zh-CN" altLang="en-US" sz="1200" cap="all" dirty="0">
              <a:solidFill>
                <a:schemeClr val="tx1">
                  <a:lumMod val="50000"/>
                  <a:lumOff val="50000"/>
                </a:schemeClr>
              </a:solidFill>
              <a:cs typeface="Arial" panose="020B0604020202020204" pitchFamily="34" charset="0"/>
            </a:endParaRPr>
          </a:p>
        </p:txBody>
      </p:sp>
      <p:sp>
        <p:nvSpPr>
          <p:cNvPr id="6" name="矩形 5"/>
          <p:cNvSpPr/>
          <p:nvPr/>
        </p:nvSpPr>
        <p:spPr>
          <a:xfrm>
            <a:off x="4980101" y="1413877"/>
            <a:ext cx="1568378" cy="900246"/>
          </a:xfrm>
          <a:prstGeom prst="rect">
            <a:avLst/>
          </a:prstGeom>
        </p:spPr>
        <p:txBody>
          <a:bodyPr wrap="none" lIns="68580" tIns="34290" rIns="68580" bIns="34290">
            <a:spAutoFit/>
          </a:bodyPr>
          <a:lstStyle/>
          <a:p>
            <a:r>
              <a:rPr lang="en-US" altLang="zh-CN" sz="5400" b="1" spc="225" dirty="0" smtClean="0">
                <a:ln w="12700">
                  <a:noFill/>
                </a:ln>
                <a:solidFill>
                  <a:schemeClr val="accent1"/>
                </a:solidFill>
                <a:latin typeface="方正姚体" panose="02010601030101010101" pitchFamily="2" charset="-122"/>
                <a:ea typeface="方正姚体" panose="02010601030101010101" pitchFamily="2" charset="-122"/>
                <a:cs typeface="经典综艺体简" panose="02010609000101010101" pitchFamily="49" charset="-122"/>
              </a:rPr>
              <a:t>20xx</a:t>
            </a:r>
            <a:endParaRPr lang="zh-CN" altLang="en-US" sz="5400" b="1" spc="225" dirty="0">
              <a:ln w="12700">
                <a:noFill/>
              </a:ln>
              <a:solidFill>
                <a:schemeClr val="accent1"/>
              </a:solidFill>
              <a:latin typeface="方正姚体" panose="02010601030101010101" pitchFamily="2" charset="-122"/>
              <a:ea typeface="方正姚体" panose="02010601030101010101" pitchFamily="2" charset="-122"/>
              <a:cs typeface="经典综艺体简" panose="02010609000101010101" pitchFamily="49" charset="-122"/>
            </a:endParaRPr>
          </a:p>
        </p:txBody>
      </p:sp>
      <p:sp>
        <p:nvSpPr>
          <p:cNvPr id="7" name="矩形 259"/>
          <p:cNvSpPr>
            <a:spLocks noChangeArrowheads="1"/>
          </p:cNvSpPr>
          <p:nvPr/>
        </p:nvSpPr>
        <p:spPr bwMode="auto">
          <a:xfrm>
            <a:off x="4960851" y="3379064"/>
            <a:ext cx="324036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00" cap="all" dirty="0">
                <a:solidFill>
                  <a:schemeClr val="tx1">
                    <a:lumMod val="50000"/>
                    <a:lumOff val="50000"/>
                  </a:schemeClr>
                </a:solidFill>
                <a:cs typeface="Arial" panose="020B0604020202020204" pitchFamily="34" charset="0"/>
              </a:rPr>
              <a:t>汇报人：</a:t>
            </a:r>
            <a:r>
              <a:rPr lang="zh-CN" altLang="en-US" sz="1000" cap="all" dirty="0">
                <a:solidFill>
                  <a:schemeClr val="tx1">
                    <a:lumMod val="50000"/>
                    <a:lumOff val="50000"/>
                  </a:schemeClr>
                </a:solidFill>
                <a:cs typeface="Arial" panose="020B0604020202020204" pitchFamily="34" charset="0"/>
                <a:sym typeface="+mn-ea"/>
              </a:rPr>
              <a:t>代用名</a:t>
            </a:r>
            <a:r>
              <a:rPr lang="zh-CN" altLang="en-US" sz="1000" cap="all" dirty="0">
                <a:solidFill>
                  <a:schemeClr val="tx1">
                    <a:lumMod val="50000"/>
                    <a:lumOff val="50000"/>
                  </a:schemeClr>
                </a:solidFill>
                <a:cs typeface="Arial" panose="020B0604020202020204" pitchFamily="34" charset="0"/>
              </a:rPr>
              <a:t>     时间：</a:t>
            </a:r>
            <a:r>
              <a:rPr lang="en-US" altLang="zh-CN" sz="1000" cap="all" dirty="0" smtClean="0">
                <a:solidFill>
                  <a:schemeClr val="tx1">
                    <a:lumMod val="50000"/>
                    <a:lumOff val="50000"/>
                  </a:schemeClr>
                </a:solidFill>
                <a:cs typeface="Arial" panose="020B0604020202020204" pitchFamily="34" charset="0"/>
              </a:rPr>
              <a:t>20xxx</a:t>
            </a:r>
            <a:r>
              <a:rPr lang="zh-CN" altLang="en-US" sz="1000" cap="all" dirty="0">
                <a:solidFill>
                  <a:schemeClr val="tx1">
                    <a:lumMod val="50000"/>
                    <a:lumOff val="50000"/>
                  </a:schemeClr>
                </a:solidFill>
                <a:cs typeface="Arial" panose="020B0604020202020204" pitchFamily="34" charset="0"/>
              </a:rPr>
              <a:t>月</a:t>
            </a:r>
            <a:r>
              <a:rPr lang="en-US" altLang="zh-CN" sz="1000" cap="all" dirty="0">
                <a:solidFill>
                  <a:schemeClr val="tx1">
                    <a:lumMod val="50000"/>
                    <a:lumOff val="50000"/>
                  </a:schemeClr>
                </a:solidFill>
                <a:cs typeface="Arial" panose="020B0604020202020204" pitchFamily="34" charset="0"/>
              </a:rPr>
              <a:t>x</a:t>
            </a:r>
            <a:r>
              <a:rPr lang="zh-CN" altLang="en-US" sz="1000" cap="all" dirty="0">
                <a:solidFill>
                  <a:schemeClr val="tx1">
                    <a:lumMod val="50000"/>
                    <a:lumOff val="50000"/>
                  </a:schemeClr>
                </a:solidFill>
                <a:cs typeface="Arial" panose="020B0604020202020204" pitchFamily="34" charset="0"/>
              </a:rPr>
              <a:t>日</a:t>
            </a:r>
          </a:p>
        </p:txBody>
      </p:sp>
      <p:pic>
        <p:nvPicPr>
          <p:cNvPr id="8" name="小曲 passacagli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0439" y="1569476"/>
            <a:ext cx="609600" cy="60960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b="14656"/>
          <a:stretch>
            <a:fillRect/>
          </a:stretch>
        </p:blipFill>
        <p:spPr>
          <a:xfrm>
            <a:off x="412292" y="1654709"/>
            <a:ext cx="4183826" cy="277473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42"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3" presetClass="entr" presetSubtype="16" fill="hold" grpId="0" nodeType="afterEffect">
                                  <p:stCondLst>
                                    <p:cond delay="0"/>
                                  </p:stCondLst>
                                  <p:iterate type="lt">
                                    <p:tmPct val="2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530"/>
                            </p:stCondLst>
                            <p:childTnLst>
                              <p:par>
                                <p:cTn id="18" presetID="23" presetClass="entr" presetSubtype="16" fill="hold" grpId="0" nodeType="afterEffect">
                                  <p:stCondLst>
                                    <p:cond delay="0"/>
                                  </p:stCondLst>
                                  <p:iterate type="lt">
                                    <p:tmPct val="2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childTnLst>
                                </p:cTn>
                              </p:par>
                            </p:childTnLst>
                          </p:cTn>
                        </p:par>
                        <p:par>
                          <p:cTn id="22" fill="hold">
                            <p:stCondLst>
                              <p:cond delay="211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gtEl>
                                      </p:cBhvr>
                                    </p:animEffect>
                                  </p:childTnLst>
                                </p:cTn>
                              </p:par>
                            </p:childTnLst>
                          </p:cTn>
                        </p:par>
                        <p:par>
                          <p:cTn id="30" fill="hold">
                            <p:stCondLst>
                              <p:cond delay="391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5"/>
                                        </p:tgtEl>
                                      </p:cBhvr>
                                    </p:animEffect>
                                    <p:animScale>
                                      <p:cBhvr>
                                        <p:cTn id="33" dur="250" autoRev="1" fill="hold"/>
                                        <p:tgtEl>
                                          <p:spTgt spid="5"/>
                                        </p:tgtEl>
                                      </p:cBhvr>
                                      <p:by x="105000" y="105000"/>
                                    </p:animScale>
                                  </p:childTnLst>
                                </p:cTn>
                              </p:par>
                            </p:childTnLst>
                          </p:cTn>
                        </p:par>
                        <p:par>
                          <p:cTn id="34" fill="hold">
                            <p:stCondLst>
                              <p:cond delay="441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anim calcmode="lin" valueType="num">
                                      <p:cBhvr>
                                        <p:cTn id="3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7"/>
                                        </p:tgtEl>
                                      </p:cBhvr>
                                    </p:animEffect>
                                  </p:childTnLst>
                                </p:cTn>
                              </p:par>
                            </p:childTnLst>
                          </p:cTn>
                        </p:par>
                        <p:par>
                          <p:cTn id="42" fill="hold">
                            <p:stCondLst>
                              <p:cond delay="576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46"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5" grpId="0"/>
      <p:bldP spid="5" grpId="1"/>
      <p:bldP spid="6" grpId="0"/>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4F30D5C1-D155-2E40-A967-511B3BD0F2AE}" type="slidenum">
              <a:rPr lang="en-US" smtClean="0">
                <a:latin typeface="微软雅黑" panose="020B0503020204020204" pitchFamily="34" charset="-122"/>
                <a:ea typeface="微软雅黑" panose="020B0503020204020204" pitchFamily="34" charset="-122"/>
                <a:sym typeface="微软雅黑" panose="020B0503020204020204" pitchFamily="34" charset="-122"/>
              </a:rPr>
              <a:t>10</a:t>
            </a:fld>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Placeholder 3"/>
          <p:cNvSpPr>
            <a:spLocks noGrp="1"/>
          </p:cNvSpPr>
          <p:nvPr>
            <p:ph type="body" sz="quarter" idx="4294967295"/>
          </p:nvPr>
        </p:nvSpPr>
        <p:spPr>
          <a:xfrm>
            <a:off x="7016750" y="1963738"/>
            <a:ext cx="2127250" cy="828675"/>
          </a:xfrm>
        </p:spPr>
        <p:txBody>
          <a:bodyPr>
            <a:normAutofit/>
          </a:body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 Placeholder 4"/>
          <p:cNvSpPr>
            <a:spLocks noGrp="1"/>
          </p:cNvSpPr>
          <p:nvPr>
            <p:ph type="body" sz="quarter" idx="4294967295"/>
          </p:nvPr>
        </p:nvSpPr>
        <p:spPr>
          <a:xfrm>
            <a:off x="7016750" y="3406775"/>
            <a:ext cx="2127250" cy="830263"/>
          </a:xfrm>
        </p:spPr>
        <p:txBody>
          <a:bodyPr>
            <a:normAutofit/>
          </a:body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 Placeholder 7"/>
          <p:cNvSpPr>
            <a:spLocks noGrp="1"/>
          </p:cNvSpPr>
          <p:nvPr>
            <p:ph type="body" sz="quarter" idx="4294967295"/>
          </p:nvPr>
        </p:nvSpPr>
        <p:spPr>
          <a:xfrm>
            <a:off x="7543800" y="1671638"/>
            <a:ext cx="1600200" cy="307975"/>
          </a:xfrm>
        </p:spPr>
        <p:txBody>
          <a:bodyPr>
            <a:norm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a:t>
            </a:r>
          </a:p>
          <a:p>
            <a:endPar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Placeholder 9"/>
          <p:cNvSpPr>
            <a:spLocks noGrp="1"/>
          </p:cNvSpPr>
          <p:nvPr>
            <p:ph type="body" sz="quarter" idx="4294967295"/>
          </p:nvPr>
        </p:nvSpPr>
        <p:spPr>
          <a:xfrm>
            <a:off x="7543800" y="3103563"/>
            <a:ext cx="1600200" cy="307975"/>
          </a:xfrm>
        </p:spPr>
        <p:txBody>
          <a:bodyPr>
            <a:norm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a:t>
            </a:r>
          </a:p>
          <a:p>
            <a:endPar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 name="图片占位符 14"/>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3211"/>
          <a:stretch>
            <a:fillRect/>
          </a:stretch>
        </p:blipFill>
        <p:spPr>
          <a:xfrm>
            <a:off x="5795963" y="1587500"/>
            <a:ext cx="3348037" cy="2643188"/>
          </a:xfrm>
        </p:spPr>
      </p:pic>
      <p:sp>
        <p:nvSpPr>
          <p:cNvPr id="14" name="Text Placeholder 3"/>
          <p:cNvSpPr txBox="1"/>
          <p:nvPr/>
        </p:nvSpPr>
        <p:spPr>
          <a:xfrm>
            <a:off x="481197" y="1963738"/>
            <a:ext cx="2127250" cy="82867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 Placeholder 4"/>
          <p:cNvSpPr txBox="1"/>
          <p:nvPr/>
        </p:nvSpPr>
        <p:spPr>
          <a:xfrm>
            <a:off x="481197" y="3406775"/>
            <a:ext cx="2127250" cy="830263"/>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 Placeholder 7"/>
          <p:cNvSpPr txBox="1"/>
          <p:nvPr/>
        </p:nvSpPr>
        <p:spPr>
          <a:xfrm>
            <a:off x="488485" y="1671638"/>
            <a:ext cx="1600200" cy="30797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a:t>
            </a:r>
          </a:p>
          <a:p>
            <a:endPar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 Placeholder 9"/>
          <p:cNvSpPr txBox="1"/>
          <p:nvPr/>
        </p:nvSpPr>
        <p:spPr>
          <a:xfrm>
            <a:off x="488485" y="3103563"/>
            <a:ext cx="1600200" cy="30797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a:t>
            </a:r>
          </a:p>
          <a:p>
            <a:endPar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Click="0" advTm="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bwMode="auto">
          <a:xfrm>
            <a:off x="2366629" y="1131940"/>
            <a:ext cx="1442867" cy="845352"/>
            <a:chOff x="0" y="0"/>
            <a:chExt cx="9801" cy="6692"/>
          </a:xfrm>
          <a:solidFill>
            <a:schemeClr val="accent1"/>
          </a:solidFill>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grpSp>
      <p:grpSp>
        <p:nvGrpSpPr>
          <p:cNvPr id="3" name="Group 12"/>
          <p:cNvGrpSpPr/>
          <p:nvPr/>
        </p:nvGrpSpPr>
        <p:grpSpPr bwMode="auto">
          <a:xfrm>
            <a:off x="5120294" y="1131940"/>
            <a:ext cx="1442867" cy="845352"/>
            <a:chOff x="0" y="0"/>
            <a:chExt cx="9801" cy="6692"/>
          </a:xfrm>
          <a:solidFill>
            <a:schemeClr val="accent2"/>
          </a:solidFill>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2366963" y="2091384"/>
            <a:ext cx="1611312" cy="250902"/>
          </a:xfrm>
          <a:prstGeom prst="rect">
            <a:avLst/>
          </a:prstGeom>
          <a:solidFill>
            <a:schemeClr val="accent1"/>
          </a:solidFill>
          <a:ln w="3175">
            <a:noFill/>
            <a:bevel/>
          </a:ln>
        </p:spPr>
        <p:txBody>
          <a:bodyPr lIns="62118" tIns="31058" rIns="62118" bIns="31058" anchor="ctr"/>
          <a:lstStyle/>
          <a:p>
            <a:pPr algn="ctr"/>
            <a:r>
              <a:rPr lang="zh-CN" altLang="en-US" sz="1200" dirty="0">
                <a:solidFill>
                  <a:srgbClr val="F8F8F8"/>
                </a:solidFill>
                <a:ea typeface="微软雅黑" panose="020B0503020204020204" pitchFamily="34" charset="-122"/>
              </a:rPr>
              <a:t>添加标题</a:t>
            </a:r>
          </a:p>
        </p:txBody>
      </p:sp>
      <p:sp>
        <p:nvSpPr>
          <p:cNvPr id="49" name="Rectangle 17"/>
          <p:cNvSpPr>
            <a:spLocks noChangeArrowheads="1"/>
          </p:cNvSpPr>
          <p:nvPr/>
        </p:nvSpPr>
        <p:spPr bwMode="auto">
          <a:xfrm>
            <a:off x="2366963" y="2385161"/>
            <a:ext cx="1612900" cy="1462539"/>
          </a:xfrm>
          <a:prstGeom prst="rect">
            <a:avLst/>
          </a:prstGeom>
          <a:solidFill>
            <a:schemeClr val="accent1"/>
          </a:solidFill>
          <a:ln w="9525">
            <a:noFill/>
            <a:miter lim="800000"/>
          </a:ln>
        </p:spPr>
        <p:txBody>
          <a:bodyPr lIns="62118" tIns="31058" rIns="62118" bIns="31058" anchor="ctr"/>
          <a:lstStyle/>
          <a:p>
            <a:pPr>
              <a:lnSpc>
                <a:spcPct val="130000"/>
              </a:lnSpc>
            </a:pPr>
            <a:endParaRPr lang="zh-CN" altLang="en-US" sz="1000">
              <a:latin typeface="微软雅黑" panose="020B0503020204020204" pitchFamily="34" charset="-122"/>
              <a:ea typeface="微软雅黑" panose="020B0503020204020204" pitchFamily="34" charset="-122"/>
            </a:endParaRPr>
          </a:p>
        </p:txBody>
      </p:sp>
      <p:sp>
        <p:nvSpPr>
          <p:cNvPr id="50" name="Text Box 18"/>
          <p:cNvSpPr txBox="1">
            <a:spLocks noChangeArrowheads="1"/>
          </p:cNvSpPr>
          <p:nvPr/>
        </p:nvSpPr>
        <p:spPr bwMode="auto">
          <a:xfrm>
            <a:off x="5119688" y="2091384"/>
            <a:ext cx="1612900" cy="273134"/>
          </a:xfrm>
          <a:prstGeom prst="rect">
            <a:avLst/>
          </a:prstGeom>
          <a:solidFill>
            <a:schemeClr val="accent2"/>
          </a:solidFill>
          <a:ln w="3175">
            <a:noFill/>
            <a:bevel/>
          </a:ln>
        </p:spPr>
        <p:txBody>
          <a:bodyPr lIns="62118" tIns="31058" rIns="62118" bIns="31058" anchor="ctr"/>
          <a:lstStyle/>
          <a:p>
            <a:pPr algn="ctr"/>
            <a:r>
              <a:rPr lang="zh-CN" altLang="en-US" sz="1200" dirty="0">
                <a:solidFill>
                  <a:srgbClr val="F8F8F8"/>
                </a:solidFill>
                <a:ea typeface="微软雅黑" panose="020B0503020204020204" pitchFamily="34" charset="-122"/>
              </a:rPr>
              <a:t>添加标题</a:t>
            </a:r>
          </a:p>
        </p:txBody>
      </p:sp>
      <p:sp>
        <p:nvSpPr>
          <p:cNvPr id="51" name="Rectangle 19"/>
          <p:cNvSpPr>
            <a:spLocks noChangeArrowheads="1"/>
          </p:cNvSpPr>
          <p:nvPr/>
        </p:nvSpPr>
        <p:spPr bwMode="auto">
          <a:xfrm>
            <a:off x="5119688" y="2385161"/>
            <a:ext cx="1612900" cy="1462539"/>
          </a:xfrm>
          <a:prstGeom prst="rect">
            <a:avLst/>
          </a:prstGeom>
          <a:solidFill>
            <a:schemeClr val="accent2"/>
          </a:solidFill>
          <a:ln w="9525">
            <a:noFill/>
            <a:miter lim="800000"/>
          </a:ln>
        </p:spPr>
        <p:txBody>
          <a:bodyPr lIns="62118" tIns="31058" rIns="62118" bIns="31058" anchor="ctr"/>
          <a:lstStyle/>
          <a:p>
            <a:pPr>
              <a:lnSpc>
                <a:spcPct val="130000"/>
              </a:lnSpc>
            </a:pPr>
            <a:endParaRPr lang="zh-CN" altLang="en-US" sz="1000">
              <a:latin typeface="微软雅黑" panose="020B0503020204020204" pitchFamily="34" charset="-122"/>
              <a:ea typeface="微软雅黑" panose="020B0503020204020204" pitchFamily="34" charset="-122"/>
            </a:endParaRPr>
          </a:p>
        </p:txBody>
      </p:sp>
      <p:sp>
        <p:nvSpPr>
          <p:cNvPr id="52" name="Text Box 20"/>
          <p:cNvSpPr txBox="1">
            <a:spLocks noChangeArrowheads="1"/>
          </p:cNvSpPr>
          <p:nvPr/>
        </p:nvSpPr>
        <p:spPr bwMode="auto">
          <a:xfrm>
            <a:off x="2486026" y="2482029"/>
            <a:ext cx="1401763" cy="782920"/>
          </a:xfrm>
          <a:prstGeom prst="rect">
            <a:avLst/>
          </a:prstGeom>
          <a:noFill/>
          <a:ln w="9525">
            <a:noFill/>
            <a:miter lim="800000"/>
          </a:ln>
        </p:spPr>
        <p:txBody>
          <a:bodyPr lIns="62118" tIns="31058" rIns="62118" bIns="31058">
            <a:spAutoFit/>
          </a:bodyPr>
          <a:lstStyle/>
          <a:p>
            <a:pPr>
              <a:lnSpc>
                <a:spcPct val="130000"/>
              </a:lnSpc>
            </a:pPr>
            <a:r>
              <a:rPr lang="zh-CN" altLang="en-US" sz="9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40338" y="2482029"/>
            <a:ext cx="1401762" cy="782920"/>
          </a:xfrm>
          <a:prstGeom prst="rect">
            <a:avLst/>
          </a:prstGeom>
          <a:noFill/>
          <a:ln w="9525">
            <a:noFill/>
            <a:miter lim="800000"/>
          </a:ln>
        </p:spPr>
        <p:txBody>
          <a:bodyPr lIns="62118" tIns="31058" rIns="62118" bIns="31058">
            <a:spAutoFit/>
          </a:bodyPr>
          <a:lstStyle/>
          <a:p>
            <a:pPr>
              <a:lnSpc>
                <a:spcPct val="130000"/>
              </a:lnSpc>
            </a:pPr>
            <a:r>
              <a:rPr lang="zh-CN" altLang="en-US" sz="90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4" name="Group 22"/>
          <p:cNvGrpSpPr/>
          <p:nvPr/>
        </p:nvGrpSpPr>
        <p:grpSpPr bwMode="auto">
          <a:xfrm>
            <a:off x="4199673" y="2005762"/>
            <a:ext cx="733160" cy="734137"/>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auto">
                <a:lnSpc>
                  <a:spcPct val="130000"/>
                </a:lnSpc>
              </a:pPr>
              <a:endParaRPr lang="zh-CN" altLang="en-US" sz="1000" noProof="1">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lnSpc>
                  <a:spcPct val="130000"/>
                </a:lnSpc>
              </a:pPr>
              <a:r>
                <a:rPr lang="en-US" altLang="zh-CN" sz="1000" b="1" noProof="1">
                  <a:solidFill>
                    <a:srgbClr val="F8F8F8"/>
                  </a:solidFill>
                  <a:latin typeface="微软雅黑" panose="020B0503020204020204" pitchFamily="34" charset="-122"/>
                  <a:ea typeface="微软雅黑" panose="020B0503020204020204" pitchFamily="34" charset="-122"/>
                </a:rPr>
                <a:t>VS</a:t>
              </a:r>
              <a:endParaRPr lang="zh-CN" altLang="en-US" sz="1000" b="1" noProof="1">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116013" y="4063667"/>
            <a:ext cx="6985000" cy="597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anchor="ctr"/>
          <a:lstStyle/>
          <a:p>
            <a:pPr algn="ctr" fontAlgn="auto"/>
            <a:endParaRPr lang="en-US" sz="700" noProof="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1547813" y="4149804"/>
            <a:ext cx="5986462" cy="391462"/>
          </a:xfrm>
          <a:prstGeom prst="rect">
            <a:avLst/>
          </a:prstGeom>
          <a:noFill/>
          <a:ln w="9525">
            <a:noFill/>
            <a:miter lim="800000"/>
          </a:ln>
        </p:spPr>
        <p:txBody>
          <a:bodyPr lIns="31058" tIns="15530" rIns="31058" bIns="15530" anchor="ctr">
            <a:spAutoFit/>
          </a:bodyPr>
          <a:lstStyle/>
          <a:p>
            <a:pPr algn="ctr" defTabSz="739775">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a:t>
            </a:r>
            <a:endParaRPr lang="en-US" altLang="en-US" sz="9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ppt_x</p:attrName>
                                        </p:attrNameLst>
                                      </p:cBhvr>
                                      <p:tavLst>
                                        <p:tav tm="0">
                                          <p:val>
                                            <p:strVal val="#ppt_x"/>
                                          </p:val>
                                        </p:tav>
                                        <p:tav tm="100000">
                                          <p:val>
                                            <p:strVal val="#ppt_x"/>
                                          </p:val>
                                        </p:tav>
                                      </p:tavLst>
                                    </p:anim>
                                    <p:anim calcmode="lin" valueType="num">
                                      <p:cBhvr>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250" fill="hold"/>
                                        <p:tgtEl>
                                          <p:spTgt spid="57"/>
                                        </p:tgtEl>
                                        <p:attrNameLst>
                                          <p:attrName>ppt_x</p:attrName>
                                        </p:attrNameLst>
                                      </p:cBhvr>
                                      <p:tavLst>
                                        <p:tav tm="0">
                                          <p:val>
                                            <p:strVal val="#ppt_x"/>
                                          </p:val>
                                        </p:tav>
                                        <p:tav tm="100000">
                                          <p:val>
                                            <p:strVal val="#ppt_x"/>
                                          </p:val>
                                        </p:tav>
                                      </p:tavLst>
                                    </p:anim>
                                    <p:anim calcmode="lin" valueType="num">
                                      <p:cBhvr>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50" fill="hold"/>
                                        <p:tgtEl>
                                          <p:spTgt spid="58"/>
                                        </p:tgtEl>
                                        <p:attrNameLst>
                                          <p:attrName>ppt_x</p:attrName>
                                        </p:attrNameLst>
                                      </p:cBhvr>
                                      <p:tavLst>
                                        <p:tav tm="0">
                                          <p:val>
                                            <p:strVal val="#ppt_x"/>
                                          </p:val>
                                        </p:tav>
                                        <p:tav tm="100000">
                                          <p:val>
                                            <p:strVal val="#ppt_x"/>
                                          </p:val>
                                        </p:tav>
                                      </p:tavLst>
                                    </p:anim>
                                    <p:anim calcmode="lin" valueType="num">
                                      <p:cBhvr>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animBg="1"/>
      <p:bldP spid="50" grpId="0" bldLvl="0" animBg="1"/>
      <p:bldP spid="51" grpId="0" animBg="1"/>
      <p:bldP spid="52" grpId="0" bldLvl="0"/>
      <p:bldP spid="53" grpId="0"/>
      <p:bldP spid="57"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bwMode="auto">
          <a:xfrm>
            <a:off x="2205037" y="1404385"/>
            <a:ext cx="1076325" cy="1613515"/>
            <a:chOff x="2940145" y="1870999"/>
            <a:chExt cx="1434905" cy="2152357"/>
          </a:xfrm>
        </p:grpSpPr>
        <p:sp>
          <p:nvSpPr>
            <p:cNvPr id="14" name="Pentagon 13"/>
            <p:cNvSpPr/>
            <p:nvPr/>
          </p:nvSpPr>
          <p:spPr>
            <a:xfrm rot="5400000">
              <a:off x="2581419" y="2229725"/>
              <a:ext cx="2152357" cy="143490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5" name="Rectangle 14"/>
            <p:cNvSpPr/>
            <p:nvPr/>
          </p:nvSpPr>
          <p:spPr>
            <a:xfrm>
              <a:off x="2940145" y="1870999"/>
              <a:ext cx="1434905" cy="449532"/>
            </a:xfrm>
            <a:prstGeom prst="rect">
              <a:avLst/>
            </a:prstGeom>
            <a:solidFill>
              <a:schemeClr val="accent3">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900" b="1" dirty="0">
                  <a:solidFill>
                    <a:schemeClr val="bg1">
                      <a:lumMod val="95000"/>
                    </a:schemeClr>
                  </a:solidFill>
                </a:rPr>
                <a:t>GOLDEN AWARD 2012</a:t>
              </a:r>
            </a:p>
          </p:txBody>
        </p:sp>
      </p:grpSp>
      <p:cxnSp>
        <p:nvCxnSpPr>
          <p:cNvPr id="36" name="Straight Connector 35"/>
          <p:cNvCxnSpPr/>
          <p:nvPr/>
        </p:nvCxnSpPr>
        <p:spPr>
          <a:xfrm flipH="1">
            <a:off x="2732484" y="3039336"/>
            <a:ext cx="0" cy="464406"/>
          </a:xfrm>
          <a:prstGeom prst="line">
            <a:avLst/>
          </a:prstGeom>
          <a:ln>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pic>
        <p:nvPicPr>
          <p:cNvPr id="16" name="Picture 20"/>
          <p:cNvPicPr>
            <a:picLocks noChangeAspect="1" noChangeArrowheads="1"/>
          </p:cNvPicPr>
          <p:nvPr/>
        </p:nvPicPr>
        <p:blipFill>
          <a:blip r:embed="rId3" cstate="print">
            <a:lum bright="70000" contrast="-70000"/>
          </a:blip>
          <a:srcRect/>
          <a:stretch>
            <a:fillRect/>
          </a:stretch>
        </p:blipFill>
        <p:spPr bwMode="auto">
          <a:xfrm>
            <a:off x="2494359" y="1931904"/>
            <a:ext cx="497682" cy="747813"/>
          </a:xfrm>
          <a:prstGeom prst="rect">
            <a:avLst/>
          </a:prstGeom>
          <a:noFill/>
          <a:ln w="12700">
            <a:noFill/>
            <a:miter lim="800000"/>
            <a:headEnd/>
            <a:tailEnd/>
          </a:ln>
        </p:spPr>
      </p:pic>
      <p:grpSp>
        <p:nvGrpSpPr>
          <p:cNvPr id="3" name="Group 17"/>
          <p:cNvGrpSpPr>
            <a:grpSpLocks noChangeAspect="1"/>
          </p:cNvGrpSpPr>
          <p:nvPr/>
        </p:nvGrpSpPr>
        <p:grpSpPr>
          <a:xfrm>
            <a:off x="3665958" y="1562167"/>
            <a:ext cx="965478" cy="1448412"/>
            <a:chOff x="3038621" y="2053883"/>
            <a:chExt cx="1434905" cy="2152357"/>
          </a:xfrm>
          <a:solidFill>
            <a:schemeClr val="accent1">
              <a:lumMod val="75000"/>
            </a:schemeClr>
          </a:solidFill>
        </p:grpSpPr>
        <p:sp>
          <p:nvSpPr>
            <p:cNvPr id="19" name="Pentagon 18"/>
            <p:cNvSpPr/>
            <p:nvPr/>
          </p:nvSpPr>
          <p:spPr>
            <a:xfrm rot="5400000">
              <a:off x="2679895" y="2412610"/>
              <a:ext cx="2152357" cy="143490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p:txBody>
        </p:sp>
        <p:sp>
          <p:nvSpPr>
            <p:cNvPr id="20" name="Rectangle 19"/>
            <p:cNvSpPr/>
            <p:nvPr/>
          </p:nvSpPr>
          <p:spPr>
            <a:xfrm>
              <a:off x="3038621" y="2053883"/>
              <a:ext cx="1434905" cy="45016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900" b="1" dirty="0">
                  <a:solidFill>
                    <a:schemeClr val="bg1">
                      <a:lumMod val="95000"/>
                    </a:schemeClr>
                  </a:solidFill>
                </a:rPr>
                <a:t>BROWN AWARD 2013</a:t>
              </a:r>
            </a:p>
          </p:txBody>
        </p:sp>
      </p:grpSp>
      <p:pic>
        <p:nvPicPr>
          <p:cNvPr id="21" name="Picture 19"/>
          <p:cNvPicPr>
            <a:picLocks noChangeAspect="1" noChangeArrowheads="1"/>
          </p:cNvPicPr>
          <p:nvPr/>
        </p:nvPicPr>
        <p:blipFill>
          <a:blip r:embed="rId4" cstate="print">
            <a:lum bright="70000" contrast="-70000"/>
          </a:blip>
          <a:srcRect/>
          <a:stretch>
            <a:fillRect/>
          </a:stretch>
        </p:blipFill>
        <p:spPr bwMode="auto">
          <a:xfrm>
            <a:off x="3981451" y="1960480"/>
            <a:ext cx="329804" cy="784728"/>
          </a:xfrm>
          <a:prstGeom prst="rect">
            <a:avLst/>
          </a:prstGeom>
          <a:noFill/>
          <a:ln w="12700">
            <a:noFill/>
            <a:miter lim="800000"/>
            <a:headEnd/>
            <a:tailEnd/>
          </a:ln>
        </p:spPr>
      </p:pic>
      <p:grpSp>
        <p:nvGrpSpPr>
          <p:cNvPr id="4" name="Group 23"/>
          <p:cNvGrpSpPr>
            <a:grpSpLocks noChangeAspect="1"/>
          </p:cNvGrpSpPr>
          <p:nvPr/>
        </p:nvGrpSpPr>
        <p:grpSpPr>
          <a:xfrm>
            <a:off x="5016110" y="1709893"/>
            <a:ext cx="852839" cy="1279431"/>
            <a:chOff x="3038621" y="2053883"/>
            <a:chExt cx="1434905" cy="2152357"/>
          </a:xfrm>
          <a:solidFill>
            <a:schemeClr val="tx1">
              <a:lumMod val="75000"/>
              <a:lumOff val="25000"/>
            </a:schemeClr>
          </a:solidFill>
        </p:grpSpPr>
        <p:sp>
          <p:nvSpPr>
            <p:cNvPr id="25" name="Pentagon 24"/>
            <p:cNvSpPr/>
            <p:nvPr/>
          </p:nvSpPr>
          <p:spPr>
            <a:xfrm rot="5400000">
              <a:off x="2679895" y="2412610"/>
              <a:ext cx="2152357" cy="143490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p:txBody>
        </p:sp>
        <p:sp>
          <p:nvSpPr>
            <p:cNvPr id="26" name="Rectangle 25"/>
            <p:cNvSpPr/>
            <p:nvPr/>
          </p:nvSpPr>
          <p:spPr>
            <a:xfrm>
              <a:off x="3038621" y="2053883"/>
              <a:ext cx="1434905" cy="45016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800" b="1" dirty="0">
                  <a:solidFill>
                    <a:schemeClr val="bg1">
                      <a:lumMod val="95000"/>
                    </a:schemeClr>
                  </a:solidFill>
                </a:rPr>
                <a:t>BEST AWARD 2014</a:t>
              </a:r>
            </a:p>
          </p:txBody>
        </p:sp>
      </p:grpSp>
      <p:pic>
        <p:nvPicPr>
          <p:cNvPr id="27" name="Picture 21"/>
          <p:cNvPicPr>
            <a:picLocks noChangeAspect="1" noChangeArrowheads="1"/>
          </p:cNvPicPr>
          <p:nvPr/>
        </p:nvPicPr>
        <p:blipFill>
          <a:blip r:embed="rId5" cstate="print">
            <a:lum bright="70000" contrast="-70000"/>
          </a:blip>
          <a:srcRect/>
          <a:stretch>
            <a:fillRect/>
          </a:stretch>
        </p:blipFill>
        <p:spPr bwMode="auto">
          <a:xfrm>
            <a:off x="5313760" y="2046217"/>
            <a:ext cx="244078" cy="678748"/>
          </a:xfrm>
          <a:prstGeom prst="rect">
            <a:avLst/>
          </a:prstGeom>
          <a:noFill/>
          <a:ln w="12700">
            <a:noFill/>
            <a:miter lim="800000"/>
            <a:headEnd/>
            <a:tailEnd/>
          </a:ln>
        </p:spPr>
      </p:pic>
      <p:grpSp>
        <p:nvGrpSpPr>
          <p:cNvPr id="5" name="Group 27"/>
          <p:cNvGrpSpPr>
            <a:grpSpLocks noChangeAspect="1"/>
          </p:cNvGrpSpPr>
          <p:nvPr/>
        </p:nvGrpSpPr>
        <p:grpSpPr>
          <a:xfrm>
            <a:off x="6253620" y="1861410"/>
            <a:ext cx="756292" cy="1134590"/>
            <a:chOff x="3038621" y="2053883"/>
            <a:chExt cx="1434905" cy="2152357"/>
          </a:xfrm>
          <a:solidFill>
            <a:schemeClr val="bg2">
              <a:lumMod val="75000"/>
            </a:schemeClr>
          </a:solidFill>
        </p:grpSpPr>
        <p:sp>
          <p:nvSpPr>
            <p:cNvPr id="29" name="Pentagon 28"/>
            <p:cNvSpPr/>
            <p:nvPr/>
          </p:nvSpPr>
          <p:spPr>
            <a:xfrm rot="5400000">
              <a:off x="2679895" y="2412610"/>
              <a:ext cx="2152357" cy="143490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p:txBody>
        </p:sp>
        <p:sp>
          <p:nvSpPr>
            <p:cNvPr id="30" name="Rectangle 29"/>
            <p:cNvSpPr/>
            <p:nvPr/>
          </p:nvSpPr>
          <p:spPr>
            <a:xfrm>
              <a:off x="3038621" y="2053883"/>
              <a:ext cx="1434905" cy="45016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800" b="1" dirty="0">
                  <a:solidFill>
                    <a:schemeClr val="bg1">
                      <a:lumMod val="95000"/>
                    </a:schemeClr>
                  </a:solidFill>
                </a:rPr>
                <a:t>AWARD 2015</a:t>
              </a:r>
            </a:p>
          </p:txBody>
        </p:sp>
      </p:grpSp>
      <p:sp>
        <p:nvSpPr>
          <p:cNvPr id="34" name="Freeform 55"/>
          <p:cNvSpPr>
            <a:spLocks noChangeAspect="1" noEditPoints="1"/>
          </p:cNvSpPr>
          <p:nvPr/>
        </p:nvSpPr>
        <p:spPr bwMode="auto">
          <a:xfrm>
            <a:off x="6432949" y="2298666"/>
            <a:ext cx="397669" cy="415585"/>
          </a:xfrm>
          <a:custGeom>
            <a:avLst/>
            <a:gdLst>
              <a:gd name="T0" fmla="*/ 340985 w 129"/>
              <a:gd name="T1" fmla="*/ 377958 h 135"/>
              <a:gd name="T2" fmla="*/ 521748 w 129"/>
              <a:gd name="T3" fmla="*/ 106814 h 135"/>
              <a:gd name="T4" fmla="*/ 521748 w 129"/>
              <a:gd name="T5" fmla="*/ 86273 h 135"/>
              <a:gd name="T6" fmla="*/ 480665 w 129"/>
              <a:gd name="T7" fmla="*/ 41082 h 135"/>
              <a:gd name="T8" fmla="*/ 460124 w 129"/>
              <a:gd name="T9" fmla="*/ 41082 h 135"/>
              <a:gd name="T10" fmla="*/ 439583 w 129"/>
              <a:gd name="T11" fmla="*/ 65732 h 135"/>
              <a:gd name="T12" fmla="*/ 414933 w 129"/>
              <a:gd name="T13" fmla="*/ 65732 h 135"/>
              <a:gd name="T14" fmla="*/ 414933 w 129"/>
              <a:gd name="T15" fmla="*/ 0 h 135"/>
              <a:gd name="T16" fmla="*/ 110923 w 129"/>
              <a:gd name="T17" fmla="*/ 0 h 135"/>
              <a:gd name="T18" fmla="*/ 110923 w 129"/>
              <a:gd name="T19" fmla="*/ 65732 h 135"/>
              <a:gd name="T20" fmla="*/ 90381 w 129"/>
              <a:gd name="T21" fmla="*/ 65732 h 135"/>
              <a:gd name="T22" fmla="*/ 69840 w 129"/>
              <a:gd name="T23" fmla="*/ 41082 h 135"/>
              <a:gd name="T24" fmla="*/ 49299 w 129"/>
              <a:gd name="T25" fmla="*/ 41082 h 135"/>
              <a:gd name="T26" fmla="*/ 4108 w 129"/>
              <a:gd name="T27" fmla="*/ 86273 h 135"/>
              <a:gd name="T28" fmla="*/ 4108 w 129"/>
              <a:gd name="T29" fmla="*/ 106814 h 135"/>
              <a:gd name="T30" fmla="*/ 188979 w 129"/>
              <a:gd name="T31" fmla="*/ 377958 h 135"/>
              <a:gd name="T32" fmla="*/ 242387 w 129"/>
              <a:gd name="T33" fmla="*/ 402608 h 135"/>
              <a:gd name="T34" fmla="*/ 242387 w 129"/>
              <a:gd name="T35" fmla="*/ 423149 h 135"/>
              <a:gd name="T36" fmla="*/ 221845 w 129"/>
              <a:gd name="T37" fmla="*/ 435474 h 135"/>
              <a:gd name="T38" fmla="*/ 242387 w 129"/>
              <a:gd name="T39" fmla="*/ 443690 h 135"/>
              <a:gd name="T40" fmla="*/ 242387 w 129"/>
              <a:gd name="T41" fmla="*/ 468340 h 135"/>
              <a:gd name="T42" fmla="*/ 221845 w 129"/>
              <a:gd name="T43" fmla="*/ 488881 h 135"/>
              <a:gd name="T44" fmla="*/ 197196 w 129"/>
              <a:gd name="T45" fmla="*/ 509422 h 135"/>
              <a:gd name="T46" fmla="*/ 176655 w 129"/>
              <a:gd name="T47" fmla="*/ 529964 h 135"/>
              <a:gd name="T48" fmla="*/ 201304 w 129"/>
              <a:gd name="T49" fmla="*/ 554613 h 135"/>
              <a:gd name="T50" fmla="*/ 328660 w 129"/>
              <a:gd name="T51" fmla="*/ 554613 h 135"/>
              <a:gd name="T52" fmla="*/ 349201 w 129"/>
              <a:gd name="T53" fmla="*/ 529964 h 135"/>
              <a:gd name="T54" fmla="*/ 328660 w 129"/>
              <a:gd name="T55" fmla="*/ 509422 h 135"/>
              <a:gd name="T56" fmla="*/ 304010 w 129"/>
              <a:gd name="T57" fmla="*/ 488881 h 135"/>
              <a:gd name="T58" fmla="*/ 283469 w 129"/>
              <a:gd name="T59" fmla="*/ 468340 h 135"/>
              <a:gd name="T60" fmla="*/ 283469 w 129"/>
              <a:gd name="T61" fmla="*/ 443690 h 135"/>
              <a:gd name="T62" fmla="*/ 308119 w 129"/>
              <a:gd name="T63" fmla="*/ 435474 h 135"/>
              <a:gd name="T64" fmla="*/ 283469 w 129"/>
              <a:gd name="T65" fmla="*/ 423149 h 135"/>
              <a:gd name="T66" fmla="*/ 283469 w 129"/>
              <a:gd name="T67" fmla="*/ 402608 h 135"/>
              <a:gd name="T68" fmla="*/ 340985 w 129"/>
              <a:gd name="T69" fmla="*/ 377958 h 135"/>
              <a:gd name="T70" fmla="*/ 414933 w 129"/>
              <a:gd name="T71" fmla="*/ 86273 h 135"/>
              <a:gd name="T72" fmla="*/ 439583 w 129"/>
              <a:gd name="T73" fmla="*/ 86273 h 135"/>
              <a:gd name="T74" fmla="*/ 460124 w 129"/>
              <a:gd name="T75" fmla="*/ 65732 h 135"/>
              <a:gd name="T76" fmla="*/ 480665 w 129"/>
              <a:gd name="T77" fmla="*/ 86273 h 135"/>
              <a:gd name="T78" fmla="*/ 480665 w 129"/>
              <a:gd name="T79" fmla="*/ 106814 h 135"/>
              <a:gd name="T80" fmla="*/ 373851 w 129"/>
              <a:gd name="T81" fmla="*/ 291685 h 135"/>
              <a:gd name="T82" fmla="*/ 414933 w 129"/>
              <a:gd name="T83" fmla="*/ 86273 h 135"/>
              <a:gd name="T84" fmla="*/ 147897 w 129"/>
              <a:gd name="T85" fmla="*/ 295794 h 135"/>
              <a:gd name="T86" fmla="*/ 41082 w 129"/>
              <a:gd name="T87" fmla="*/ 110923 h 135"/>
              <a:gd name="T88" fmla="*/ 41082 w 129"/>
              <a:gd name="T89" fmla="*/ 90381 h 135"/>
              <a:gd name="T90" fmla="*/ 61624 w 129"/>
              <a:gd name="T91" fmla="*/ 69840 h 135"/>
              <a:gd name="T92" fmla="*/ 82165 w 129"/>
              <a:gd name="T93" fmla="*/ 90381 h 135"/>
              <a:gd name="T94" fmla="*/ 106814 w 129"/>
              <a:gd name="T95" fmla="*/ 90381 h 135"/>
              <a:gd name="T96" fmla="*/ 147897 w 129"/>
              <a:gd name="T97" fmla="*/ 295794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w="9525">
            <a:noFill/>
            <a:round/>
          </a:ln>
        </p:spPr>
        <p:txBody>
          <a:bodyPr lIns="68577" tIns="34289" rIns="68577" bIns="34289"/>
          <a:lstStyle/>
          <a:p>
            <a:endParaRPr lang="zh-CN" altLang="en-US"/>
          </a:p>
        </p:txBody>
      </p:sp>
      <p:cxnSp>
        <p:nvCxnSpPr>
          <p:cNvPr id="38" name="Straight Connector 37"/>
          <p:cNvCxnSpPr/>
          <p:nvPr/>
        </p:nvCxnSpPr>
        <p:spPr>
          <a:xfrm flipH="1">
            <a:off x="4145756" y="3028619"/>
            <a:ext cx="0" cy="464406"/>
          </a:xfrm>
          <a:prstGeom prst="line">
            <a:avLst/>
          </a:prstGeom>
          <a:ln>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5436394" y="3004803"/>
            <a:ext cx="0" cy="464406"/>
          </a:xfrm>
          <a:prstGeom prst="line">
            <a:avLst/>
          </a:prstGeom>
          <a:ln>
            <a:solidFill>
              <a:schemeClr val="accent5"/>
            </a:solidFill>
            <a:tailEnd type="oval" w="lg" len="lg"/>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6621066" y="3015520"/>
            <a:ext cx="0" cy="464406"/>
          </a:xfrm>
          <a:prstGeom prst="line">
            <a:avLst/>
          </a:prstGeom>
          <a:ln>
            <a:solidFill>
              <a:schemeClr val="bg2">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60" name="Title 13"/>
          <p:cNvSpPr txBox="1"/>
          <p:nvPr/>
        </p:nvSpPr>
        <p:spPr>
          <a:xfrm>
            <a:off x="1943709" y="3588285"/>
            <a:ext cx="1326357"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495">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1" name="Title 13"/>
          <p:cNvSpPr txBox="1"/>
          <p:nvPr/>
        </p:nvSpPr>
        <p:spPr>
          <a:xfrm>
            <a:off x="3348645" y="3588285"/>
            <a:ext cx="1327547"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495">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2" name="Title 13"/>
          <p:cNvSpPr txBox="1"/>
          <p:nvPr/>
        </p:nvSpPr>
        <p:spPr>
          <a:xfrm>
            <a:off x="4676191" y="3588285"/>
            <a:ext cx="1327548"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495">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3" name="Title 13"/>
          <p:cNvSpPr txBox="1"/>
          <p:nvPr/>
        </p:nvSpPr>
        <p:spPr>
          <a:xfrm>
            <a:off x="6052766" y="3588285"/>
            <a:ext cx="1327547"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495">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00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4" fill="hold" nodeType="withEffect">
                                  <p:stCondLst>
                                    <p:cond delay="250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1000"/>
                                        <p:tgtEl>
                                          <p:spTgt spid="2"/>
                                        </p:tgtEl>
                                      </p:cBhvr>
                                    </p:animEffect>
                                  </p:childTnLst>
                                </p:cTn>
                              </p:par>
                              <p:par>
                                <p:cTn id="11" presetID="53" presetClass="entr" presetSubtype="16" fill="hold" nodeType="withEffect">
                                  <p:stCondLst>
                                    <p:cond delay="35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22" presetClass="entr" presetSubtype="1" fill="hold" grpId="0" nodeType="withEffect">
                                  <p:stCondLst>
                                    <p:cond delay="200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1000"/>
                                        <p:tgtEl>
                                          <p:spTgt spid="60"/>
                                        </p:tgtEl>
                                      </p:cBhvr>
                                    </p:animEffect>
                                  </p:childTnLst>
                                </p:cTn>
                              </p:par>
                              <p:par>
                                <p:cTn id="19" presetID="22" presetClass="entr" presetSubtype="4" fill="hold" nodeType="withEffect">
                                  <p:stCondLst>
                                    <p:cond delay="4000"/>
                                  </p:stCondLst>
                                  <p:childTnLst>
                                    <p:set>
                                      <p:cBhvr>
                                        <p:cTn id="20" dur="1" fill="hold">
                                          <p:stCondLst>
                                            <p:cond delay="0"/>
                                          </p:stCondLst>
                                        </p:cTn>
                                        <p:tgtEl>
                                          <p:spTgt spid="38"/>
                                        </p:tgtEl>
                                        <p:attrNameLst>
                                          <p:attrName>style.visibility</p:attrName>
                                        </p:attrNameLst>
                                      </p:cBhvr>
                                      <p:to>
                                        <p:strVal val="visible"/>
                                      </p:to>
                                    </p:set>
                                    <p:animEffect transition="in" filter="wipe(down)">
                                      <p:cBhvr>
                                        <p:cTn id="21" dur="500"/>
                                        <p:tgtEl>
                                          <p:spTgt spid="38"/>
                                        </p:tgtEl>
                                      </p:cBhvr>
                                    </p:animEffect>
                                  </p:childTnLst>
                                </p:cTn>
                              </p:par>
                              <p:par>
                                <p:cTn id="22" presetID="22" presetClass="entr" presetSubtype="4" fill="hold" nodeType="withEffect">
                                  <p:stCondLst>
                                    <p:cond delay="450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1000"/>
                                        <p:tgtEl>
                                          <p:spTgt spid="3"/>
                                        </p:tgtEl>
                                      </p:cBhvr>
                                    </p:animEffect>
                                  </p:childTnLst>
                                </p:cTn>
                              </p:par>
                              <p:par>
                                <p:cTn id="25" presetID="53" presetClass="entr" presetSubtype="16" fill="hold" nodeType="withEffect">
                                  <p:stCondLst>
                                    <p:cond delay="55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22" presetClass="entr" presetSubtype="1" fill="hold" grpId="0" nodeType="withEffect">
                                  <p:stCondLst>
                                    <p:cond delay="400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1000"/>
                                        <p:tgtEl>
                                          <p:spTgt spid="61"/>
                                        </p:tgtEl>
                                      </p:cBhvr>
                                    </p:animEffect>
                                  </p:childTnLst>
                                </p:cTn>
                              </p:par>
                              <p:par>
                                <p:cTn id="33" presetID="22" presetClass="entr" presetSubtype="4" fill="hold" nodeType="withEffect">
                                  <p:stCondLst>
                                    <p:cond delay="600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par>
                                <p:cTn id="36" presetID="22" presetClass="entr" presetSubtype="4" fill="hold" nodeType="withEffect">
                                  <p:stCondLst>
                                    <p:cond delay="650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1000"/>
                                        <p:tgtEl>
                                          <p:spTgt spid="4"/>
                                        </p:tgtEl>
                                      </p:cBhvr>
                                    </p:animEffect>
                                  </p:childTnLst>
                                </p:cTn>
                              </p:par>
                              <p:par>
                                <p:cTn id="39" presetID="53" presetClass="entr" presetSubtype="16" fill="hold" nodeType="withEffect">
                                  <p:stCondLst>
                                    <p:cond delay="75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22" presetClass="entr" presetSubtype="1" fill="hold" grpId="0" nodeType="withEffect">
                                  <p:stCondLst>
                                    <p:cond delay="6000"/>
                                  </p:stCondLst>
                                  <p:childTnLst>
                                    <p:set>
                                      <p:cBhvr>
                                        <p:cTn id="45" dur="1" fill="hold">
                                          <p:stCondLst>
                                            <p:cond delay="0"/>
                                          </p:stCondLst>
                                        </p:cTn>
                                        <p:tgtEl>
                                          <p:spTgt spid="62"/>
                                        </p:tgtEl>
                                        <p:attrNameLst>
                                          <p:attrName>style.visibility</p:attrName>
                                        </p:attrNameLst>
                                      </p:cBhvr>
                                      <p:to>
                                        <p:strVal val="visible"/>
                                      </p:to>
                                    </p:set>
                                    <p:animEffect transition="in" filter="wipe(up)">
                                      <p:cBhvr>
                                        <p:cTn id="46" dur="1000"/>
                                        <p:tgtEl>
                                          <p:spTgt spid="62"/>
                                        </p:tgtEl>
                                      </p:cBhvr>
                                    </p:animEffect>
                                  </p:childTnLst>
                                </p:cTn>
                              </p:par>
                              <p:par>
                                <p:cTn id="47" presetID="22" presetClass="entr" presetSubtype="4" fill="hold" nodeType="withEffect">
                                  <p:stCondLst>
                                    <p:cond delay="8000"/>
                                  </p:stCondLst>
                                  <p:childTnLst>
                                    <p:set>
                                      <p:cBhvr>
                                        <p:cTn id="48" dur="1" fill="hold">
                                          <p:stCondLst>
                                            <p:cond delay="0"/>
                                          </p:stCondLst>
                                        </p:cTn>
                                        <p:tgtEl>
                                          <p:spTgt spid="43"/>
                                        </p:tgtEl>
                                        <p:attrNameLst>
                                          <p:attrName>style.visibility</p:attrName>
                                        </p:attrNameLst>
                                      </p:cBhvr>
                                      <p:to>
                                        <p:strVal val="visible"/>
                                      </p:to>
                                    </p:set>
                                    <p:animEffect transition="in" filter="wipe(down)">
                                      <p:cBhvr>
                                        <p:cTn id="49" dur="500"/>
                                        <p:tgtEl>
                                          <p:spTgt spid="43"/>
                                        </p:tgtEl>
                                      </p:cBhvr>
                                    </p:animEffect>
                                  </p:childTnLst>
                                </p:cTn>
                              </p:par>
                              <p:par>
                                <p:cTn id="50" presetID="22" presetClass="entr" presetSubtype="4" fill="hold" nodeType="withEffect">
                                  <p:stCondLst>
                                    <p:cond delay="8500"/>
                                  </p:stCondLst>
                                  <p:childTnLst>
                                    <p:set>
                                      <p:cBhvr>
                                        <p:cTn id="51" dur="1" fill="hold">
                                          <p:stCondLst>
                                            <p:cond delay="0"/>
                                          </p:stCondLst>
                                        </p:cTn>
                                        <p:tgtEl>
                                          <p:spTgt spid="5"/>
                                        </p:tgtEl>
                                        <p:attrNameLst>
                                          <p:attrName>style.visibility</p:attrName>
                                        </p:attrNameLst>
                                      </p:cBhvr>
                                      <p:to>
                                        <p:strVal val="visible"/>
                                      </p:to>
                                    </p:set>
                                    <p:animEffect transition="in" filter="wipe(down)">
                                      <p:cBhvr>
                                        <p:cTn id="52" dur="1000"/>
                                        <p:tgtEl>
                                          <p:spTgt spid="5"/>
                                        </p:tgtEl>
                                      </p:cBhvr>
                                    </p:animEffect>
                                  </p:childTnLst>
                                </p:cTn>
                              </p:par>
                              <p:par>
                                <p:cTn id="53" presetID="53" presetClass="entr" presetSubtype="16" fill="hold" grpId="0" nodeType="withEffect">
                                  <p:stCondLst>
                                    <p:cond delay="95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22" presetClass="entr" presetSubtype="1" fill="hold" grpId="0" nodeType="withEffect">
                                  <p:stCondLst>
                                    <p:cond delay="8000"/>
                                  </p:stCondLst>
                                  <p:childTnLst>
                                    <p:set>
                                      <p:cBhvr>
                                        <p:cTn id="59" dur="1" fill="hold">
                                          <p:stCondLst>
                                            <p:cond delay="0"/>
                                          </p:stCondLst>
                                        </p:cTn>
                                        <p:tgtEl>
                                          <p:spTgt spid="63"/>
                                        </p:tgtEl>
                                        <p:attrNameLst>
                                          <p:attrName>style.visibility</p:attrName>
                                        </p:attrNameLst>
                                      </p:cBhvr>
                                      <p:to>
                                        <p:strVal val="visible"/>
                                      </p:to>
                                    </p:set>
                                    <p:animEffect transition="in" filter="wipe(up)">
                                      <p:cBhvr>
                                        <p:cTn id="60"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0" grpId="0"/>
      <p:bldP spid="61" grpId="0"/>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5"/>
          <p:cNvGrpSpPr/>
          <p:nvPr/>
        </p:nvGrpSpPr>
        <p:grpSpPr>
          <a:xfrm>
            <a:off x="2107471" y="2177386"/>
            <a:ext cx="599035" cy="585492"/>
            <a:chOff x="8150" y="2812"/>
            <a:chExt cx="873" cy="853"/>
          </a:xfrm>
        </p:grpSpPr>
        <p:sp>
          <p:nvSpPr>
            <p:cNvPr id="5" name="椭圆 4"/>
            <p:cNvSpPr/>
            <p:nvPr/>
          </p:nvSpPr>
          <p:spPr>
            <a:xfrm>
              <a:off x="8150" y="2812"/>
              <a:ext cx="853" cy="8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226" y="2881"/>
              <a:ext cx="797" cy="673"/>
            </a:xfrm>
            <a:prstGeom prst="rect">
              <a:avLst/>
            </a:prstGeom>
            <a:noFill/>
          </p:spPr>
          <p:txBody>
            <a:bodyPr wrap="square" rtlCol="0">
              <a:spAutoFit/>
            </a:bodyPr>
            <a:lstStyle/>
            <a:p>
              <a:r>
                <a:rPr lang="en-US" altLang="zh-CN" sz="2400" dirty="0">
                  <a:solidFill>
                    <a:schemeClr val="bg1"/>
                  </a:solidFill>
                  <a:latin typeface="Impact" panose="020B0806030902050204" charset="0"/>
                </a:rPr>
                <a:t>03</a:t>
              </a:r>
            </a:p>
          </p:txBody>
        </p:sp>
      </p:grpSp>
      <p:sp>
        <p:nvSpPr>
          <p:cNvPr id="7" name="文本框 6"/>
          <p:cNvSpPr txBox="1"/>
          <p:nvPr/>
        </p:nvSpPr>
        <p:spPr>
          <a:xfrm>
            <a:off x="2851679" y="2150814"/>
            <a:ext cx="2759849" cy="638636"/>
          </a:xfrm>
          <a:prstGeom prst="rect">
            <a:avLst/>
          </a:prstGeom>
          <a:noFill/>
        </p:spPr>
        <p:txBody>
          <a:bodyPr wrap="square" lIns="68580" tIns="34290" rIns="68580" bIns="34290" rtlCol="0">
            <a:spAutoFit/>
          </a:bodyPr>
          <a:lstStyle/>
          <a:p>
            <a:r>
              <a:rPr lang="zh-CN" altLang="en-US" sz="2800" dirty="0">
                <a:solidFill>
                  <a:schemeClr val="tx1">
                    <a:lumMod val="75000"/>
                    <a:lumOff val="25000"/>
                  </a:schemeClr>
                </a:solidFill>
                <a:ea typeface="微软雅黑" panose="020B0503020204020204" pitchFamily="34" charset="-122"/>
              </a:rPr>
              <a:t>教学过程</a:t>
            </a:r>
          </a:p>
          <a:p>
            <a:pPr lvl="0"/>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
        <p:nvSpPr>
          <p:cNvPr id="2" name="矩形 1"/>
          <p:cNvSpPr/>
          <p:nvPr/>
        </p:nvSpPr>
        <p:spPr>
          <a:xfrm>
            <a:off x="2851678" y="2835886"/>
            <a:ext cx="2490343" cy="584775"/>
          </a:xfrm>
          <a:prstGeom prst="rect">
            <a:avLst/>
          </a:prstGeom>
        </p:spPr>
        <p:txBody>
          <a:bodyPr wrap="square">
            <a:spAutoFit/>
          </a:bodyPr>
          <a:lstStyle/>
          <a:p>
            <a:r>
              <a:rPr lang="zh-CN" altLang="en-US" sz="800" dirty="0">
                <a:solidFill>
                  <a:schemeClr val="bg1">
                    <a:lumMod val="65000"/>
                  </a:scheme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14656"/>
          <a:stretch>
            <a:fillRect/>
          </a:stretch>
        </p:blipFill>
        <p:spPr>
          <a:xfrm>
            <a:off x="5765531" y="2282444"/>
            <a:ext cx="3733981" cy="247639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淘宝店chenying0907 3"/>
          <p:cNvSpPr/>
          <p:nvPr>
            <p:custDataLst>
              <p:tags r:id="rId1"/>
            </p:custDataLst>
          </p:nvPr>
        </p:nvSpPr>
        <p:spPr>
          <a:xfrm>
            <a:off x="797" y="3757114"/>
            <a:ext cx="9142412" cy="1000135"/>
          </a:xfrm>
          <a:prstGeom prst="rect">
            <a:avLst/>
          </a:prstGeom>
          <a:solidFill>
            <a:schemeClr val="bg1">
              <a:lumMod val="85000"/>
              <a:alpha val="50000"/>
            </a:schemeClr>
          </a:solidFill>
          <a:ln w="6350">
            <a:noFill/>
          </a:ln>
        </p:spPr>
        <p:txBody>
          <a:bodyPr/>
          <a:lstStyle/>
          <a:p>
            <a:endParaRPr lang="zh-CN" altLang="zh-CN"/>
          </a:p>
        </p:txBody>
      </p:sp>
      <p:graphicFrame>
        <p:nvGraphicFramePr>
          <p:cNvPr id="6" name="PA_Chart 137"/>
          <p:cNvGraphicFramePr/>
          <p:nvPr>
            <p:custDataLst>
              <p:tags r:id="rId2"/>
            </p:custDataLst>
          </p:nvPr>
        </p:nvGraphicFramePr>
        <p:xfrm>
          <a:off x="962704" y="980168"/>
          <a:ext cx="7701438" cy="2449359"/>
        </p:xfrm>
        <a:graphic>
          <a:graphicData uri="http://schemas.openxmlformats.org/drawingml/2006/chart">
            <c:chart xmlns:c="http://schemas.openxmlformats.org/drawingml/2006/chart" xmlns:r="http://schemas.openxmlformats.org/officeDocument/2006/relationships" r:id="rId7"/>
          </a:graphicData>
        </a:graphic>
      </p:graphicFrame>
      <p:sp>
        <p:nvSpPr>
          <p:cNvPr id="7" name="PA_圆角淘宝店chenying0907 6"/>
          <p:cNvSpPr/>
          <p:nvPr>
            <p:custDataLst>
              <p:tags r:id="rId3"/>
            </p:custDataLst>
          </p:nvPr>
        </p:nvSpPr>
        <p:spPr>
          <a:xfrm>
            <a:off x="1332202" y="3633945"/>
            <a:ext cx="1439910" cy="246335"/>
          </a:xfrm>
          <a:prstGeom prst="roundRect">
            <a:avLst>
              <a:gd name="adj" fmla="val 0"/>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1000" dirty="0">
                <a:solidFill>
                  <a:schemeClr val="bg1"/>
                </a:solidFill>
                <a:latin typeface="微软雅黑" panose="020B0503020204020204" pitchFamily="34" charset="-122"/>
                <a:ea typeface="微软雅黑" panose="020B0503020204020204" pitchFamily="34" charset="-122"/>
              </a:rPr>
              <a:t>点击添加文本</a:t>
            </a:r>
          </a:p>
        </p:txBody>
      </p:sp>
      <p:sp>
        <p:nvSpPr>
          <p:cNvPr id="8" name="PA_淘宝店chenying0907 66"/>
          <p:cNvSpPr>
            <a:spLocks noChangeArrowheads="1"/>
          </p:cNvSpPr>
          <p:nvPr>
            <p:custDataLst>
              <p:tags r:id="rId4"/>
            </p:custDataLst>
          </p:nvPr>
        </p:nvSpPr>
        <p:spPr bwMode="auto">
          <a:xfrm>
            <a:off x="1332202" y="4037494"/>
            <a:ext cx="6192035" cy="49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a:t>
            </a: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a:t>
            </a:r>
          </a:p>
          <a:p>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Graphic spid="6" grpId="0">
        <p:bldAsOne/>
      </p:bldGraphic>
      <p:bldP spid="7" grpId="0" animBg="1" autoUpdateAnimBg="0"/>
      <p:bldP spid="8"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26 Rectángulo redondeado"/>
          <p:cNvSpPr>
            <a:spLocks noChangeAspect="1"/>
          </p:cNvSpPr>
          <p:nvPr/>
        </p:nvSpPr>
        <p:spPr>
          <a:xfrm>
            <a:off x="6792261" y="2029906"/>
            <a:ext cx="394823" cy="249929"/>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gradFill>
            <a:gsLst>
              <a:gs pos="0">
                <a:schemeClr val="bg1">
                  <a:alpha val="64000"/>
                </a:schemeClr>
              </a:gs>
              <a:gs pos="93000">
                <a:srgbClr val="D0EBEB">
                  <a:alpha val="11000"/>
                </a:srgbClr>
              </a:gs>
            </a:gsLst>
            <a:lin ang="54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
        <p:nvSpPr>
          <p:cNvPr id="71" name="26 Rectángulo redondeado"/>
          <p:cNvSpPr>
            <a:spLocks noChangeAspect="1"/>
          </p:cNvSpPr>
          <p:nvPr/>
        </p:nvSpPr>
        <p:spPr>
          <a:xfrm>
            <a:off x="3760577" y="1200571"/>
            <a:ext cx="594577" cy="376376"/>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chemeClr val="accent1">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
        <p:nvSpPr>
          <p:cNvPr id="9" name="8 Rectángulo"/>
          <p:cNvSpPr/>
          <p:nvPr/>
        </p:nvSpPr>
        <p:spPr bwMode="auto">
          <a:xfrm>
            <a:off x="0" y="4715382"/>
            <a:ext cx="9144000" cy="429705"/>
          </a:xfrm>
          <a:prstGeom prst="rect">
            <a:avLst/>
          </a:prstGeom>
          <a:solidFill>
            <a:srgbClr val="5E8FB8"/>
          </a:solidFill>
          <a:ln>
            <a:noFill/>
          </a:ln>
        </p:spPr>
        <p:txBody>
          <a:bodyPr lIns="0" tIns="0" rIns="0" bIns="0" rtlCol="0" anchor="ctr"/>
          <a:lstStyle/>
          <a:p>
            <a:pPr algn="ctr" defTabSz="897255"/>
            <a:endParaRPr lang="es-SV">
              <a:solidFill>
                <a:srgbClr val="000000"/>
              </a:solidFill>
            </a:endParaRPr>
          </a:p>
        </p:txBody>
      </p:sp>
      <p:sp>
        <p:nvSpPr>
          <p:cNvPr id="21" name="20 Rectángulo"/>
          <p:cNvSpPr/>
          <p:nvPr/>
        </p:nvSpPr>
        <p:spPr bwMode="auto">
          <a:xfrm>
            <a:off x="0" y="4598160"/>
            <a:ext cx="9144000" cy="137504"/>
          </a:xfrm>
          <a:prstGeom prst="rect">
            <a:avLst/>
          </a:prstGeom>
          <a:solidFill>
            <a:srgbClr val="4A7DA8"/>
          </a:solidFill>
          <a:ln>
            <a:noFill/>
          </a:ln>
        </p:spPr>
        <p:txBody>
          <a:bodyPr lIns="0" tIns="0" rIns="0" bIns="0" rtlCol="0" anchor="ctr"/>
          <a:lstStyle/>
          <a:p>
            <a:pPr algn="ctr" defTabSz="897255"/>
            <a:endParaRPr lang="es-SV">
              <a:solidFill>
                <a:srgbClr val="000000"/>
              </a:solidFill>
            </a:endParaRPr>
          </a:p>
        </p:txBody>
      </p:sp>
      <p:sp>
        <p:nvSpPr>
          <p:cNvPr id="30" name="Rectangle 1"/>
          <p:cNvSpPr/>
          <p:nvPr/>
        </p:nvSpPr>
        <p:spPr>
          <a:xfrm rot="16200000">
            <a:off x="1893631" y="2415536"/>
            <a:ext cx="1964708" cy="8944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3983" tIns="16972" rIns="33983" bIns="16972" rtlCol="0" anchor="ctr">
            <a:noAutofit/>
          </a:bodyPr>
          <a:lstStyle/>
          <a:p>
            <a:pPr algn="ctr" defTabSz="897255"/>
            <a:endParaRPr lang="id-ID" sz="900" dirty="0">
              <a:solidFill>
                <a:srgbClr val="FFFFFF"/>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1" name="Rectangle 1"/>
          <p:cNvSpPr/>
          <p:nvPr/>
        </p:nvSpPr>
        <p:spPr>
          <a:xfrm rot="16200000">
            <a:off x="3188593" y="2815843"/>
            <a:ext cx="1164177" cy="894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3983" tIns="16972" rIns="33983" bIns="16972" rtlCol="0" anchor="ctr">
            <a:noAutofit/>
          </a:bodyPr>
          <a:lstStyle/>
          <a:p>
            <a:pPr algn="ctr" defTabSz="897255"/>
            <a:endParaRPr lang="id-ID" sz="1200" dirty="0">
              <a:solidFill>
                <a:srgbClr val="FFFFFF"/>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2" name="Rectangle 1"/>
          <p:cNvSpPr/>
          <p:nvPr/>
        </p:nvSpPr>
        <p:spPr>
          <a:xfrm rot="16200000">
            <a:off x="3227199" y="1959390"/>
            <a:ext cx="2876999" cy="8944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3983" tIns="16972" rIns="33983" bIns="16972" rtlCol="0" anchor="ctr">
            <a:noAutofit/>
          </a:bodyPr>
          <a:lstStyle/>
          <a:p>
            <a:pPr algn="ctr" defTabSz="897255"/>
            <a:endParaRPr lang="id-ID" sz="1200" dirty="0">
              <a:solidFill>
                <a:srgbClr val="FFFFFF"/>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3" name="Rectangle 1"/>
          <p:cNvSpPr/>
          <p:nvPr/>
        </p:nvSpPr>
        <p:spPr>
          <a:xfrm rot="16200000">
            <a:off x="4367718" y="2204978"/>
            <a:ext cx="2385824" cy="8944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3983" tIns="16972" rIns="33983" bIns="16972" rtlCol="0" anchor="ctr">
            <a:noAutofit/>
          </a:bodyPr>
          <a:lstStyle/>
          <a:p>
            <a:pPr algn="ctr" defTabSz="897255"/>
            <a:endParaRPr lang="id-ID" sz="1000" dirty="0">
              <a:solidFill>
                <a:srgbClr val="FFFFFF"/>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4" name="Rectangle 1"/>
          <p:cNvSpPr/>
          <p:nvPr/>
        </p:nvSpPr>
        <p:spPr>
          <a:xfrm rot="16200000">
            <a:off x="5563808" y="2506093"/>
            <a:ext cx="1783592" cy="8944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id-ID" sz="900" dirty="0">
              <a:solidFill>
                <a:srgbClr val="FFFFFF"/>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5" name="Textbox 1"/>
          <p:cNvSpPr/>
          <p:nvPr/>
        </p:nvSpPr>
        <p:spPr>
          <a:xfrm>
            <a:off x="2464040" y="1599237"/>
            <a:ext cx="823446" cy="275323"/>
          </a:xfrm>
          <a:prstGeom prst="rect">
            <a:avLst/>
          </a:prstGeom>
        </p:spPr>
        <p:txBody>
          <a:bodyPr wrap="square" lIns="89798" tIns="44890" rIns="89798" bIns="44890">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1"/>
          <p:cNvSpPr/>
          <p:nvPr/>
        </p:nvSpPr>
        <p:spPr>
          <a:xfrm>
            <a:off x="3358945" y="2405233"/>
            <a:ext cx="823446" cy="275323"/>
          </a:xfrm>
          <a:prstGeom prst="rect">
            <a:avLst/>
          </a:prstGeom>
        </p:spPr>
        <p:txBody>
          <a:bodyPr wrap="square" lIns="89798" tIns="44890" rIns="89798" bIns="44890">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1"/>
          <p:cNvSpPr/>
          <p:nvPr/>
        </p:nvSpPr>
        <p:spPr>
          <a:xfrm>
            <a:off x="4253850" y="709696"/>
            <a:ext cx="823446" cy="275323"/>
          </a:xfrm>
          <a:prstGeom prst="rect">
            <a:avLst/>
          </a:prstGeom>
        </p:spPr>
        <p:txBody>
          <a:bodyPr wrap="square" lIns="89798" tIns="44890" rIns="89798" bIns="44890">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box 1"/>
          <p:cNvSpPr/>
          <p:nvPr/>
        </p:nvSpPr>
        <p:spPr>
          <a:xfrm>
            <a:off x="5148754" y="1182339"/>
            <a:ext cx="823446" cy="275323"/>
          </a:xfrm>
          <a:prstGeom prst="rect">
            <a:avLst/>
          </a:prstGeom>
        </p:spPr>
        <p:txBody>
          <a:bodyPr wrap="square" lIns="89798" tIns="44890" rIns="89798" bIns="44890">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1"/>
          <p:cNvSpPr/>
          <p:nvPr/>
        </p:nvSpPr>
        <p:spPr>
          <a:xfrm>
            <a:off x="6043659" y="1773144"/>
            <a:ext cx="823446" cy="275323"/>
          </a:xfrm>
          <a:prstGeom prst="rect">
            <a:avLst/>
          </a:prstGeom>
        </p:spPr>
        <p:txBody>
          <a:bodyPr wrap="square" lIns="89798" tIns="44890" rIns="89798" bIns="44890">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53 Elipse"/>
          <p:cNvSpPr>
            <a:spLocks noChangeAspect="1"/>
          </p:cNvSpPr>
          <p:nvPr/>
        </p:nvSpPr>
        <p:spPr bwMode="auto">
          <a:xfrm>
            <a:off x="2648163" y="3381424"/>
            <a:ext cx="473207" cy="406489"/>
          </a:xfrm>
          <a:prstGeom prst="rect">
            <a:avLst/>
          </a:prstGeom>
          <a:noFill/>
          <a:ln w="19050">
            <a:noFill/>
          </a:ln>
        </p:spPr>
        <p:txBody>
          <a:bodyPr lIns="0" tIns="0" rIns="0" bIns="0" rtlCol="0" anchor="ctr"/>
          <a:lstStyle/>
          <a:p>
            <a:pPr algn="ctr" defTabSz="897255"/>
            <a:r>
              <a:rPr lang="en-US"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55</a:t>
            </a:r>
            <a:r>
              <a:rPr lang="en-US" sz="2000" baseline="30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41" name="54 Elipse"/>
          <p:cNvSpPr>
            <a:spLocks noChangeAspect="1"/>
          </p:cNvSpPr>
          <p:nvPr/>
        </p:nvSpPr>
        <p:spPr bwMode="auto">
          <a:xfrm>
            <a:off x="3542858" y="3381424"/>
            <a:ext cx="473207" cy="406489"/>
          </a:xfrm>
          <a:prstGeom prst="rect">
            <a:avLst/>
          </a:prstGeom>
          <a:noFill/>
          <a:ln w="19050">
            <a:noFill/>
          </a:ln>
        </p:spPr>
        <p:txBody>
          <a:bodyPr lIns="0" tIns="0" rIns="0" bIns="0" rtlCol="0" anchor="ctr"/>
          <a:lstStyle/>
          <a:p>
            <a:pPr algn="ctr" defTabSz="897255"/>
            <a:r>
              <a:rPr lang="en-US"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20</a:t>
            </a:r>
            <a:r>
              <a:rPr lang="en-US" sz="2000" baseline="30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42" name="55 Elipse"/>
          <p:cNvSpPr>
            <a:spLocks noChangeAspect="1"/>
          </p:cNvSpPr>
          <p:nvPr/>
        </p:nvSpPr>
        <p:spPr bwMode="auto">
          <a:xfrm>
            <a:off x="4437834" y="3381424"/>
            <a:ext cx="473207" cy="406489"/>
          </a:xfrm>
          <a:prstGeom prst="rect">
            <a:avLst/>
          </a:prstGeom>
          <a:noFill/>
          <a:ln w="19050">
            <a:noFill/>
          </a:ln>
        </p:spPr>
        <p:txBody>
          <a:bodyPr lIns="0" tIns="0" rIns="0" bIns="0" rtlCol="0" anchor="ctr"/>
          <a:lstStyle/>
          <a:p>
            <a:pPr algn="ctr" defTabSz="897255"/>
            <a:r>
              <a:rPr lang="en-US"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80</a:t>
            </a:r>
            <a:r>
              <a:rPr lang="en-US" sz="2000" baseline="30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43" name="56 Elipse"/>
          <p:cNvSpPr>
            <a:spLocks noChangeAspect="1"/>
          </p:cNvSpPr>
          <p:nvPr/>
        </p:nvSpPr>
        <p:spPr bwMode="auto">
          <a:xfrm>
            <a:off x="5332879" y="3381424"/>
            <a:ext cx="473207" cy="406489"/>
          </a:xfrm>
          <a:prstGeom prst="rect">
            <a:avLst/>
          </a:prstGeom>
          <a:noFill/>
          <a:ln w="19050">
            <a:noFill/>
          </a:ln>
        </p:spPr>
        <p:txBody>
          <a:bodyPr lIns="0" tIns="0" rIns="0" bIns="0" rtlCol="0" anchor="ctr"/>
          <a:lstStyle/>
          <a:p>
            <a:pPr algn="ctr" defTabSz="897255"/>
            <a:r>
              <a:rPr lang="en-US"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60</a:t>
            </a:r>
            <a:r>
              <a:rPr lang="en-US" sz="2000" baseline="30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44" name="56 Elipse"/>
          <p:cNvSpPr>
            <a:spLocks noChangeAspect="1"/>
          </p:cNvSpPr>
          <p:nvPr/>
        </p:nvSpPr>
        <p:spPr bwMode="auto">
          <a:xfrm>
            <a:off x="6227783" y="3381424"/>
            <a:ext cx="473207" cy="406489"/>
          </a:xfrm>
          <a:prstGeom prst="rect">
            <a:avLst/>
          </a:prstGeom>
          <a:noFill/>
          <a:ln w="19050">
            <a:noFill/>
          </a:ln>
        </p:spPr>
        <p:txBody>
          <a:bodyPr lIns="0" tIns="0" rIns="0" bIns="0" rtlCol="0" anchor="ctr"/>
          <a:lstStyle/>
          <a:p>
            <a:pPr algn="ctr" defTabSz="897255"/>
            <a:r>
              <a:rPr lang="en-US"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45</a:t>
            </a:r>
            <a:r>
              <a:rPr lang="en-US" sz="2000" baseline="30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pSp>
        <p:nvGrpSpPr>
          <p:cNvPr id="2" name="44 Grupo"/>
          <p:cNvGrpSpPr/>
          <p:nvPr/>
        </p:nvGrpSpPr>
        <p:grpSpPr>
          <a:xfrm flipH="1">
            <a:off x="741199" y="2335132"/>
            <a:ext cx="7745954" cy="2347429"/>
            <a:chOff x="2381704" y="6225818"/>
            <a:chExt cx="20657222" cy="6258601"/>
          </a:xfrm>
        </p:grpSpPr>
        <p:sp>
          <p:nvSpPr>
            <p:cNvPr id="6" name="Freeform 454"/>
            <p:cNvSpPr>
              <a:spLocks noEditPoints="1"/>
            </p:cNvSpPr>
            <p:nvPr/>
          </p:nvSpPr>
          <p:spPr bwMode="auto">
            <a:xfrm>
              <a:off x="2381704" y="6225818"/>
              <a:ext cx="2493123" cy="3929489"/>
            </a:xfrm>
            <a:custGeom>
              <a:avLst/>
              <a:gdLst>
                <a:gd name="T0" fmla="*/ 129 w 243"/>
                <a:gd name="T1" fmla="*/ 264 h 383"/>
                <a:gd name="T2" fmla="*/ 129 w 243"/>
                <a:gd name="T3" fmla="*/ 319 h 383"/>
                <a:gd name="T4" fmla="*/ 175 w 243"/>
                <a:gd name="T5" fmla="*/ 319 h 383"/>
                <a:gd name="T6" fmla="*/ 175 w 243"/>
                <a:gd name="T7" fmla="*/ 264 h 383"/>
                <a:gd name="T8" fmla="*/ 129 w 243"/>
                <a:gd name="T9" fmla="*/ 264 h 383"/>
                <a:gd name="T10" fmla="*/ 129 w 243"/>
                <a:gd name="T11" fmla="*/ 200 h 383"/>
                <a:gd name="T12" fmla="*/ 129 w 243"/>
                <a:gd name="T13" fmla="*/ 231 h 383"/>
                <a:gd name="T14" fmla="*/ 175 w 243"/>
                <a:gd name="T15" fmla="*/ 231 h 383"/>
                <a:gd name="T16" fmla="*/ 175 w 243"/>
                <a:gd name="T17" fmla="*/ 200 h 383"/>
                <a:gd name="T18" fmla="*/ 129 w 243"/>
                <a:gd name="T19" fmla="*/ 200 h 383"/>
                <a:gd name="T20" fmla="*/ 121 w 243"/>
                <a:gd name="T21" fmla="*/ 0 h 383"/>
                <a:gd name="T22" fmla="*/ 129 w 243"/>
                <a:gd name="T23" fmla="*/ 0 h 383"/>
                <a:gd name="T24" fmla="*/ 129 w 243"/>
                <a:gd name="T25" fmla="*/ 80 h 383"/>
                <a:gd name="T26" fmla="*/ 160 w 243"/>
                <a:gd name="T27" fmla="*/ 80 h 383"/>
                <a:gd name="T28" fmla="*/ 160 w 243"/>
                <a:gd name="T29" fmla="*/ 111 h 383"/>
                <a:gd name="T30" fmla="*/ 129 w 243"/>
                <a:gd name="T31" fmla="*/ 111 h 383"/>
                <a:gd name="T32" fmla="*/ 129 w 243"/>
                <a:gd name="T33" fmla="*/ 160 h 383"/>
                <a:gd name="T34" fmla="*/ 243 w 243"/>
                <a:gd name="T35" fmla="*/ 160 h 383"/>
                <a:gd name="T36" fmla="*/ 200 w 243"/>
                <a:gd name="T37" fmla="*/ 181 h 383"/>
                <a:gd name="T38" fmla="*/ 200 w 243"/>
                <a:gd name="T39" fmla="*/ 383 h 383"/>
                <a:gd name="T40" fmla="*/ 39 w 243"/>
                <a:gd name="T41" fmla="*/ 383 h 383"/>
                <a:gd name="T42" fmla="*/ 39 w 243"/>
                <a:gd name="T43" fmla="*/ 183 h 383"/>
                <a:gd name="T44" fmla="*/ 0 w 243"/>
                <a:gd name="T45" fmla="*/ 183 h 383"/>
                <a:gd name="T46" fmla="*/ 0 w 243"/>
                <a:gd name="T47" fmla="*/ 160 h 383"/>
                <a:gd name="T48" fmla="*/ 121 w 243"/>
                <a:gd name="T49" fmla="*/ 160 h 383"/>
                <a:gd name="T50" fmla="*/ 121 w 243"/>
                <a:gd name="T51" fmla="*/ 111 h 383"/>
                <a:gd name="T52" fmla="*/ 72 w 243"/>
                <a:gd name="T53" fmla="*/ 111 h 383"/>
                <a:gd name="T54" fmla="*/ 72 w 243"/>
                <a:gd name="T55" fmla="*/ 80 h 383"/>
                <a:gd name="T56" fmla="*/ 121 w 243"/>
                <a:gd name="T57" fmla="*/ 80 h 383"/>
                <a:gd name="T58" fmla="*/ 121 w 243"/>
                <a:gd name="T59"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3" h="383">
                  <a:moveTo>
                    <a:pt x="129" y="264"/>
                  </a:moveTo>
                  <a:lnTo>
                    <a:pt x="129" y="319"/>
                  </a:lnTo>
                  <a:lnTo>
                    <a:pt x="175" y="319"/>
                  </a:lnTo>
                  <a:lnTo>
                    <a:pt x="175" y="264"/>
                  </a:lnTo>
                  <a:lnTo>
                    <a:pt x="129" y="264"/>
                  </a:lnTo>
                  <a:close/>
                  <a:moveTo>
                    <a:pt x="129" y="200"/>
                  </a:moveTo>
                  <a:lnTo>
                    <a:pt x="129" y="231"/>
                  </a:lnTo>
                  <a:lnTo>
                    <a:pt x="175" y="231"/>
                  </a:lnTo>
                  <a:lnTo>
                    <a:pt x="175" y="200"/>
                  </a:lnTo>
                  <a:lnTo>
                    <a:pt x="129" y="200"/>
                  </a:lnTo>
                  <a:close/>
                  <a:moveTo>
                    <a:pt x="121" y="0"/>
                  </a:moveTo>
                  <a:lnTo>
                    <a:pt x="129" y="0"/>
                  </a:lnTo>
                  <a:lnTo>
                    <a:pt x="129" y="80"/>
                  </a:lnTo>
                  <a:lnTo>
                    <a:pt x="160" y="80"/>
                  </a:lnTo>
                  <a:lnTo>
                    <a:pt x="160" y="111"/>
                  </a:lnTo>
                  <a:lnTo>
                    <a:pt x="129" y="111"/>
                  </a:lnTo>
                  <a:lnTo>
                    <a:pt x="129" y="160"/>
                  </a:lnTo>
                  <a:lnTo>
                    <a:pt x="243" y="160"/>
                  </a:lnTo>
                  <a:lnTo>
                    <a:pt x="200" y="181"/>
                  </a:lnTo>
                  <a:lnTo>
                    <a:pt x="200" y="383"/>
                  </a:lnTo>
                  <a:lnTo>
                    <a:pt x="39" y="383"/>
                  </a:lnTo>
                  <a:lnTo>
                    <a:pt x="39" y="183"/>
                  </a:lnTo>
                  <a:lnTo>
                    <a:pt x="0" y="183"/>
                  </a:lnTo>
                  <a:lnTo>
                    <a:pt x="0" y="160"/>
                  </a:lnTo>
                  <a:lnTo>
                    <a:pt x="121" y="160"/>
                  </a:lnTo>
                  <a:lnTo>
                    <a:pt x="121" y="111"/>
                  </a:lnTo>
                  <a:lnTo>
                    <a:pt x="72" y="111"/>
                  </a:lnTo>
                  <a:lnTo>
                    <a:pt x="72" y="80"/>
                  </a:lnTo>
                  <a:lnTo>
                    <a:pt x="121" y="80"/>
                  </a:lnTo>
                  <a:lnTo>
                    <a:pt x="121" y="0"/>
                  </a:lnTo>
                  <a:close/>
                </a:path>
              </a:pathLst>
            </a:custGeom>
            <a:solidFill>
              <a:schemeClr val="accent2"/>
            </a:solidFill>
            <a:ln w="0">
              <a:noFill/>
              <a:prstDash val="solid"/>
              <a:round/>
            </a:ln>
          </p:spPr>
          <p:txBody>
            <a:bodyPr vert="horz" wrap="square" lIns="91440" tIns="45720" rIns="91440" bIns="45720" numCol="1" anchor="t" anchorCtr="0" compatLnSpc="1"/>
            <a:lstStyle/>
            <a:p>
              <a:pPr defTabSz="897255"/>
              <a:endParaRPr lang="es-SV">
                <a:solidFill>
                  <a:srgbClr val="000000"/>
                </a:solidFill>
              </a:endParaRPr>
            </a:p>
          </p:txBody>
        </p:sp>
        <p:sp>
          <p:nvSpPr>
            <p:cNvPr id="17" name="Freeform 453"/>
            <p:cNvSpPr/>
            <p:nvPr/>
          </p:nvSpPr>
          <p:spPr bwMode="auto">
            <a:xfrm>
              <a:off x="2616702" y="9898812"/>
              <a:ext cx="20408530" cy="2585607"/>
            </a:xfrm>
            <a:custGeom>
              <a:avLst/>
              <a:gdLst/>
              <a:ahLst/>
              <a:cxnLst/>
              <a:rect l="l" t="t" r="r" b="b"/>
              <a:pathLst>
                <a:path w="14237659" h="1803804">
                  <a:moveTo>
                    <a:pt x="12212143" y="0"/>
                  </a:moveTo>
                  <a:lnTo>
                    <a:pt x="14237659" y="0"/>
                  </a:lnTo>
                  <a:lnTo>
                    <a:pt x="13514907" y="1510238"/>
                  </a:lnTo>
                  <a:lnTo>
                    <a:pt x="13393339" y="1667701"/>
                  </a:lnTo>
                  <a:lnTo>
                    <a:pt x="13221573" y="1760772"/>
                  </a:lnTo>
                  <a:lnTo>
                    <a:pt x="13042549" y="1803700"/>
                  </a:lnTo>
                  <a:lnTo>
                    <a:pt x="12009159" y="1803700"/>
                  </a:lnTo>
                  <a:lnTo>
                    <a:pt x="12009159" y="1803804"/>
                  </a:lnTo>
                  <a:lnTo>
                    <a:pt x="601143" y="1803804"/>
                  </a:lnTo>
                  <a:lnTo>
                    <a:pt x="601143" y="1803458"/>
                  </a:lnTo>
                  <a:lnTo>
                    <a:pt x="598730" y="1802658"/>
                  </a:lnTo>
                  <a:cubicBezTo>
                    <a:pt x="570666" y="1807417"/>
                    <a:pt x="541906" y="1797238"/>
                    <a:pt x="522794" y="1774431"/>
                  </a:cubicBezTo>
                  <a:cubicBezTo>
                    <a:pt x="501141" y="1748592"/>
                    <a:pt x="497611" y="1713393"/>
                    <a:pt x="511972" y="1684243"/>
                  </a:cubicBezTo>
                  <a:cubicBezTo>
                    <a:pt x="513869" y="1681135"/>
                    <a:pt x="515315" y="1677820"/>
                    <a:pt x="516188" y="1674262"/>
                  </a:cubicBezTo>
                  <a:cubicBezTo>
                    <a:pt x="516200" y="1674168"/>
                    <a:pt x="516245" y="1674094"/>
                    <a:pt x="516290" y="1674021"/>
                  </a:cubicBezTo>
                  <a:cubicBezTo>
                    <a:pt x="518608" y="1667150"/>
                    <a:pt x="520927" y="1660280"/>
                    <a:pt x="523245" y="1653452"/>
                  </a:cubicBezTo>
                  <a:lnTo>
                    <a:pt x="523628" y="1651120"/>
                  </a:lnTo>
                  <a:cubicBezTo>
                    <a:pt x="540028" y="1610199"/>
                    <a:pt x="547925" y="1565668"/>
                    <a:pt x="547925" y="1519355"/>
                  </a:cubicBezTo>
                  <a:cubicBezTo>
                    <a:pt x="547925" y="1499272"/>
                    <a:pt x="546440" y="1479524"/>
                    <a:pt x="541778" y="1460474"/>
                  </a:cubicBezTo>
                  <a:cubicBezTo>
                    <a:pt x="541757" y="1458839"/>
                    <a:pt x="541688" y="1457213"/>
                    <a:pt x="541271" y="1455614"/>
                  </a:cubicBezTo>
                  <a:cubicBezTo>
                    <a:pt x="541587" y="1447709"/>
                    <a:pt x="540135" y="1440124"/>
                    <a:pt x="538126" y="1432690"/>
                  </a:cubicBezTo>
                  <a:cubicBezTo>
                    <a:pt x="538005" y="1429880"/>
                    <a:pt x="537265" y="1427250"/>
                    <a:pt x="535639" y="1424952"/>
                  </a:cubicBezTo>
                  <a:cubicBezTo>
                    <a:pt x="503974" y="1290527"/>
                    <a:pt x="403636" y="1181532"/>
                    <a:pt x="270826" y="1137582"/>
                  </a:cubicBezTo>
                  <a:cubicBezTo>
                    <a:pt x="263022" y="1135524"/>
                    <a:pt x="255628" y="1132465"/>
                    <a:pt x="248793" y="1128211"/>
                  </a:cubicBezTo>
                  <a:cubicBezTo>
                    <a:pt x="247199" y="1127012"/>
                    <a:pt x="245402" y="1126502"/>
                    <a:pt x="243600" y="1126002"/>
                  </a:cubicBezTo>
                  <a:lnTo>
                    <a:pt x="243007" y="1125178"/>
                  </a:lnTo>
                  <a:cubicBezTo>
                    <a:pt x="98982" y="1059867"/>
                    <a:pt x="0" y="918231"/>
                    <a:pt x="0" y="754271"/>
                  </a:cubicBezTo>
                  <a:lnTo>
                    <a:pt x="1310" y="743353"/>
                  </a:lnTo>
                  <a:lnTo>
                    <a:pt x="1310" y="201031"/>
                  </a:lnTo>
                  <a:lnTo>
                    <a:pt x="601143" y="201031"/>
                  </a:lnTo>
                  <a:lnTo>
                    <a:pt x="646149" y="201031"/>
                  </a:lnTo>
                  <a:lnTo>
                    <a:pt x="8147216" y="201031"/>
                  </a:lnTo>
                  <a:lnTo>
                    <a:pt x="8792055" y="201031"/>
                  </a:lnTo>
                  <a:lnTo>
                    <a:pt x="12005523" y="201031"/>
                  </a:lnTo>
                  <a:lnTo>
                    <a:pt x="12011949" y="150248"/>
                  </a:lnTo>
                  <a:cubicBezTo>
                    <a:pt x="12016787" y="135999"/>
                    <a:pt x="12021021" y="121570"/>
                    <a:pt x="12025859" y="107320"/>
                  </a:cubicBezTo>
                  <a:cubicBezTo>
                    <a:pt x="12040375" y="93071"/>
                    <a:pt x="12054287" y="78642"/>
                    <a:pt x="12068801" y="64392"/>
                  </a:cubicBezTo>
                  <a:cubicBezTo>
                    <a:pt x="12083317" y="52488"/>
                    <a:pt x="12097227" y="40583"/>
                    <a:pt x="12111743" y="28679"/>
                  </a:cubicBezTo>
                  <a:lnTo>
                    <a:pt x="12154685" y="14249"/>
                  </a:lnTo>
                  <a:cubicBezTo>
                    <a:pt x="12174039" y="9560"/>
                    <a:pt x="12192787" y="4690"/>
                    <a:pt x="12212143" y="0"/>
                  </a:cubicBezTo>
                  <a:close/>
                </a:path>
              </a:pathLst>
            </a:custGeom>
            <a:solidFill>
              <a:schemeClr val="accent2"/>
            </a:solidFill>
            <a:ln w="0">
              <a:noFill/>
              <a:prstDash val="solid"/>
              <a:round/>
            </a:ln>
          </p:spPr>
          <p:txBody>
            <a:bodyPr vert="horz" wrap="square" lIns="91440" tIns="45720" rIns="91440" bIns="45720" numCol="1" anchor="t" anchorCtr="0" compatLnSpc="1"/>
            <a:lstStyle/>
            <a:p>
              <a:pPr defTabSz="897255"/>
              <a:endParaRPr lang="es-SV">
                <a:solidFill>
                  <a:srgbClr val="000000"/>
                </a:solidFill>
              </a:endParaRPr>
            </a:p>
          </p:txBody>
        </p:sp>
        <p:sp>
          <p:nvSpPr>
            <p:cNvPr id="28" name="Freeform 453"/>
            <p:cNvSpPr/>
            <p:nvPr/>
          </p:nvSpPr>
          <p:spPr bwMode="auto">
            <a:xfrm>
              <a:off x="2632272" y="9870237"/>
              <a:ext cx="20406654" cy="691556"/>
            </a:xfrm>
            <a:custGeom>
              <a:avLst/>
              <a:gdLst/>
              <a:ahLst/>
              <a:cxnLst/>
              <a:rect l="l" t="t" r="r" b="b"/>
              <a:pathLst>
                <a:path w="20406654" h="691556">
                  <a:moveTo>
                    <a:pt x="17503242" y="0"/>
                  </a:moveTo>
                  <a:lnTo>
                    <a:pt x="20406654" y="0"/>
                  </a:lnTo>
                  <a:lnTo>
                    <a:pt x="20075694" y="691556"/>
                  </a:lnTo>
                  <a:lnTo>
                    <a:pt x="0" y="691556"/>
                  </a:lnTo>
                  <a:lnTo>
                    <a:pt x="0" y="288162"/>
                  </a:lnTo>
                  <a:lnTo>
                    <a:pt x="859812" y="288162"/>
                  </a:lnTo>
                  <a:lnTo>
                    <a:pt x="924324" y="288162"/>
                  </a:lnTo>
                  <a:lnTo>
                    <a:pt x="11676496" y="288162"/>
                  </a:lnTo>
                  <a:lnTo>
                    <a:pt x="12600821" y="288162"/>
                  </a:lnTo>
                  <a:lnTo>
                    <a:pt x="17207066" y="288162"/>
                  </a:lnTo>
                  <a:lnTo>
                    <a:pt x="17216278" y="215368"/>
                  </a:lnTo>
                  <a:cubicBezTo>
                    <a:pt x="17223214" y="194944"/>
                    <a:pt x="17229282" y="174261"/>
                    <a:pt x="17236218" y="153834"/>
                  </a:cubicBezTo>
                  <a:cubicBezTo>
                    <a:pt x="17257026" y="133410"/>
                    <a:pt x="17276966" y="112727"/>
                    <a:pt x="17297770" y="92301"/>
                  </a:cubicBezTo>
                  <a:cubicBezTo>
                    <a:pt x="17318578" y="75237"/>
                    <a:pt x="17338518" y="58173"/>
                    <a:pt x="17359326" y="41109"/>
                  </a:cubicBezTo>
                  <a:lnTo>
                    <a:pt x="17420878" y="20425"/>
                  </a:lnTo>
                  <a:cubicBezTo>
                    <a:pt x="17448622" y="13704"/>
                    <a:pt x="17475494" y="6723"/>
                    <a:pt x="17503242" y="0"/>
                  </a:cubicBezTo>
                  <a:close/>
                </a:path>
              </a:pathLst>
            </a:custGeom>
            <a:solidFill>
              <a:schemeClr val="bg1"/>
            </a:solidFill>
            <a:ln w="0">
              <a:noFill/>
              <a:prstDash val="solid"/>
              <a:round/>
            </a:ln>
          </p:spPr>
          <p:txBody>
            <a:bodyPr vert="horz" wrap="square" lIns="91440" tIns="45720" rIns="91440" bIns="45720" numCol="1" anchor="t" anchorCtr="0" compatLnSpc="1"/>
            <a:lstStyle/>
            <a:p>
              <a:pPr defTabSz="897255"/>
              <a:endParaRPr lang="es-SV">
                <a:solidFill>
                  <a:srgbClr val="000000"/>
                </a:solidFill>
              </a:endParaRPr>
            </a:p>
          </p:txBody>
        </p:sp>
      </p:grpSp>
      <p:grpSp>
        <p:nvGrpSpPr>
          <p:cNvPr id="3" name="66 Grupo"/>
          <p:cNvGrpSpPr/>
          <p:nvPr/>
        </p:nvGrpSpPr>
        <p:grpSpPr>
          <a:xfrm>
            <a:off x="116007" y="4613700"/>
            <a:ext cx="8348996" cy="213455"/>
            <a:chOff x="309374" y="12300714"/>
            <a:chExt cx="22265438" cy="569102"/>
          </a:xfrm>
        </p:grpSpPr>
        <p:sp>
          <p:nvSpPr>
            <p:cNvPr id="46" name="45 Forma libre"/>
            <p:cNvSpPr/>
            <p:nvPr/>
          </p:nvSpPr>
          <p:spPr>
            <a:xfrm>
              <a:off x="309374" y="12369844"/>
              <a:ext cx="556469" cy="76660"/>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47" name="46 Forma libre"/>
            <p:cNvSpPr/>
            <p:nvPr/>
          </p:nvSpPr>
          <p:spPr>
            <a:xfrm>
              <a:off x="1301584" y="12571927"/>
              <a:ext cx="556469" cy="76660"/>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48" name="47 Forma libre"/>
            <p:cNvSpPr/>
            <p:nvPr/>
          </p:nvSpPr>
          <p:spPr>
            <a:xfrm>
              <a:off x="2364308" y="12369843"/>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49" name="48 Forma libre"/>
            <p:cNvSpPr/>
            <p:nvPr/>
          </p:nvSpPr>
          <p:spPr>
            <a:xfrm>
              <a:off x="3821864" y="12436717"/>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0" name="49 Forma libre"/>
            <p:cNvSpPr/>
            <p:nvPr/>
          </p:nvSpPr>
          <p:spPr>
            <a:xfrm>
              <a:off x="5532054" y="12429872"/>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1" name="50 Forma libre"/>
            <p:cNvSpPr/>
            <p:nvPr/>
          </p:nvSpPr>
          <p:spPr>
            <a:xfrm>
              <a:off x="7410606" y="12553794"/>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2" name="51 Forma libre"/>
            <p:cNvSpPr/>
            <p:nvPr/>
          </p:nvSpPr>
          <p:spPr>
            <a:xfrm>
              <a:off x="6603460" y="12428956"/>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3" name="52 Forma libre"/>
            <p:cNvSpPr/>
            <p:nvPr/>
          </p:nvSpPr>
          <p:spPr>
            <a:xfrm>
              <a:off x="8863169" y="12428956"/>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5" name="54 Forma libre"/>
            <p:cNvSpPr/>
            <p:nvPr/>
          </p:nvSpPr>
          <p:spPr>
            <a:xfrm>
              <a:off x="3169624" y="12300714"/>
              <a:ext cx="1020978" cy="182899"/>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4" name="53 Forma libre"/>
            <p:cNvSpPr/>
            <p:nvPr/>
          </p:nvSpPr>
          <p:spPr>
            <a:xfrm>
              <a:off x="10834439" y="12391530"/>
              <a:ext cx="1020978" cy="182899"/>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7" name="56 Forma libre"/>
            <p:cNvSpPr/>
            <p:nvPr/>
          </p:nvSpPr>
          <p:spPr>
            <a:xfrm>
              <a:off x="3680113" y="12571927"/>
              <a:ext cx="1020978" cy="182899"/>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8" name="57 Forma libre"/>
            <p:cNvSpPr/>
            <p:nvPr/>
          </p:nvSpPr>
          <p:spPr>
            <a:xfrm>
              <a:off x="12074542" y="12488705"/>
              <a:ext cx="1020978" cy="182899"/>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59" name="58 Forma libre"/>
            <p:cNvSpPr/>
            <p:nvPr/>
          </p:nvSpPr>
          <p:spPr>
            <a:xfrm>
              <a:off x="13362758" y="12470594"/>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0" name="59 Forma libre"/>
            <p:cNvSpPr/>
            <p:nvPr/>
          </p:nvSpPr>
          <p:spPr>
            <a:xfrm>
              <a:off x="14752987" y="12552743"/>
              <a:ext cx="556469" cy="76660"/>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1" name="60 Forma libre"/>
            <p:cNvSpPr/>
            <p:nvPr/>
          </p:nvSpPr>
          <p:spPr>
            <a:xfrm>
              <a:off x="15745197" y="12754826"/>
              <a:ext cx="556469" cy="76660"/>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2" name="61 Forma libre"/>
            <p:cNvSpPr/>
            <p:nvPr/>
          </p:nvSpPr>
          <p:spPr>
            <a:xfrm>
              <a:off x="17092893" y="12446504"/>
              <a:ext cx="1020978" cy="182899"/>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3" name="62 Forma libre"/>
            <p:cNvSpPr/>
            <p:nvPr/>
          </p:nvSpPr>
          <p:spPr>
            <a:xfrm>
              <a:off x="21553834" y="12427358"/>
              <a:ext cx="1020978" cy="182899"/>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4" name="63 Forma libre"/>
            <p:cNvSpPr/>
            <p:nvPr/>
          </p:nvSpPr>
          <p:spPr>
            <a:xfrm>
              <a:off x="18893160" y="12508924"/>
              <a:ext cx="737476" cy="117077"/>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5" name="64 Forma libre"/>
            <p:cNvSpPr/>
            <p:nvPr/>
          </p:nvSpPr>
          <p:spPr>
            <a:xfrm>
              <a:off x="20283389" y="12591073"/>
              <a:ext cx="556469" cy="76660"/>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sp>
          <p:nvSpPr>
            <p:cNvPr id="66" name="65 Forma libre"/>
            <p:cNvSpPr/>
            <p:nvPr/>
          </p:nvSpPr>
          <p:spPr>
            <a:xfrm>
              <a:off x="21275599" y="12793156"/>
              <a:ext cx="556469" cy="76660"/>
            </a:xfrm>
            <a:custGeom>
              <a:avLst/>
              <a:gdLst>
                <a:gd name="connsiteX0" fmla="*/ 0 w 552450"/>
                <a:gd name="connsiteY0" fmla="*/ 57150 h 76200"/>
                <a:gd name="connsiteX1" fmla="*/ 66675 w 552450"/>
                <a:gd name="connsiteY1" fmla="*/ 47625 h 76200"/>
                <a:gd name="connsiteX2" fmla="*/ 209550 w 552450"/>
                <a:gd name="connsiteY2" fmla="*/ 0 h 76200"/>
                <a:gd name="connsiteX3" fmla="*/ 419100 w 552450"/>
                <a:gd name="connsiteY3" fmla="*/ 38100 h 76200"/>
                <a:gd name="connsiteX4" fmla="*/ 552450 w 552450"/>
                <a:gd name="connsiteY4" fmla="*/ 76200 h 76200"/>
                <a:gd name="connsiteX5" fmla="*/ 352425 w 552450"/>
                <a:gd name="connsiteY5" fmla="*/ 57150 h 76200"/>
                <a:gd name="connsiteX6" fmla="*/ 152400 w 552450"/>
                <a:gd name="connsiteY6" fmla="*/ 38100 h 76200"/>
                <a:gd name="connsiteX7" fmla="*/ 0 w 552450"/>
                <a:gd name="connsiteY7" fmla="*/ 57150 h 76200"/>
                <a:gd name="connsiteX0-1" fmla="*/ 0 w 552450"/>
                <a:gd name="connsiteY0-2" fmla="*/ 57150 h 76200"/>
                <a:gd name="connsiteX1-3" fmla="*/ 54768 w 552450"/>
                <a:gd name="connsiteY1-4" fmla="*/ 30956 h 76200"/>
                <a:gd name="connsiteX2-5" fmla="*/ 209550 w 552450"/>
                <a:gd name="connsiteY2-6" fmla="*/ 0 h 76200"/>
                <a:gd name="connsiteX3-7" fmla="*/ 419100 w 552450"/>
                <a:gd name="connsiteY3-8" fmla="*/ 38100 h 76200"/>
                <a:gd name="connsiteX4-9" fmla="*/ 552450 w 552450"/>
                <a:gd name="connsiteY4-10" fmla="*/ 76200 h 76200"/>
                <a:gd name="connsiteX5-11" fmla="*/ 352425 w 552450"/>
                <a:gd name="connsiteY5-12" fmla="*/ 57150 h 76200"/>
                <a:gd name="connsiteX6-13" fmla="*/ 152400 w 552450"/>
                <a:gd name="connsiteY6-14" fmla="*/ 38100 h 76200"/>
                <a:gd name="connsiteX7-15" fmla="*/ 0 w 552450"/>
                <a:gd name="connsiteY7-16" fmla="*/ 57150 h 76200"/>
                <a:gd name="connsiteX0-17" fmla="*/ 0 w 552450"/>
                <a:gd name="connsiteY0-18" fmla="*/ 57195 h 76245"/>
                <a:gd name="connsiteX1-19" fmla="*/ 54768 w 552450"/>
                <a:gd name="connsiteY1-20" fmla="*/ 31001 h 76245"/>
                <a:gd name="connsiteX2-21" fmla="*/ 209550 w 552450"/>
                <a:gd name="connsiteY2-22" fmla="*/ 45 h 76245"/>
                <a:gd name="connsiteX3-23" fmla="*/ 419100 w 552450"/>
                <a:gd name="connsiteY3-24" fmla="*/ 38145 h 76245"/>
                <a:gd name="connsiteX4-25" fmla="*/ 552450 w 552450"/>
                <a:gd name="connsiteY4-26" fmla="*/ 76245 h 76245"/>
                <a:gd name="connsiteX5-27" fmla="*/ 352425 w 552450"/>
                <a:gd name="connsiteY5-28" fmla="*/ 57195 h 76245"/>
                <a:gd name="connsiteX6-29" fmla="*/ 152400 w 552450"/>
                <a:gd name="connsiteY6-30" fmla="*/ 38145 h 76245"/>
                <a:gd name="connsiteX7-31" fmla="*/ 0 w 552450"/>
                <a:gd name="connsiteY7-32" fmla="*/ 57195 h 76245"/>
                <a:gd name="connsiteX0-33" fmla="*/ 0 w 552450"/>
                <a:gd name="connsiteY0-34" fmla="*/ 57195 h 76660"/>
                <a:gd name="connsiteX1-35" fmla="*/ 54768 w 552450"/>
                <a:gd name="connsiteY1-36" fmla="*/ 31001 h 76660"/>
                <a:gd name="connsiteX2-37" fmla="*/ 209550 w 552450"/>
                <a:gd name="connsiteY2-38" fmla="*/ 45 h 76660"/>
                <a:gd name="connsiteX3-39" fmla="*/ 419100 w 552450"/>
                <a:gd name="connsiteY3-40" fmla="*/ 38145 h 76660"/>
                <a:gd name="connsiteX4-41" fmla="*/ 552450 w 552450"/>
                <a:gd name="connsiteY4-42" fmla="*/ 76245 h 76660"/>
                <a:gd name="connsiteX5-43" fmla="*/ 352425 w 552450"/>
                <a:gd name="connsiteY5-44" fmla="*/ 57195 h 76660"/>
                <a:gd name="connsiteX6-45" fmla="*/ 152400 w 552450"/>
                <a:gd name="connsiteY6-46" fmla="*/ 38145 h 76660"/>
                <a:gd name="connsiteX7-47" fmla="*/ 0 w 552450"/>
                <a:gd name="connsiteY7-48" fmla="*/ 57195 h 76660"/>
                <a:gd name="connsiteX0-49" fmla="*/ 0 w 552450"/>
                <a:gd name="connsiteY0-50" fmla="*/ 57195 h 76660"/>
                <a:gd name="connsiteX1-51" fmla="*/ 54768 w 552450"/>
                <a:gd name="connsiteY1-52" fmla="*/ 31001 h 76660"/>
                <a:gd name="connsiteX2-53" fmla="*/ 209550 w 552450"/>
                <a:gd name="connsiteY2-54" fmla="*/ 45 h 76660"/>
                <a:gd name="connsiteX3-55" fmla="*/ 419100 w 552450"/>
                <a:gd name="connsiteY3-56" fmla="*/ 38145 h 76660"/>
                <a:gd name="connsiteX4-57" fmla="*/ 552450 w 552450"/>
                <a:gd name="connsiteY4-58" fmla="*/ 76245 h 76660"/>
                <a:gd name="connsiteX5-59" fmla="*/ 352425 w 552450"/>
                <a:gd name="connsiteY5-60" fmla="*/ 57195 h 76660"/>
                <a:gd name="connsiteX6-61" fmla="*/ 152400 w 552450"/>
                <a:gd name="connsiteY6-62" fmla="*/ 38145 h 76660"/>
                <a:gd name="connsiteX7-63" fmla="*/ 0 w 552450"/>
                <a:gd name="connsiteY7-64" fmla="*/ 57195 h 76660"/>
                <a:gd name="connsiteX0-65" fmla="*/ 4019 w 556469"/>
                <a:gd name="connsiteY0-66" fmla="*/ 57195 h 76660"/>
                <a:gd name="connsiteX1-67" fmla="*/ 58787 w 556469"/>
                <a:gd name="connsiteY1-68" fmla="*/ 31001 h 76660"/>
                <a:gd name="connsiteX2-69" fmla="*/ 213569 w 556469"/>
                <a:gd name="connsiteY2-70" fmla="*/ 45 h 76660"/>
                <a:gd name="connsiteX3-71" fmla="*/ 423119 w 556469"/>
                <a:gd name="connsiteY3-72" fmla="*/ 38145 h 76660"/>
                <a:gd name="connsiteX4-73" fmla="*/ 556469 w 556469"/>
                <a:gd name="connsiteY4-74" fmla="*/ 76245 h 76660"/>
                <a:gd name="connsiteX5-75" fmla="*/ 356444 w 556469"/>
                <a:gd name="connsiteY5-76" fmla="*/ 57195 h 76660"/>
                <a:gd name="connsiteX6-77" fmla="*/ 156419 w 556469"/>
                <a:gd name="connsiteY6-78" fmla="*/ 38145 h 76660"/>
                <a:gd name="connsiteX7-79" fmla="*/ 4019 w 556469"/>
                <a:gd name="connsiteY7-80" fmla="*/ 57195 h 76660"/>
                <a:gd name="connsiteX0-81" fmla="*/ 4019 w 556469"/>
                <a:gd name="connsiteY0-82" fmla="*/ 57195 h 76660"/>
                <a:gd name="connsiteX1-83" fmla="*/ 58787 w 556469"/>
                <a:gd name="connsiteY1-84" fmla="*/ 31001 h 76660"/>
                <a:gd name="connsiteX2-85" fmla="*/ 213569 w 556469"/>
                <a:gd name="connsiteY2-86" fmla="*/ 45 h 76660"/>
                <a:gd name="connsiteX3-87" fmla="*/ 423119 w 556469"/>
                <a:gd name="connsiteY3-88" fmla="*/ 38145 h 76660"/>
                <a:gd name="connsiteX4-89" fmla="*/ 556469 w 556469"/>
                <a:gd name="connsiteY4-90" fmla="*/ 76245 h 76660"/>
                <a:gd name="connsiteX5-91" fmla="*/ 356444 w 556469"/>
                <a:gd name="connsiteY5-92" fmla="*/ 57195 h 76660"/>
                <a:gd name="connsiteX6-93" fmla="*/ 156419 w 556469"/>
                <a:gd name="connsiteY6-94" fmla="*/ 38145 h 76660"/>
                <a:gd name="connsiteX7-95" fmla="*/ 4019 w 556469"/>
                <a:gd name="connsiteY7-96" fmla="*/ 57195 h 76660"/>
                <a:gd name="connsiteX0-97" fmla="*/ 4019 w 556469"/>
                <a:gd name="connsiteY0-98" fmla="*/ 57195 h 76660"/>
                <a:gd name="connsiteX1-99" fmla="*/ 58787 w 556469"/>
                <a:gd name="connsiteY1-100" fmla="*/ 31001 h 76660"/>
                <a:gd name="connsiteX2-101" fmla="*/ 213569 w 556469"/>
                <a:gd name="connsiteY2-102" fmla="*/ 45 h 76660"/>
                <a:gd name="connsiteX3-103" fmla="*/ 423119 w 556469"/>
                <a:gd name="connsiteY3-104" fmla="*/ 38145 h 76660"/>
                <a:gd name="connsiteX4-105" fmla="*/ 556469 w 556469"/>
                <a:gd name="connsiteY4-106" fmla="*/ 76245 h 76660"/>
                <a:gd name="connsiteX5-107" fmla="*/ 356444 w 556469"/>
                <a:gd name="connsiteY5-108" fmla="*/ 57195 h 76660"/>
                <a:gd name="connsiteX6-109" fmla="*/ 156419 w 556469"/>
                <a:gd name="connsiteY6-110" fmla="*/ 38145 h 76660"/>
                <a:gd name="connsiteX7-111" fmla="*/ 4019 w 556469"/>
                <a:gd name="connsiteY7-112" fmla="*/ 57195 h 766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6469" h="76660">
                  <a:moveTo>
                    <a:pt x="4019" y="57195"/>
                  </a:moveTo>
                  <a:cubicBezTo>
                    <a:pt x="-12253" y="56004"/>
                    <a:pt x="23862" y="40526"/>
                    <a:pt x="58787" y="31001"/>
                  </a:cubicBezTo>
                  <a:cubicBezTo>
                    <a:pt x="93712" y="21476"/>
                    <a:pt x="152847" y="-1146"/>
                    <a:pt x="213569" y="45"/>
                  </a:cubicBezTo>
                  <a:cubicBezTo>
                    <a:pt x="274291" y="1236"/>
                    <a:pt x="365969" y="25445"/>
                    <a:pt x="423119" y="38145"/>
                  </a:cubicBezTo>
                  <a:lnTo>
                    <a:pt x="556469" y="76245"/>
                  </a:lnTo>
                  <a:cubicBezTo>
                    <a:pt x="545356" y="79420"/>
                    <a:pt x="423119" y="63545"/>
                    <a:pt x="356444" y="57195"/>
                  </a:cubicBezTo>
                  <a:cubicBezTo>
                    <a:pt x="289769" y="50845"/>
                    <a:pt x="207219" y="31795"/>
                    <a:pt x="156419" y="38145"/>
                  </a:cubicBezTo>
                  <a:lnTo>
                    <a:pt x="4019" y="5719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7255"/>
              <a:endParaRPr lang="es-SV">
                <a:solidFill>
                  <a:srgbClr val="FFFFFF"/>
                </a:solidFill>
              </a:endParaRPr>
            </a:p>
          </p:txBody>
        </p:sp>
      </p:grpSp>
      <p:sp>
        <p:nvSpPr>
          <p:cNvPr id="68" name="Rectángulo 49"/>
          <p:cNvSpPr/>
          <p:nvPr/>
        </p:nvSpPr>
        <p:spPr>
          <a:xfrm>
            <a:off x="359532" y="1348408"/>
            <a:ext cx="1743678" cy="1234604"/>
          </a:xfrm>
          <a:prstGeom prst="rect">
            <a:avLst/>
          </a:prstGeom>
        </p:spPr>
        <p:txBody>
          <a:bodyPr wrap="square" lIns="33983" tIns="16972" rIns="33983" bIns="16972">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此处添加详细文本描述，建议与标题相关并符合整体语言风格此处添加详细文本描述，建议与标题相关并符合整体语言风格</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72" name="26 Rectángulo redondeado"/>
          <p:cNvSpPr>
            <a:spLocks noChangeAspect="1"/>
          </p:cNvSpPr>
          <p:nvPr/>
        </p:nvSpPr>
        <p:spPr>
          <a:xfrm>
            <a:off x="2231366" y="1119311"/>
            <a:ext cx="394823" cy="249929"/>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gradFill>
            <a:gsLst>
              <a:gs pos="0">
                <a:schemeClr val="bg1">
                  <a:alpha val="64000"/>
                </a:schemeClr>
              </a:gs>
              <a:gs pos="93000">
                <a:srgbClr val="D0EBEB">
                  <a:alpha val="11000"/>
                </a:srgbClr>
              </a:gs>
            </a:gsLst>
            <a:lin ang="54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
        <p:nvSpPr>
          <p:cNvPr id="73" name="26 Rectángulo redondeado"/>
          <p:cNvSpPr>
            <a:spLocks noChangeAspect="1"/>
          </p:cNvSpPr>
          <p:nvPr/>
        </p:nvSpPr>
        <p:spPr>
          <a:xfrm>
            <a:off x="2928374" y="422982"/>
            <a:ext cx="861142" cy="545117"/>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chemeClr val="accent1">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
        <p:nvSpPr>
          <p:cNvPr id="74" name="26 Rectángulo redondeado"/>
          <p:cNvSpPr>
            <a:spLocks noChangeAspect="1"/>
          </p:cNvSpPr>
          <p:nvPr/>
        </p:nvSpPr>
        <p:spPr>
          <a:xfrm>
            <a:off x="6842991" y="557201"/>
            <a:ext cx="759587" cy="480830"/>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chemeClr val="accent1">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
        <p:nvSpPr>
          <p:cNvPr id="75" name="26 Rectángulo redondeado"/>
          <p:cNvSpPr>
            <a:spLocks noChangeAspect="1"/>
          </p:cNvSpPr>
          <p:nvPr/>
        </p:nvSpPr>
        <p:spPr>
          <a:xfrm>
            <a:off x="8280995" y="958919"/>
            <a:ext cx="504397" cy="319292"/>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chemeClr val="accent1">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
        <p:nvSpPr>
          <p:cNvPr id="77" name="26 Rectángulo redondeado"/>
          <p:cNvSpPr>
            <a:spLocks noChangeAspect="1"/>
          </p:cNvSpPr>
          <p:nvPr/>
        </p:nvSpPr>
        <p:spPr>
          <a:xfrm>
            <a:off x="7602535" y="1626901"/>
            <a:ext cx="637586" cy="403603"/>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chemeClr val="accent1">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3983" tIns="16972" rIns="33983" bIns="16972" rtlCol="0" anchor="ctr"/>
          <a:lstStyle/>
          <a:p>
            <a:pPr algn="ctr" defTabSz="897255"/>
            <a:endParaRPr lang="es-SV">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500"/>
                            </p:stCondLst>
                            <p:childTnLst>
                              <p:par>
                                <p:cTn id="15" presetID="2" presetClass="entr" presetSubtype="2" decel="10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250" fill="hold"/>
                                        <p:tgtEl>
                                          <p:spTgt spid="2"/>
                                        </p:tgtEl>
                                        <p:attrNameLst>
                                          <p:attrName>ppt_x</p:attrName>
                                        </p:attrNameLst>
                                      </p:cBhvr>
                                      <p:tavLst>
                                        <p:tav tm="0">
                                          <p:val>
                                            <p:strVal val="1+#ppt_w/2"/>
                                          </p:val>
                                        </p:tav>
                                        <p:tav tm="100000">
                                          <p:val>
                                            <p:strVal val="#ppt_x"/>
                                          </p:val>
                                        </p:tav>
                                      </p:tavLst>
                                    </p:anim>
                                    <p:anim calcmode="lin" valueType="num">
                                      <p:cBhvr additive="base">
                                        <p:cTn id="18" dur="4250" fill="hold"/>
                                        <p:tgtEl>
                                          <p:spTgt spid="2"/>
                                        </p:tgtEl>
                                        <p:attrNameLst>
                                          <p:attrName>ppt_y</p:attrName>
                                        </p:attrNameLst>
                                      </p:cBhvr>
                                      <p:tavLst>
                                        <p:tav tm="0">
                                          <p:val>
                                            <p:strVal val="#ppt_y"/>
                                          </p:val>
                                        </p:tav>
                                        <p:tav tm="100000">
                                          <p:val>
                                            <p:strVal val="#ppt_y"/>
                                          </p:val>
                                        </p:tav>
                                      </p:tavLst>
                                    </p:anim>
                                  </p:childTnLst>
                                </p:cTn>
                              </p:par>
                              <p:par>
                                <p:cTn id="19" presetID="22" presetClass="entr" presetSubtype="4" fill="hold" grpId="0" nodeType="withEffect">
                                  <p:stCondLst>
                                    <p:cond delay="250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750"/>
                                        <p:tgtEl>
                                          <p:spTgt spid="30"/>
                                        </p:tgtEl>
                                      </p:cBhvr>
                                    </p:animEffect>
                                  </p:childTnLst>
                                </p:cTn>
                              </p:par>
                              <p:par>
                                <p:cTn id="22" presetID="22" presetClass="entr" presetSubtype="4" fill="hold" grpId="0" nodeType="withEffect">
                                  <p:stCondLst>
                                    <p:cond delay="275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750"/>
                                        <p:tgtEl>
                                          <p:spTgt spid="31"/>
                                        </p:tgtEl>
                                      </p:cBhvr>
                                    </p:animEffect>
                                  </p:childTnLst>
                                </p:cTn>
                              </p:par>
                              <p:par>
                                <p:cTn id="25" presetID="22" presetClass="entr" presetSubtype="4" fill="hold" grpId="0" nodeType="withEffect">
                                  <p:stCondLst>
                                    <p:cond delay="300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750"/>
                                        <p:tgtEl>
                                          <p:spTgt spid="32"/>
                                        </p:tgtEl>
                                      </p:cBhvr>
                                    </p:animEffect>
                                  </p:childTnLst>
                                </p:cTn>
                              </p:par>
                              <p:par>
                                <p:cTn id="28" presetID="22" presetClass="entr" presetSubtype="4" fill="hold" grpId="0" nodeType="withEffect">
                                  <p:stCondLst>
                                    <p:cond delay="325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750"/>
                                        <p:tgtEl>
                                          <p:spTgt spid="33"/>
                                        </p:tgtEl>
                                      </p:cBhvr>
                                    </p:animEffect>
                                  </p:childTnLst>
                                </p:cTn>
                              </p:par>
                              <p:par>
                                <p:cTn id="31" presetID="22" presetClass="entr" presetSubtype="4" fill="hold" grpId="0" nodeType="withEffect">
                                  <p:stCondLst>
                                    <p:cond delay="350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750"/>
                                        <p:tgtEl>
                                          <p:spTgt spid="34"/>
                                        </p:tgtEl>
                                      </p:cBhvr>
                                    </p:animEffect>
                                  </p:childTnLst>
                                </p:cTn>
                              </p:par>
                              <p:par>
                                <p:cTn id="34" presetID="10" presetClass="entr" presetSubtype="0" fill="hold" grpId="0" nodeType="withEffect">
                                  <p:stCondLst>
                                    <p:cond delay="350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350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350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10" presetClass="entr" presetSubtype="0" fill="hold" grpId="0" nodeType="withEffect">
                                  <p:stCondLst>
                                    <p:cond delay="350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350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p:stCondLst>
                              <p:cond delay="5000"/>
                            </p:stCondLst>
                            <p:childTnLst>
                              <p:par>
                                <p:cTn id="50" presetID="12" presetClass="entr" presetSubtype="4"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p:tgtEl>
                                          <p:spTgt spid="40"/>
                                        </p:tgtEl>
                                        <p:attrNameLst>
                                          <p:attrName>ppt_y</p:attrName>
                                        </p:attrNameLst>
                                      </p:cBhvr>
                                      <p:tavLst>
                                        <p:tav tm="0">
                                          <p:val>
                                            <p:strVal val="#ppt_y+#ppt_h*1.125000"/>
                                          </p:val>
                                        </p:tav>
                                        <p:tav tm="100000">
                                          <p:val>
                                            <p:strVal val="#ppt_y"/>
                                          </p:val>
                                        </p:tav>
                                      </p:tavLst>
                                    </p:anim>
                                    <p:animEffect transition="in" filter="wipe(up)">
                                      <p:cBhvr>
                                        <p:cTn id="53" dur="500"/>
                                        <p:tgtEl>
                                          <p:spTgt spid="4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p:tgtEl>
                                          <p:spTgt spid="41"/>
                                        </p:tgtEl>
                                        <p:attrNameLst>
                                          <p:attrName>ppt_y</p:attrName>
                                        </p:attrNameLst>
                                      </p:cBhvr>
                                      <p:tavLst>
                                        <p:tav tm="0">
                                          <p:val>
                                            <p:strVal val="#ppt_y+#ppt_h*1.125000"/>
                                          </p:val>
                                        </p:tav>
                                        <p:tav tm="100000">
                                          <p:val>
                                            <p:strVal val="#ppt_y"/>
                                          </p:val>
                                        </p:tav>
                                      </p:tavLst>
                                    </p:anim>
                                    <p:animEffect transition="in" filter="wipe(up)">
                                      <p:cBhvr>
                                        <p:cTn id="57" dur="500"/>
                                        <p:tgtEl>
                                          <p:spTgt spid="4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p:tgtEl>
                                          <p:spTgt spid="42"/>
                                        </p:tgtEl>
                                        <p:attrNameLst>
                                          <p:attrName>ppt_y</p:attrName>
                                        </p:attrNameLst>
                                      </p:cBhvr>
                                      <p:tavLst>
                                        <p:tav tm="0">
                                          <p:val>
                                            <p:strVal val="#ppt_y+#ppt_h*1.125000"/>
                                          </p:val>
                                        </p:tav>
                                        <p:tav tm="100000">
                                          <p:val>
                                            <p:strVal val="#ppt_y"/>
                                          </p:val>
                                        </p:tav>
                                      </p:tavLst>
                                    </p:anim>
                                    <p:animEffect transition="in" filter="wipe(up)">
                                      <p:cBhvr>
                                        <p:cTn id="61" dur="500"/>
                                        <p:tgtEl>
                                          <p:spTgt spid="42"/>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p:tgtEl>
                                          <p:spTgt spid="43"/>
                                        </p:tgtEl>
                                        <p:attrNameLst>
                                          <p:attrName>ppt_y</p:attrName>
                                        </p:attrNameLst>
                                      </p:cBhvr>
                                      <p:tavLst>
                                        <p:tav tm="0">
                                          <p:val>
                                            <p:strVal val="#ppt_y+#ppt_h*1.125000"/>
                                          </p:val>
                                        </p:tav>
                                        <p:tav tm="100000">
                                          <p:val>
                                            <p:strVal val="#ppt_y"/>
                                          </p:val>
                                        </p:tav>
                                      </p:tavLst>
                                    </p:anim>
                                    <p:animEffect transition="in" filter="wipe(up)">
                                      <p:cBhvr>
                                        <p:cTn id="65" dur="500"/>
                                        <p:tgtEl>
                                          <p:spTgt spid="43"/>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p:tgtEl>
                                          <p:spTgt spid="44"/>
                                        </p:tgtEl>
                                        <p:attrNameLst>
                                          <p:attrName>ppt_y</p:attrName>
                                        </p:attrNameLst>
                                      </p:cBhvr>
                                      <p:tavLst>
                                        <p:tav tm="0">
                                          <p:val>
                                            <p:strVal val="#ppt_y+#ppt_h*1.125000"/>
                                          </p:val>
                                        </p:tav>
                                        <p:tav tm="100000">
                                          <p:val>
                                            <p:strVal val="#ppt_y"/>
                                          </p:val>
                                        </p:tav>
                                      </p:tavLst>
                                    </p:anim>
                                    <p:animEffect transition="in" filter="wipe(up)">
                                      <p:cBhvr>
                                        <p:cTn id="69" dur="500"/>
                                        <p:tgtEl>
                                          <p:spTgt spid="44"/>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4932040" y="1960476"/>
            <a:ext cx="690231" cy="2198226"/>
            <a:chOff x="5564871" y="2044162"/>
            <a:chExt cx="940064" cy="2992962"/>
          </a:xfrm>
          <a:solidFill>
            <a:schemeClr val="accent1"/>
          </a:solidFill>
        </p:grpSpPr>
        <p:sp>
          <p:nvSpPr>
            <p:cNvPr id="32" name="平行四边形 1"/>
            <p:cNvSpPr/>
            <p:nvPr/>
          </p:nvSpPr>
          <p:spPr>
            <a:xfrm rot="16200000" flipV="1">
              <a:off x="4307204" y="3301829"/>
              <a:ext cx="2990466" cy="475131"/>
            </a:xfrm>
            <a:custGeom>
              <a:avLst/>
              <a:gdLst>
                <a:gd name="connsiteX0" fmla="*/ 3794554 w 3794554"/>
                <a:gd name="connsiteY0" fmla="*/ 5128 h 450000"/>
                <a:gd name="connsiteX1" fmla="*/ 3794554 w 3794554"/>
                <a:gd name="connsiteY1" fmla="*/ 450000 h 450000"/>
                <a:gd name="connsiteX2" fmla="*/ 3794554 w 3794554"/>
                <a:gd name="connsiteY2" fmla="*/ 450000 h 450000"/>
                <a:gd name="connsiteX3" fmla="*/ 3794554 w 3794554"/>
                <a:gd name="connsiteY3" fmla="*/ 449892 h 450000"/>
                <a:gd name="connsiteX4" fmla="*/ 0 w 3794554"/>
                <a:gd name="connsiteY4" fmla="*/ 449892 h 450000"/>
                <a:gd name="connsiteX5" fmla="*/ 1829556 w 3794554"/>
                <a:gd name="connsiteY5" fmla="*/ 5942 h 450000"/>
                <a:gd name="connsiteX6" fmla="*/ 2640270 w 3794554"/>
                <a:gd name="connsiteY6" fmla="*/ 0 h 450000"/>
                <a:gd name="connsiteX7" fmla="*/ 3794554 w 3794554"/>
                <a:gd name="connsiteY7" fmla="*/ 5128 h 450000"/>
                <a:gd name="connsiteX0-1" fmla="*/ 2736067 w 2736067"/>
                <a:gd name="connsiteY0-2" fmla="*/ 5128 h 450000"/>
                <a:gd name="connsiteX1-3" fmla="*/ 2736067 w 2736067"/>
                <a:gd name="connsiteY1-4" fmla="*/ 450000 h 450000"/>
                <a:gd name="connsiteX2-5" fmla="*/ 2736067 w 2736067"/>
                <a:gd name="connsiteY2-6" fmla="*/ 450000 h 450000"/>
                <a:gd name="connsiteX3-7" fmla="*/ 2736067 w 2736067"/>
                <a:gd name="connsiteY3-8" fmla="*/ 449892 h 450000"/>
                <a:gd name="connsiteX4-9" fmla="*/ 0 w 2736067"/>
                <a:gd name="connsiteY4-10" fmla="*/ 443877 h 450000"/>
                <a:gd name="connsiteX5-11" fmla="*/ 771069 w 2736067"/>
                <a:gd name="connsiteY5-12" fmla="*/ 5942 h 450000"/>
                <a:gd name="connsiteX6-13" fmla="*/ 1581783 w 2736067"/>
                <a:gd name="connsiteY6-14" fmla="*/ 0 h 450000"/>
                <a:gd name="connsiteX7-15" fmla="*/ 2736067 w 2736067"/>
                <a:gd name="connsiteY7-16" fmla="*/ 5128 h 450000"/>
                <a:gd name="connsiteX0-17" fmla="*/ 2778166 w 2778166"/>
                <a:gd name="connsiteY0-18" fmla="*/ 5128 h 450000"/>
                <a:gd name="connsiteX1-19" fmla="*/ 2778166 w 2778166"/>
                <a:gd name="connsiteY1-20" fmla="*/ 450000 h 450000"/>
                <a:gd name="connsiteX2-21" fmla="*/ 2778166 w 2778166"/>
                <a:gd name="connsiteY2-22" fmla="*/ 450000 h 450000"/>
                <a:gd name="connsiteX3-23" fmla="*/ 2778166 w 2778166"/>
                <a:gd name="connsiteY3-24" fmla="*/ 449892 h 450000"/>
                <a:gd name="connsiteX4-25" fmla="*/ 0 w 2778166"/>
                <a:gd name="connsiteY4-26" fmla="*/ 443877 h 450000"/>
                <a:gd name="connsiteX5-27" fmla="*/ 813168 w 2778166"/>
                <a:gd name="connsiteY5-28" fmla="*/ 5942 h 450000"/>
                <a:gd name="connsiteX6-29" fmla="*/ 1623882 w 2778166"/>
                <a:gd name="connsiteY6-30" fmla="*/ 0 h 450000"/>
                <a:gd name="connsiteX7-31" fmla="*/ 2778166 w 2778166"/>
                <a:gd name="connsiteY7-32" fmla="*/ 5128 h 450000"/>
                <a:gd name="connsiteX0-33" fmla="*/ 2850336 w 2850336"/>
                <a:gd name="connsiteY0-34" fmla="*/ 5128 h 450000"/>
                <a:gd name="connsiteX1-35" fmla="*/ 2850336 w 2850336"/>
                <a:gd name="connsiteY1-36" fmla="*/ 450000 h 450000"/>
                <a:gd name="connsiteX2-37" fmla="*/ 2850336 w 2850336"/>
                <a:gd name="connsiteY2-38" fmla="*/ 450000 h 450000"/>
                <a:gd name="connsiteX3-39" fmla="*/ 2850336 w 2850336"/>
                <a:gd name="connsiteY3-40" fmla="*/ 449892 h 450000"/>
                <a:gd name="connsiteX4-41" fmla="*/ 0 w 2850336"/>
                <a:gd name="connsiteY4-42" fmla="*/ 443876 h 450000"/>
                <a:gd name="connsiteX5-43" fmla="*/ 885338 w 2850336"/>
                <a:gd name="connsiteY5-44" fmla="*/ 5942 h 450000"/>
                <a:gd name="connsiteX6-45" fmla="*/ 1696052 w 2850336"/>
                <a:gd name="connsiteY6-46" fmla="*/ 0 h 450000"/>
                <a:gd name="connsiteX7-47" fmla="*/ 2850336 w 2850336"/>
                <a:gd name="connsiteY7-48" fmla="*/ 5128 h 450000"/>
                <a:gd name="connsiteX0-49" fmla="*/ 2832294 w 2832294"/>
                <a:gd name="connsiteY0-50" fmla="*/ 5128 h 450000"/>
                <a:gd name="connsiteX1-51" fmla="*/ 2832294 w 2832294"/>
                <a:gd name="connsiteY1-52" fmla="*/ 450000 h 450000"/>
                <a:gd name="connsiteX2-53" fmla="*/ 2832294 w 2832294"/>
                <a:gd name="connsiteY2-54" fmla="*/ 450000 h 450000"/>
                <a:gd name="connsiteX3-55" fmla="*/ 2832294 w 2832294"/>
                <a:gd name="connsiteY3-56" fmla="*/ 449892 h 450000"/>
                <a:gd name="connsiteX4-57" fmla="*/ 0 w 2832294"/>
                <a:gd name="connsiteY4-58" fmla="*/ 449890 h 450000"/>
                <a:gd name="connsiteX5-59" fmla="*/ 867296 w 2832294"/>
                <a:gd name="connsiteY5-60" fmla="*/ 5942 h 450000"/>
                <a:gd name="connsiteX6-61" fmla="*/ 1678010 w 2832294"/>
                <a:gd name="connsiteY6-62" fmla="*/ 0 h 450000"/>
                <a:gd name="connsiteX7-63" fmla="*/ 2832294 w 2832294"/>
                <a:gd name="connsiteY7-64" fmla="*/ 5128 h 450000"/>
                <a:gd name="connsiteX0-65" fmla="*/ 2832294 w 2832294"/>
                <a:gd name="connsiteY0-66" fmla="*/ 5128 h 450000"/>
                <a:gd name="connsiteX1-67" fmla="*/ 2832294 w 2832294"/>
                <a:gd name="connsiteY1-68" fmla="*/ 450000 h 450000"/>
                <a:gd name="connsiteX2-69" fmla="*/ 2832294 w 2832294"/>
                <a:gd name="connsiteY2-70" fmla="*/ 450000 h 450000"/>
                <a:gd name="connsiteX3-71" fmla="*/ 2832294 w 2832294"/>
                <a:gd name="connsiteY3-72" fmla="*/ 449892 h 450000"/>
                <a:gd name="connsiteX4-73" fmla="*/ 0 w 2832294"/>
                <a:gd name="connsiteY4-74" fmla="*/ 449890 h 450000"/>
                <a:gd name="connsiteX5-75" fmla="*/ 698900 w 2832294"/>
                <a:gd name="connsiteY5-76" fmla="*/ 11957 h 450000"/>
                <a:gd name="connsiteX6-77" fmla="*/ 1678010 w 2832294"/>
                <a:gd name="connsiteY6-78" fmla="*/ 0 h 450000"/>
                <a:gd name="connsiteX7-79" fmla="*/ 2832294 w 2832294"/>
                <a:gd name="connsiteY7-80" fmla="*/ 5128 h 45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832294" h="450000">
                  <a:moveTo>
                    <a:pt x="2832294" y="5128"/>
                  </a:moveTo>
                  <a:lnTo>
                    <a:pt x="2832294" y="450000"/>
                  </a:lnTo>
                  <a:lnTo>
                    <a:pt x="2832294" y="450000"/>
                  </a:lnTo>
                  <a:lnTo>
                    <a:pt x="2832294" y="449892"/>
                  </a:lnTo>
                  <a:lnTo>
                    <a:pt x="0" y="449890"/>
                  </a:lnTo>
                  <a:cubicBezTo>
                    <a:pt x="331649" y="101015"/>
                    <a:pt x="412364" y="21618"/>
                    <a:pt x="698900" y="11957"/>
                  </a:cubicBezTo>
                  <a:lnTo>
                    <a:pt x="1678010" y="0"/>
                  </a:lnTo>
                  <a:lnTo>
                    <a:pt x="2832294" y="51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3765"/>
              <a:endParaRPr lang="zh-CN" altLang="en-US" sz="1800">
                <a:solidFill>
                  <a:prstClr val="white"/>
                </a:solidFill>
              </a:endParaRPr>
            </a:p>
          </p:txBody>
        </p:sp>
        <p:sp>
          <p:nvSpPr>
            <p:cNvPr id="33" name="平行四边形 1"/>
            <p:cNvSpPr/>
            <p:nvPr/>
          </p:nvSpPr>
          <p:spPr>
            <a:xfrm rot="5400000" flipH="1" flipV="1">
              <a:off x="4781285" y="3313475"/>
              <a:ext cx="2977639" cy="469660"/>
            </a:xfrm>
            <a:custGeom>
              <a:avLst/>
              <a:gdLst>
                <a:gd name="connsiteX0" fmla="*/ 3782408 w 3794554"/>
                <a:gd name="connsiteY0" fmla="*/ 5074 h 449892"/>
                <a:gd name="connsiteX1" fmla="*/ 3782408 w 3794554"/>
                <a:gd name="connsiteY1" fmla="*/ 237060 h 449892"/>
                <a:gd name="connsiteX2" fmla="*/ 3622643 w 3794554"/>
                <a:gd name="connsiteY2" fmla="*/ 449892 h 449892"/>
                <a:gd name="connsiteX3" fmla="*/ 0 w 3794554"/>
                <a:gd name="connsiteY3" fmla="*/ 449892 h 449892"/>
                <a:gd name="connsiteX4" fmla="*/ 704914 w 3794554"/>
                <a:gd name="connsiteY4" fmla="*/ 11959 h 449892"/>
                <a:gd name="connsiteX5" fmla="*/ 2640270 w 3794554"/>
                <a:gd name="connsiteY5" fmla="*/ 0 h 449892"/>
                <a:gd name="connsiteX6" fmla="*/ 3782408 w 3794554"/>
                <a:gd name="connsiteY6" fmla="*/ 5074 h 449892"/>
                <a:gd name="connsiteX7" fmla="*/ 3794554 w 3794554"/>
                <a:gd name="connsiteY7" fmla="*/ 394915 h 449892"/>
                <a:gd name="connsiteX8" fmla="*/ 3628610 w 3794554"/>
                <a:gd name="connsiteY8" fmla="*/ 449892 h 449892"/>
                <a:gd name="connsiteX9" fmla="*/ 3667617 w 3794554"/>
                <a:gd name="connsiteY9" fmla="*/ 449212 h 449892"/>
                <a:gd name="connsiteX10" fmla="*/ 3794554 w 3794554"/>
                <a:gd name="connsiteY10" fmla="*/ 394915 h 449892"/>
                <a:gd name="connsiteX0-1" fmla="*/ 3782408 w 3782408"/>
                <a:gd name="connsiteY0-2" fmla="*/ 5074 h 449892"/>
                <a:gd name="connsiteX1-3" fmla="*/ 3782408 w 3782408"/>
                <a:gd name="connsiteY1-4" fmla="*/ 237060 h 449892"/>
                <a:gd name="connsiteX2-5" fmla="*/ 3622643 w 3782408"/>
                <a:gd name="connsiteY2-6" fmla="*/ 449892 h 449892"/>
                <a:gd name="connsiteX3-7" fmla="*/ 0 w 3782408"/>
                <a:gd name="connsiteY3-8" fmla="*/ 449892 h 449892"/>
                <a:gd name="connsiteX4-9" fmla="*/ 704914 w 3782408"/>
                <a:gd name="connsiteY4-10" fmla="*/ 11959 h 449892"/>
                <a:gd name="connsiteX5-11" fmla="*/ 2640270 w 3782408"/>
                <a:gd name="connsiteY5-12" fmla="*/ 0 h 449892"/>
                <a:gd name="connsiteX6-13" fmla="*/ 3782408 w 3782408"/>
                <a:gd name="connsiteY6-14" fmla="*/ 5074 h 449892"/>
                <a:gd name="connsiteX7-15" fmla="*/ 3667617 w 3782408"/>
                <a:gd name="connsiteY7-16" fmla="*/ 449212 h 449892"/>
                <a:gd name="connsiteX8-17" fmla="*/ 3628610 w 3782408"/>
                <a:gd name="connsiteY8-18" fmla="*/ 449892 h 449892"/>
                <a:gd name="connsiteX9-19" fmla="*/ 3667617 w 3782408"/>
                <a:gd name="connsiteY9-20" fmla="*/ 449212 h 449892"/>
                <a:gd name="connsiteX0-21" fmla="*/ 3782408 w 3782408"/>
                <a:gd name="connsiteY0-22" fmla="*/ 5074 h 449892"/>
                <a:gd name="connsiteX1-23" fmla="*/ 3782408 w 3782408"/>
                <a:gd name="connsiteY1-24" fmla="*/ 237060 h 449892"/>
                <a:gd name="connsiteX2-25" fmla="*/ 3622643 w 3782408"/>
                <a:gd name="connsiteY2-26" fmla="*/ 449892 h 449892"/>
                <a:gd name="connsiteX3-27" fmla="*/ 0 w 3782408"/>
                <a:gd name="connsiteY3-28" fmla="*/ 449892 h 449892"/>
                <a:gd name="connsiteX4-29" fmla="*/ 704914 w 3782408"/>
                <a:gd name="connsiteY4-30" fmla="*/ 11959 h 449892"/>
                <a:gd name="connsiteX5-31" fmla="*/ 2640270 w 3782408"/>
                <a:gd name="connsiteY5-32" fmla="*/ 0 h 449892"/>
                <a:gd name="connsiteX6-33" fmla="*/ 3782408 w 3782408"/>
                <a:gd name="connsiteY6-34" fmla="*/ 5074 h 449892"/>
                <a:gd name="connsiteX0-35" fmla="*/ 3782408 w 3782408"/>
                <a:gd name="connsiteY0-36" fmla="*/ 0 h 444818"/>
                <a:gd name="connsiteX1-37" fmla="*/ 3782408 w 3782408"/>
                <a:gd name="connsiteY1-38" fmla="*/ 231986 h 444818"/>
                <a:gd name="connsiteX2-39" fmla="*/ 3622643 w 3782408"/>
                <a:gd name="connsiteY2-40" fmla="*/ 444818 h 444818"/>
                <a:gd name="connsiteX3-41" fmla="*/ 0 w 3782408"/>
                <a:gd name="connsiteY3-42" fmla="*/ 444818 h 444818"/>
                <a:gd name="connsiteX4-43" fmla="*/ 704914 w 3782408"/>
                <a:gd name="connsiteY4-44" fmla="*/ 6885 h 444818"/>
                <a:gd name="connsiteX5-45" fmla="*/ 3782408 w 3782408"/>
                <a:gd name="connsiteY5-46" fmla="*/ 0 h 444818"/>
                <a:gd name="connsiteX0-47" fmla="*/ 3782408 w 3782408"/>
                <a:gd name="connsiteY0-48" fmla="*/ 0 h 444818"/>
                <a:gd name="connsiteX1-49" fmla="*/ 3782408 w 3782408"/>
                <a:gd name="connsiteY1-50" fmla="*/ 231986 h 444818"/>
                <a:gd name="connsiteX2-51" fmla="*/ 3622643 w 3782408"/>
                <a:gd name="connsiteY2-52" fmla="*/ 444818 h 444818"/>
                <a:gd name="connsiteX3-53" fmla="*/ 0 w 3782408"/>
                <a:gd name="connsiteY3-54" fmla="*/ 444818 h 444818"/>
                <a:gd name="connsiteX4-55" fmla="*/ 1576963 w 3782408"/>
                <a:gd name="connsiteY4-56" fmla="*/ 872 h 444818"/>
                <a:gd name="connsiteX5-57" fmla="*/ 3782408 w 3782408"/>
                <a:gd name="connsiteY5-58" fmla="*/ 0 h 444818"/>
                <a:gd name="connsiteX0-59" fmla="*/ 2820146 w 2820146"/>
                <a:gd name="connsiteY0-60" fmla="*/ 0 h 444818"/>
                <a:gd name="connsiteX1-61" fmla="*/ 2820146 w 2820146"/>
                <a:gd name="connsiteY1-62" fmla="*/ 231986 h 444818"/>
                <a:gd name="connsiteX2-63" fmla="*/ 2660381 w 2820146"/>
                <a:gd name="connsiteY2-64" fmla="*/ 444818 h 444818"/>
                <a:gd name="connsiteX3-65" fmla="*/ 0 w 2820146"/>
                <a:gd name="connsiteY3-66" fmla="*/ 444818 h 444818"/>
                <a:gd name="connsiteX4-67" fmla="*/ 614701 w 2820146"/>
                <a:gd name="connsiteY4-68" fmla="*/ 872 h 444818"/>
                <a:gd name="connsiteX5-69" fmla="*/ 2820146 w 2820146"/>
                <a:gd name="connsiteY5-70" fmla="*/ 0 h 4448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820146" h="444818">
                  <a:moveTo>
                    <a:pt x="2820146" y="0"/>
                  </a:moveTo>
                  <a:lnTo>
                    <a:pt x="2820146" y="231986"/>
                  </a:lnTo>
                  <a:cubicBezTo>
                    <a:pt x="2820146" y="333086"/>
                    <a:pt x="2752899" y="418482"/>
                    <a:pt x="2660381" y="444818"/>
                  </a:cubicBezTo>
                  <a:lnTo>
                    <a:pt x="0" y="444818"/>
                  </a:lnTo>
                  <a:cubicBezTo>
                    <a:pt x="331649" y="95943"/>
                    <a:pt x="328165" y="10533"/>
                    <a:pt x="614701" y="872"/>
                  </a:cubicBezTo>
                  <a:lnTo>
                    <a:pt x="2820146" y="0"/>
                  </a:lnTo>
                  <a:close/>
                </a:path>
              </a:pathLst>
            </a:custGeom>
            <a:grp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3765"/>
              <a:endParaRPr lang="zh-CN" altLang="en-US" sz="1800">
                <a:solidFill>
                  <a:prstClr val="white"/>
                </a:solidFill>
              </a:endParaRPr>
            </a:p>
          </p:txBody>
        </p:sp>
      </p:grpSp>
      <p:grpSp>
        <p:nvGrpSpPr>
          <p:cNvPr id="3" name="组合 3"/>
          <p:cNvGrpSpPr/>
          <p:nvPr/>
        </p:nvGrpSpPr>
        <p:grpSpPr>
          <a:xfrm>
            <a:off x="2951820" y="1276400"/>
            <a:ext cx="2656198" cy="1209822"/>
            <a:chOff x="2890493" y="1116291"/>
            <a:chExt cx="3617626" cy="1647217"/>
          </a:xfrm>
        </p:grpSpPr>
        <p:sp>
          <p:nvSpPr>
            <p:cNvPr id="34" name="平行四边形 1"/>
            <p:cNvSpPr/>
            <p:nvPr/>
          </p:nvSpPr>
          <p:spPr>
            <a:xfrm rot="10800000" flipV="1">
              <a:off x="2890493" y="1116291"/>
              <a:ext cx="3095214" cy="1647217"/>
            </a:xfrm>
            <a:custGeom>
              <a:avLst/>
              <a:gdLst>
                <a:gd name="connsiteX0" fmla="*/ 2931499 w 3794554"/>
                <a:gd name="connsiteY0" fmla="*/ 0 h 3782408"/>
                <a:gd name="connsiteX1" fmla="*/ 2484190 w 3794554"/>
                <a:gd name="connsiteY1" fmla="*/ 2222316 h 3782408"/>
                <a:gd name="connsiteX2" fmla="*/ 704914 w 3794554"/>
                <a:gd name="connsiteY2" fmla="*/ 2233310 h 3782408"/>
                <a:gd name="connsiteX3" fmla="*/ 0 w 3794554"/>
                <a:gd name="connsiteY3" fmla="*/ 2671243 h 3782408"/>
                <a:gd name="connsiteX4" fmla="*/ 2481745 w 3794554"/>
                <a:gd name="connsiteY4" fmla="*/ 2671243 h 3782408"/>
                <a:gd name="connsiteX5" fmla="*/ 2486681 w 3794554"/>
                <a:gd name="connsiteY5" fmla="*/ 3782408 h 3782408"/>
                <a:gd name="connsiteX6" fmla="*/ 2718667 w 3794554"/>
                <a:gd name="connsiteY6" fmla="*/ 3782408 h 3782408"/>
                <a:gd name="connsiteX7" fmla="*/ 2931499 w 3794554"/>
                <a:gd name="connsiteY7" fmla="*/ 3622643 h 3782408"/>
                <a:gd name="connsiteX8" fmla="*/ 2931499 w 3794554"/>
                <a:gd name="connsiteY8" fmla="*/ 2671243 h 3782408"/>
                <a:gd name="connsiteX9" fmla="*/ 3794554 w 3794554"/>
                <a:gd name="connsiteY9" fmla="*/ 2671243 h 3782408"/>
                <a:gd name="connsiteX10" fmla="*/ 3794554 w 3794554"/>
                <a:gd name="connsiteY10" fmla="*/ 2226479 h 3782408"/>
                <a:gd name="connsiteX11" fmla="*/ 2931499 w 3794554"/>
                <a:gd name="connsiteY11" fmla="*/ 2222645 h 3782408"/>
                <a:gd name="connsiteX12" fmla="*/ 2931499 w 3794554"/>
                <a:gd name="connsiteY12" fmla="*/ 0 h 3782408"/>
                <a:gd name="connsiteX0-1" fmla="*/ 2931499 w 3794554"/>
                <a:gd name="connsiteY0-2" fmla="*/ 329 h 1560092"/>
                <a:gd name="connsiteX1-3" fmla="*/ 2484190 w 3794554"/>
                <a:gd name="connsiteY1-4" fmla="*/ 0 h 1560092"/>
                <a:gd name="connsiteX2-5" fmla="*/ 704914 w 3794554"/>
                <a:gd name="connsiteY2-6" fmla="*/ 10994 h 1560092"/>
                <a:gd name="connsiteX3-7" fmla="*/ 0 w 3794554"/>
                <a:gd name="connsiteY3-8" fmla="*/ 448927 h 1560092"/>
                <a:gd name="connsiteX4-9" fmla="*/ 2481745 w 3794554"/>
                <a:gd name="connsiteY4-10" fmla="*/ 448927 h 1560092"/>
                <a:gd name="connsiteX5-11" fmla="*/ 2486681 w 3794554"/>
                <a:gd name="connsiteY5-12" fmla="*/ 1560092 h 1560092"/>
                <a:gd name="connsiteX6-13" fmla="*/ 2718667 w 3794554"/>
                <a:gd name="connsiteY6-14" fmla="*/ 1560092 h 1560092"/>
                <a:gd name="connsiteX7-15" fmla="*/ 2931499 w 3794554"/>
                <a:gd name="connsiteY7-16" fmla="*/ 1400327 h 1560092"/>
                <a:gd name="connsiteX8-17" fmla="*/ 2931499 w 3794554"/>
                <a:gd name="connsiteY8-18" fmla="*/ 448927 h 1560092"/>
                <a:gd name="connsiteX9-19" fmla="*/ 3794554 w 3794554"/>
                <a:gd name="connsiteY9-20" fmla="*/ 448927 h 1560092"/>
                <a:gd name="connsiteX10-21" fmla="*/ 3794554 w 3794554"/>
                <a:gd name="connsiteY10-22" fmla="*/ 4163 h 1560092"/>
                <a:gd name="connsiteX11-23" fmla="*/ 2931499 w 3794554"/>
                <a:gd name="connsiteY11-24" fmla="*/ 329 h 1560092"/>
                <a:gd name="connsiteX0-25" fmla="*/ 2931499 w 3794554"/>
                <a:gd name="connsiteY0-26" fmla="*/ 329 h 1560092"/>
                <a:gd name="connsiteX1-27" fmla="*/ 2484190 w 3794554"/>
                <a:gd name="connsiteY1-28" fmla="*/ 0 h 1560092"/>
                <a:gd name="connsiteX2-29" fmla="*/ 704914 w 3794554"/>
                <a:gd name="connsiteY2-30" fmla="*/ 10994 h 1560092"/>
                <a:gd name="connsiteX3-31" fmla="*/ 0 w 3794554"/>
                <a:gd name="connsiteY3-32" fmla="*/ 448927 h 1560092"/>
                <a:gd name="connsiteX4-33" fmla="*/ 2481745 w 3794554"/>
                <a:gd name="connsiteY4-34" fmla="*/ 448927 h 1560092"/>
                <a:gd name="connsiteX5-35" fmla="*/ 2486681 w 3794554"/>
                <a:gd name="connsiteY5-36" fmla="*/ 1560092 h 1560092"/>
                <a:gd name="connsiteX6-37" fmla="*/ 2718667 w 3794554"/>
                <a:gd name="connsiteY6-38" fmla="*/ 1560092 h 1560092"/>
                <a:gd name="connsiteX7-39" fmla="*/ 2931499 w 3794554"/>
                <a:gd name="connsiteY7-40" fmla="*/ 1400327 h 1560092"/>
                <a:gd name="connsiteX8-41" fmla="*/ 2931499 w 3794554"/>
                <a:gd name="connsiteY8-42" fmla="*/ 448927 h 1560092"/>
                <a:gd name="connsiteX9-43" fmla="*/ 3794554 w 3794554"/>
                <a:gd name="connsiteY9-44" fmla="*/ 448927 h 1560092"/>
                <a:gd name="connsiteX10-45" fmla="*/ 2931499 w 3794554"/>
                <a:gd name="connsiteY10-46" fmla="*/ 329 h 1560092"/>
                <a:gd name="connsiteX0-47" fmla="*/ 2931499 w 2931499"/>
                <a:gd name="connsiteY0-48" fmla="*/ 329 h 1560092"/>
                <a:gd name="connsiteX1-49" fmla="*/ 2484190 w 2931499"/>
                <a:gd name="connsiteY1-50" fmla="*/ 0 h 1560092"/>
                <a:gd name="connsiteX2-51" fmla="*/ 704914 w 2931499"/>
                <a:gd name="connsiteY2-52" fmla="*/ 10994 h 1560092"/>
                <a:gd name="connsiteX3-53" fmla="*/ 0 w 2931499"/>
                <a:gd name="connsiteY3-54" fmla="*/ 448927 h 1560092"/>
                <a:gd name="connsiteX4-55" fmla="*/ 2481745 w 2931499"/>
                <a:gd name="connsiteY4-56" fmla="*/ 448927 h 1560092"/>
                <a:gd name="connsiteX5-57" fmla="*/ 2486681 w 2931499"/>
                <a:gd name="connsiteY5-58" fmla="*/ 1560092 h 1560092"/>
                <a:gd name="connsiteX6-59" fmla="*/ 2718667 w 2931499"/>
                <a:gd name="connsiteY6-60" fmla="*/ 1560092 h 1560092"/>
                <a:gd name="connsiteX7-61" fmla="*/ 2931499 w 2931499"/>
                <a:gd name="connsiteY7-62" fmla="*/ 1400327 h 1560092"/>
                <a:gd name="connsiteX8-63" fmla="*/ 2931499 w 2931499"/>
                <a:gd name="connsiteY8-64" fmla="*/ 448927 h 1560092"/>
                <a:gd name="connsiteX9-65" fmla="*/ 2931499 w 2931499"/>
                <a:gd name="connsiteY9-66" fmla="*/ 329 h 15600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31499" h="1560092">
                  <a:moveTo>
                    <a:pt x="2931499" y="329"/>
                  </a:moveTo>
                  <a:lnTo>
                    <a:pt x="2484190" y="0"/>
                  </a:lnTo>
                  <a:lnTo>
                    <a:pt x="704914" y="10994"/>
                  </a:lnTo>
                  <a:cubicBezTo>
                    <a:pt x="418378" y="20655"/>
                    <a:pt x="331649" y="100052"/>
                    <a:pt x="0" y="448927"/>
                  </a:cubicBezTo>
                  <a:lnTo>
                    <a:pt x="2481745" y="448927"/>
                  </a:lnTo>
                  <a:cubicBezTo>
                    <a:pt x="2483390" y="819315"/>
                    <a:pt x="2485036" y="1189704"/>
                    <a:pt x="2486681" y="1560092"/>
                  </a:cubicBezTo>
                  <a:lnTo>
                    <a:pt x="2718667" y="1560092"/>
                  </a:lnTo>
                  <a:cubicBezTo>
                    <a:pt x="2819767" y="1560092"/>
                    <a:pt x="2905163" y="1492845"/>
                    <a:pt x="2931499" y="1400327"/>
                  </a:cubicBezTo>
                  <a:lnTo>
                    <a:pt x="2931499" y="448927"/>
                  </a:lnTo>
                  <a:lnTo>
                    <a:pt x="2931499" y="329"/>
                  </a:lnTo>
                  <a:close/>
                </a:path>
              </a:pathLst>
            </a:custGeom>
            <a:solidFill>
              <a:schemeClr val="accent2"/>
            </a:solidFill>
            <a:ln>
              <a:noFill/>
            </a:ln>
            <a:effectLst>
              <a:outerShdw blurRad="101600" dist="63500" algn="l" rotWithShape="0">
                <a:prstClr val="black">
                  <a:alpha val="40000"/>
                </a:prstClr>
              </a:outerShdw>
            </a:effectLst>
            <a:scene3d>
              <a:camera prst="perspectiveFront"/>
              <a:lightRig rig="threePt" dir="t"/>
            </a:scene3d>
            <a:sp3d extrusionH="76200" contourW="12700">
              <a:extrusionClr>
                <a:schemeClr val="bg1">
                  <a:lumMod val="95000"/>
                </a:schemeClr>
              </a:extrusionClr>
              <a:contourClr>
                <a:srgbClr val="F0F0F0"/>
              </a:contourClr>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3765"/>
              <a:endParaRPr lang="zh-CN" altLang="en-US" sz="1800">
                <a:solidFill>
                  <a:prstClr val="white"/>
                </a:solidFill>
              </a:endParaRPr>
            </a:p>
          </p:txBody>
        </p:sp>
        <p:sp>
          <p:nvSpPr>
            <p:cNvPr id="36" name="平行四边形 1"/>
            <p:cNvSpPr/>
            <p:nvPr/>
          </p:nvSpPr>
          <p:spPr>
            <a:xfrm rot="5400000">
              <a:off x="4339119" y="593919"/>
              <a:ext cx="1172231" cy="3165769"/>
            </a:xfrm>
            <a:custGeom>
              <a:avLst/>
              <a:gdLst/>
              <a:ahLst/>
              <a:cxnLst/>
              <a:rect l="l" t="t" r="r" b="b"/>
              <a:pathLst>
                <a:path w="1110229" h="2998322">
                  <a:moveTo>
                    <a:pt x="0" y="2998322"/>
                  </a:moveTo>
                  <a:lnTo>
                    <a:pt x="0" y="2549440"/>
                  </a:lnTo>
                  <a:lnTo>
                    <a:pt x="0" y="484622"/>
                  </a:lnTo>
                  <a:cubicBezTo>
                    <a:pt x="105878" y="383946"/>
                    <a:pt x="236594" y="260725"/>
                    <a:pt x="397716" y="102514"/>
                  </a:cubicBezTo>
                  <a:cubicBezTo>
                    <a:pt x="476638" y="12442"/>
                    <a:pt x="538295" y="3604"/>
                    <a:pt x="573444" y="788"/>
                  </a:cubicBezTo>
                  <a:lnTo>
                    <a:pt x="618648" y="0"/>
                  </a:lnTo>
                  <a:cubicBezTo>
                    <a:pt x="526017" y="26296"/>
                    <a:pt x="458653" y="111752"/>
                    <a:pt x="458653" y="212940"/>
                  </a:cubicBezTo>
                  <a:lnTo>
                    <a:pt x="458653" y="2549742"/>
                  </a:lnTo>
                  <a:lnTo>
                    <a:pt x="1110229" y="2553147"/>
                  </a:lnTo>
                  <a:lnTo>
                    <a:pt x="1110229" y="2998322"/>
                  </a:lnTo>
                  <a:lnTo>
                    <a:pt x="458653" y="2998322"/>
                  </a:lnTo>
                  <a:close/>
                </a:path>
              </a:pathLst>
            </a:custGeom>
            <a:solidFill>
              <a:schemeClr val="accent1"/>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3765"/>
              <a:endParaRPr lang="zh-CN" altLang="en-US" sz="1800">
                <a:solidFill>
                  <a:srgbClr val="ED827A"/>
                </a:solidFill>
              </a:endParaRPr>
            </a:p>
          </p:txBody>
        </p:sp>
      </p:grpSp>
      <p:grpSp>
        <p:nvGrpSpPr>
          <p:cNvPr id="4" name="组合 37"/>
          <p:cNvGrpSpPr/>
          <p:nvPr/>
        </p:nvGrpSpPr>
        <p:grpSpPr>
          <a:xfrm>
            <a:off x="3397076" y="1675893"/>
            <a:ext cx="1318940" cy="248579"/>
            <a:chOff x="3151531" y="1191808"/>
            <a:chExt cx="1796339" cy="338449"/>
          </a:xfrm>
        </p:grpSpPr>
        <p:sp>
          <p:nvSpPr>
            <p:cNvPr id="39" name="矩形 38"/>
            <p:cNvSpPr/>
            <p:nvPr/>
          </p:nvSpPr>
          <p:spPr>
            <a:xfrm>
              <a:off x="3151531" y="1191808"/>
              <a:ext cx="457818" cy="338449"/>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913765"/>
              <a:r>
                <a:rPr lang="en-US" altLang="zh-CN" sz="1400" dirty="0">
                  <a:ln w="0"/>
                  <a:solidFill>
                    <a:schemeClr val="bg1">
                      <a:lumMod val="95000"/>
                    </a:schemeClr>
                  </a:solidFill>
                  <a:effectLst>
                    <a:outerShdw blurRad="38100" dist="25400" dir="5400000" algn="ctr" rotWithShape="0">
                      <a:prstClr val="white">
                        <a:alpha val="43000"/>
                      </a:prstClr>
                    </a:outerShdw>
                  </a:effectLst>
                  <a:latin typeface="微软雅黑" panose="020B0503020204020204" pitchFamily="34" charset="-122"/>
                  <a:ea typeface="微软雅黑" panose="020B0503020204020204" pitchFamily="34" charset="-122"/>
                </a:rPr>
                <a:t>01</a:t>
              </a:r>
              <a:endParaRPr lang="zh-CN" altLang="en-US" sz="1400" dirty="0">
                <a:ln w="0"/>
                <a:solidFill>
                  <a:schemeClr val="bg1">
                    <a:lumMod val="95000"/>
                  </a:schemeClr>
                </a:solidFill>
                <a:effectLst>
                  <a:outerShdw blurRad="38100" dist="25400" dir="5400000" algn="ctr" rotWithShape="0">
                    <a:prstClr val="white">
                      <a:alpha val="43000"/>
                    </a:prstClr>
                  </a:outerShdw>
                </a:effectLst>
                <a:latin typeface="微软雅黑" panose="020B0503020204020204" pitchFamily="34" charset="-122"/>
                <a:ea typeface="微软雅黑" panose="020B0503020204020204" pitchFamily="34" charset="-122"/>
              </a:endParaRPr>
            </a:p>
          </p:txBody>
        </p:sp>
        <p:sp>
          <p:nvSpPr>
            <p:cNvPr id="40" name="TextBox 39"/>
            <p:cNvSpPr txBox="1"/>
            <p:nvPr/>
          </p:nvSpPr>
          <p:spPr>
            <a:xfrm>
              <a:off x="3337781" y="1207195"/>
              <a:ext cx="1610089" cy="307682"/>
            </a:xfrm>
            <a:prstGeom prst="rect">
              <a:avLst/>
            </a:prstGeom>
            <a:noFill/>
          </p:spPr>
          <p:txBody>
            <a:bodyPr wrap="square" rtlCol="0" anchor="ctr" anchorCtr="1">
              <a:spAutoFit/>
            </a:bodyPr>
            <a:lstStyle/>
            <a:p>
              <a:pPr defTabSz="913765"/>
              <a:r>
                <a:rPr lang="zh-CN" altLang="en-US" sz="1400" dirty="0">
                  <a:solidFill>
                    <a:schemeClr val="bg1">
                      <a:lumMod val="95000"/>
                    </a:schemeClr>
                  </a:solidFill>
                  <a:latin typeface="微软雅黑" panose="020B0503020204020204" pitchFamily="34" charset="-122"/>
                  <a:ea typeface="微软雅黑" panose="020B0503020204020204" pitchFamily="34" charset="-122"/>
                </a:rPr>
                <a:t>请输入标题</a:t>
              </a:r>
            </a:p>
          </p:txBody>
        </p:sp>
      </p:grpSp>
      <p:sp>
        <p:nvSpPr>
          <p:cNvPr id="49" name="矩形 48"/>
          <p:cNvSpPr/>
          <p:nvPr/>
        </p:nvSpPr>
        <p:spPr>
          <a:xfrm>
            <a:off x="791580" y="1528428"/>
            <a:ext cx="2000721" cy="889987"/>
          </a:xfrm>
          <a:prstGeom prst="rect">
            <a:avLst/>
          </a:prstGeom>
        </p:spPr>
        <p:txBody>
          <a:bodyPr wrap="square" lIns="68580" tIns="34290" rIns="68580" bIns="34290">
            <a:spAutoFit/>
          </a:bodyPr>
          <a:lstStyle/>
          <a:p>
            <a:pPr>
              <a:spcBef>
                <a:spcPts val="840"/>
              </a:spcBef>
              <a:spcAft>
                <a:spcPts val="840"/>
              </a:spcAft>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840"/>
              </a:spcBef>
              <a:spcAft>
                <a:spcPts val="840"/>
              </a:spcAft>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2"/>
          <p:cNvGrpSpPr/>
          <p:nvPr/>
        </p:nvGrpSpPr>
        <p:grpSpPr>
          <a:xfrm>
            <a:off x="2961525" y="2317997"/>
            <a:ext cx="3950735" cy="819443"/>
            <a:chOff x="2890491" y="2578520"/>
            <a:chExt cx="5380729" cy="1115701"/>
          </a:xfrm>
        </p:grpSpPr>
        <p:sp>
          <p:nvSpPr>
            <p:cNvPr id="35" name="平行四边形 1"/>
            <p:cNvSpPr/>
            <p:nvPr/>
          </p:nvSpPr>
          <p:spPr>
            <a:xfrm rot="10800000" flipH="1">
              <a:off x="3406345" y="3231716"/>
              <a:ext cx="4862572" cy="462505"/>
            </a:xfrm>
            <a:custGeom>
              <a:avLst/>
              <a:gdLst>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1965107 w 4605377"/>
                <a:gd name="connsiteY6" fmla="*/ 109 h 450001"/>
                <a:gd name="connsiteX7" fmla="*/ 822969 w 4605377"/>
                <a:gd name="connsiteY7" fmla="*/ 5183 h 450001"/>
                <a:gd name="connsiteX8" fmla="*/ 822969 w 4605377"/>
                <a:gd name="connsiteY8" fmla="*/ 11230 h 450001"/>
                <a:gd name="connsiteX9" fmla="*/ 704914 w 4605377"/>
                <a:gd name="connsiteY9" fmla="*/ 11959 h 450001"/>
                <a:gd name="connsiteX10" fmla="*/ 0 w 4605377"/>
                <a:gd name="connsiteY10" fmla="*/ 449892 h 450001"/>
                <a:gd name="connsiteX11" fmla="*/ 982503 w 4605377"/>
                <a:gd name="connsiteY11" fmla="*/ 449892 h 450001"/>
                <a:gd name="connsiteX12" fmla="*/ 982734 w 4605377"/>
                <a:gd name="connsiteY12" fmla="*/ 450001 h 450001"/>
                <a:gd name="connsiteX0-1" fmla="*/ 982734 w 4605377"/>
                <a:gd name="connsiteY0-2" fmla="*/ 450001 h 450001"/>
                <a:gd name="connsiteX1-3" fmla="*/ 4605377 w 4605377"/>
                <a:gd name="connsiteY1-4" fmla="*/ 450001 h 450001"/>
                <a:gd name="connsiteX2-5" fmla="*/ 3900463 w 4605377"/>
                <a:gd name="connsiteY2-6" fmla="*/ 12068 h 450001"/>
                <a:gd name="connsiteX3-7" fmla="*/ 3794554 w 4605377"/>
                <a:gd name="connsiteY3-8" fmla="*/ 11414 h 450001"/>
                <a:gd name="connsiteX4-9" fmla="*/ 3794554 w 4605377"/>
                <a:gd name="connsiteY4-10" fmla="*/ 5128 h 450001"/>
                <a:gd name="connsiteX5-11" fmla="*/ 2640270 w 4605377"/>
                <a:gd name="connsiteY5-12" fmla="*/ 0 h 450001"/>
                <a:gd name="connsiteX6-13" fmla="*/ 822969 w 4605377"/>
                <a:gd name="connsiteY6-14" fmla="*/ 5183 h 450001"/>
                <a:gd name="connsiteX7-15" fmla="*/ 822969 w 4605377"/>
                <a:gd name="connsiteY7-16" fmla="*/ 11230 h 450001"/>
                <a:gd name="connsiteX8-17" fmla="*/ 704914 w 4605377"/>
                <a:gd name="connsiteY8-18" fmla="*/ 11959 h 450001"/>
                <a:gd name="connsiteX9-19" fmla="*/ 0 w 4605377"/>
                <a:gd name="connsiteY9-20" fmla="*/ 449892 h 450001"/>
                <a:gd name="connsiteX10-21" fmla="*/ 982503 w 4605377"/>
                <a:gd name="connsiteY10-22" fmla="*/ 449892 h 450001"/>
                <a:gd name="connsiteX11-23" fmla="*/ 982734 w 4605377"/>
                <a:gd name="connsiteY11-24" fmla="*/ 450001 h 450001"/>
                <a:gd name="connsiteX0-25" fmla="*/ 982734 w 4605377"/>
                <a:gd name="connsiteY0-26" fmla="*/ 444873 h 444873"/>
                <a:gd name="connsiteX1-27" fmla="*/ 4605377 w 4605377"/>
                <a:gd name="connsiteY1-28" fmla="*/ 444873 h 444873"/>
                <a:gd name="connsiteX2-29" fmla="*/ 3900463 w 4605377"/>
                <a:gd name="connsiteY2-30" fmla="*/ 6940 h 444873"/>
                <a:gd name="connsiteX3-31" fmla="*/ 3794554 w 4605377"/>
                <a:gd name="connsiteY3-32" fmla="*/ 6286 h 444873"/>
                <a:gd name="connsiteX4-33" fmla="*/ 3794554 w 4605377"/>
                <a:gd name="connsiteY4-34" fmla="*/ 0 h 444873"/>
                <a:gd name="connsiteX5-35" fmla="*/ 822969 w 4605377"/>
                <a:gd name="connsiteY5-36" fmla="*/ 55 h 444873"/>
                <a:gd name="connsiteX6-37" fmla="*/ 822969 w 4605377"/>
                <a:gd name="connsiteY6-38" fmla="*/ 6102 h 444873"/>
                <a:gd name="connsiteX7-39" fmla="*/ 704914 w 4605377"/>
                <a:gd name="connsiteY7-40" fmla="*/ 6831 h 444873"/>
                <a:gd name="connsiteX8-41" fmla="*/ 0 w 4605377"/>
                <a:gd name="connsiteY8-42" fmla="*/ 444764 h 444873"/>
                <a:gd name="connsiteX9-43" fmla="*/ 982503 w 4605377"/>
                <a:gd name="connsiteY9-44" fmla="*/ 444764 h 444873"/>
                <a:gd name="connsiteX10-45" fmla="*/ 982734 w 4605377"/>
                <a:gd name="connsiteY10-46" fmla="*/ 444873 h 444873"/>
                <a:gd name="connsiteX0-47" fmla="*/ 982734 w 4605377"/>
                <a:gd name="connsiteY0-48" fmla="*/ 444873 h 444873"/>
                <a:gd name="connsiteX1-49" fmla="*/ 4605377 w 4605377"/>
                <a:gd name="connsiteY1-50" fmla="*/ 444873 h 444873"/>
                <a:gd name="connsiteX2-51" fmla="*/ 3900463 w 4605377"/>
                <a:gd name="connsiteY2-52" fmla="*/ 6940 h 444873"/>
                <a:gd name="connsiteX3-53" fmla="*/ 3794554 w 4605377"/>
                <a:gd name="connsiteY3-54" fmla="*/ 6286 h 444873"/>
                <a:gd name="connsiteX4-55" fmla="*/ 3794554 w 4605377"/>
                <a:gd name="connsiteY4-56" fmla="*/ 0 h 444873"/>
                <a:gd name="connsiteX5-57" fmla="*/ 822969 w 4605377"/>
                <a:gd name="connsiteY5-58" fmla="*/ 55 h 444873"/>
                <a:gd name="connsiteX6-59" fmla="*/ 704914 w 4605377"/>
                <a:gd name="connsiteY6-60" fmla="*/ 6831 h 444873"/>
                <a:gd name="connsiteX7-61" fmla="*/ 0 w 4605377"/>
                <a:gd name="connsiteY7-62" fmla="*/ 444764 h 444873"/>
                <a:gd name="connsiteX8-63" fmla="*/ 982503 w 4605377"/>
                <a:gd name="connsiteY8-64" fmla="*/ 444764 h 444873"/>
                <a:gd name="connsiteX9-65" fmla="*/ 982734 w 4605377"/>
                <a:gd name="connsiteY9-66" fmla="*/ 444873 h 444873"/>
                <a:gd name="connsiteX0-67" fmla="*/ 982734 w 4605377"/>
                <a:gd name="connsiteY0-68" fmla="*/ 444818 h 444818"/>
                <a:gd name="connsiteX1-69" fmla="*/ 4605377 w 4605377"/>
                <a:gd name="connsiteY1-70" fmla="*/ 444818 h 444818"/>
                <a:gd name="connsiteX2-71" fmla="*/ 3900463 w 4605377"/>
                <a:gd name="connsiteY2-72" fmla="*/ 6885 h 444818"/>
                <a:gd name="connsiteX3-73" fmla="*/ 3794554 w 4605377"/>
                <a:gd name="connsiteY3-74" fmla="*/ 6231 h 444818"/>
                <a:gd name="connsiteX4-75" fmla="*/ 822969 w 4605377"/>
                <a:gd name="connsiteY4-76" fmla="*/ 0 h 444818"/>
                <a:gd name="connsiteX5-77" fmla="*/ 704914 w 4605377"/>
                <a:gd name="connsiteY5-78" fmla="*/ 6776 h 444818"/>
                <a:gd name="connsiteX6-79" fmla="*/ 0 w 4605377"/>
                <a:gd name="connsiteY6-80" fmla="*/ 444709 h 444818"/>
                <a:gd name="connsiteX7-81" fmla="*/ 982503 w 4605377"/>
                <a:gd name="connsiteY7-82" fmla="*/ 444709 h 444818"/>
                <a:gd name="connsiteX8-83" fmla="*/ 982734 w 4605377"/>
                <a:gd name="connsiteY8-84" fmla="*/ 444818 h 444818"/>
                <a:gd name="connsiteX0-85" fmla="*/ 982734 w 4605377"/>
                <a:gd name="connsiteY0-86" fmla="*/ 444818 h 444818"/>
                <a:gd name="connsiteX1-87" fmla="*/ 4605377 w 4605377"/>
                <a:gd name="connsiteY1-88" fmla="*/ 444818 h 444818"/>
                <a:gd name="connsiteX2-89" fmla="*/ 3900463 w 4605377"/>
                <a:gd name="connsiteY2-90" fmla="*/ 6885 h 444818"/>
                <a:gd name="connsiteX3-91" fmla="*/ 822969 w 4605377"/>
                <a:gd name="connsiteY3-92" fmla="*/ 0 h 444818"/>
                <a:gd name="connsiteX4-93" fmla="*/ 704914 w 4605377"/>
                <a:gd name="connsiteY4-94" fmla="*/ 6776 h 444818"/>
                <a:gd name="connsiteX5-95" fmla="*/ 0 w 4605377"/>
                <a:gd name="connsiteY5-96" fmla="*/ 444709 h 444818"/>
                <a:gd name="connsiteX6-97" fmla="*/ 982503 w 4605377"/>
                <a:gd name="connsiteY6-98" fmla="*/ 444709 h 444818"/>
                <a:gd name="connsiteX7-99" fmla="*/ 982734 w 4605377"/>
                <a:gd name="connsiteY7-100" fmla="*/ 444818 h 444818"/>
                <a:gd name="connsiteX0-101" fmla="*/ 982734 w 4605377"/>
                <a:gd name="connsiteY0-102" fmla="*/ 438042 h 438042"/>
                <a:gd name="connsiteX1-103" fmla="*/ 4605377 w 4605377"/>
                <a:gd name="connsiteY1-104" fmla="*/ 438042 h 438042"/>
                <a:gd name="connsiteX2-105" fmla="*/ 3900463 w 4605377"/>
                <a:gd name="connsiteY2-106" fmla="*/ 109 h 438042"/>
                <a:gd name="connsiteX3-107" fmla="*/ 704914 w 4605377"/>
                <a:gd name="connsiteY3-108" fmla="*/ 0 h 438042"/>
                <a:gd name="connsiteX4-109" fmla="*/ 0 w 4605377"/>
                <a:gd name="connsiteY4-110" fmla="*/ 437933 h 438042"/>
                <a:gd name="connsiteX5-111" fmla="*/ 982503 w 4605377"/>
                <a:gd name="connsiteY5-112" fmla="*/ 437933 h 438042"/>
                <a:gd name="connsiteX6-113" fmla="*/ 982734 w 4605377"/>
                <a:gd name="connsiteY6-114" fmla="*/ 438042 h 438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605377" h="438042">
                  <a:moveTo>
                    <a:pt x="982734" y="438042"/>
                  </a:moveTo>
                  <a:lnTo>
                    <a:pt x="4605377" y="438042"/>
                  </a:lnTo>
                  <a:cubicBezTo>
                    <a:pt x="4273728" y="89167"/>
                    <a:pt x="4186999" y="9770"/>
                    <a:pt x="3900463" y="109"/>
                  </a:cubicBezTo>
                  <a:lnTo>
                    <a:pt x="704914" y="0"/>
                  </a:lnTo>
                  <a:cubicBezTo>
                    <a:pt x="418378" y="9661"/>
                    <a:pt x="331649" y="89058"/>
                    <a:pt x="0" y="437933"/>
                  </a:cubicBezTo>
                  <a:lnTo>
                    <a:pt x="982503" y="437933"/>
                  </a:lnTo>
                  <a:cubicBezTo>
                    <a:pt x="982572" y="437996"/>
                    <a:pt x="982653" y="438019"/>
                    <a:pt x="982734" y="438042"/>
                  </a:cubicBezTo>
                  <a:close/>
                </a:path>
              </a:pathLst>
            </a:custGeom>
            <a:solidFill>
              <a:schemeClr val="accent1"/>
            </a:solidFill>
            <a:ln w="0">
              <a:solidFill>
                <a:schemeClr val="bg1">
                  <a:lumMod val="95000"/>
                  <a:alpha val="30000"/>
                </a:schemeClr>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3765"/>
              <a:endParaRPr lang="zh-CN" altLang="en-US" sz="1800">
                <a:solidFill>
                  <a:prstClr val="white"/>
                </a:solidFill>
              </a:endParaRPr>
            </a:p>
          </p:txBody>
        </p:sp>
        <p:sp>
          <p:nvSpPr>
            <p:cNvPr id="37" name="平行四边形 1"/>
            <p:cNvSpPr/>
            <p:nvPr/>
          </p:nvSpPr>
          <p:spPr>
            <a:xfrm flipV="1">
              <a:off x="2890491" y="2578520"/>
              <a:ext cx="5380729" cy="653197"/>
            </a:xfrm>
            <a:custGeom>
              <a:avLst/>
              <a:gdLst>
                <a:gd name="connsiteX0" fmla="*/ 0 w 5096128"/>
                <a:gd name="connsiteY0" fmla="*/ 618648 h 618648"/>
                <a:gd name="connsiteX1" fmla="*/ 212940 w 5096128"/>
                <a:gd name="connsiteY1" fmla="*/ 458653 h 618648"/>
                <a:gd name="connsiteX2" fmla="*/ 4279232 w 5096128"/>
                <a:gd name="connsiteY2" fmla="*/ 438733 h 618648"/>
                <a:gd name="connsiteX3" fmla="*/ 4391214 w 5096128"/>
                <a:gd name="connsiteY3" fmla="*/ 438041 h 618648"/>
                <a:gd name="connsiteX4" fmla="*/ 5096128 w 5096128"/>
                <a:gd name="connsiteY4" fmla="*/ 108 h 618648"/>
                <a:gd name="connsiteX5" fmla="*/ 4279232 w 5096128"/>
                <a:gd name="connsiteY5" fmla="*/ 108 h 618648"/>
                <a:gd name="connsiteX6" fmla="*/ 4279232 w 5096128"/>
                <a:gd name="connsiteY6" fmla="*/ 0 h 618648"/>
                <a:gd name="connsiteX7" fmla="*/ 1301574 w 5096128"/>
                <a:gd name="connsiteY7" fmla="*/ 0 h 618648"/>
                <a:gd name="connsiteX8" fmla="*/ 484622 w 5096128"/>
                <a:gd name="connsiteY8" fmla="*/ 0 h 618648"/>
                <a:gd name="connsiteX9" fmla="*/ 102514 w 5096128"/>
                <a:gd name="connsiteY9" fmla="*/ 397716 h 618648"/>
                <a:gd name="connsiteX10" fmla="*/ 788 w 5096128"/>
                <a:gd name="connsiteY10" fmla="*/ 573444 h 618648"/>
                <a:gd name="connsiteX11" fmla="*/ 0 w 5096128"/>
                <a:gd name="connsiteY11" fmla="*/ 618648 h 61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6128" h="618648">
                  <a:moveTo>
                    <a:pt x="0" y="618648"/>
                  </a:moveTo>
                  <a:cubicBezTo>
                    <a:pt x="26296" y="526017"/>
                    <a:pt x="111752" y="458653"/>
                    <a:pt x="212940" y="458653"/>
                  </a:cubicBezTo>
                  <a:lnTo>
                    <a:pt x="4279232" y="438733"/>
                  </a:lnTo>
                  <a:lnTo>
                    <a:pt x="4391214" y="438041"/>
                  </a:lnTo>
                  <a:cubicBezTo>
                    <a:pt x="4677750" y="428380"/>
                    <a:pt x="4764479" y="348983"/>
                    <a:pt x="5096128" y="108"/>
                  </a:cubicBezTo>
                  <a:lnTo>
                    <a:pt x="4279232" y="108"/>
                  </a:lnTo>
                  <a:lnTo>
                    <a:pt x="4279232" y="0"/>
                  </a:lnTo>
                  <a:lnTo>
                    <a:pt x="1301574" y="0"/>
                  </a:lnTo>
                  <a:lnTo>
                    <a:pt x="484622" y="0"/>
                  </a:lnTo>
                  <a:cubicBezTo>
                    <a:pt x="383946" y="105878"/>
                    <a:pt x="260725" y="236594"/>
                    <a:pt x="102514" y="397716"/>
                  </a:cubicBezTo>
                  <a:cubicBezTo>
                    <a:pt x="12442" y="476638"/>
                    <a:pt x="3604" y="538295"/>
                    <a:pt x="788" y="573444"/>
                  </a:cubicBezTo>
                  <a:cubicBezTo>
                    <a:pt x="526" y="588512"/>
                    <a:pt x="263" y="603580"/>
                    <a:pt x="0" y="618648"/>
                  </a:cubicBezTo>
                  <a:close/>
                </a:path>
              </a:pathLst>
            </a:custGeom>
            <a:solidFill>
              <a:schemeClr val="accent4"/>
            </a:solidFill>
            <a:ln w="0">
              <a:solidFill>
                <a:schemeClr val="bg1">
                  <a:lumMod val="95000"/>
                  <a:alpha val="30000"/>
                </a:schemeClr>
              </a:solidFill>
            </a:ln>
            <a:effectLst>
              <a:outerShdw blurRad="139700" dir="15000000" sx="101000" sy="101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3765"/>
              <a:r>
                <a:rPr lang="en-US" altLang="zh-CN" sz="1800" dirty="0">
                  <a:solidFill>
                    <a:prstClr val="white"/>
                  </a:solidFill>
                </a:rPr>
                <a:t> </a:t>
              </a:r>
              <a:endParaRPr lang="zh-CN" altLang="en-US" sz="1800" dirty="0">
                <a:solidFill>
                  <a:prstClr val="white"/>
                </a:solidFill>
              </a:endParaRPr>
            </a:p>
          </p:txBody>
        </p:sp>
      </p:grpSp>
      <p:sp>
        <p:nvSpPr>
          <p:cNvPr id="51" name="矩形 50"/>
          <p:cNvSpPr/>
          <p:nvPr/>
        </p:nvSpPr>
        <p:spPr>
          <a:xfrm>
            <a:off x="7128284" y="2248508"/>
            <a:ext cx="1800200" cy="1043876"/>
          </a:xfrm>
          <a:prstGeom prst="rect">
            <a:avLst/>
          </a:prstGeom>
        </p:spPr>
        <p:txBody>
          <a:bodyPr wrap="square" lIns="68580" tIns="34290" rIns="68580" bIns="34290">
            <a:spAutoFit/>
          </a:bodyPr>
          <a:lstStyle/>
          <a:p>
            <a:pPr>
              <a:spcBef>
                <a:spcPts val="840"/>
              </a:spcBef>
              <a:spcAft>
                <a:spcPts val="840"/>
              </a:spcAft>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840"/>
              </a:spcBef>
              <a:spcAft>
                <a:spcPts val="840"/>
              </a:spcAft>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3046040" y="3834962"/>
            <a:ext cx="1453952" cy="1043876"/>
          </a:xfrm>
          <a:prstGeom prst="rect">
            <a:avLst/>
          </a:prstGeom>
        </p:spPr>
        <p:txBody>
          <a:bodyPr wrap="square" lIns="68580" tIns="34290" rIns="68580" bIns="34290">
            <a:spAutoFit/>
          </a:bodyPr>
          <a:lstStyle/>
          <a:p>
            <a:pPr>
              <a:spcBef>
                <a:spcPts val="840"/>
              </a:spcBef>
              <a:spcAft>
                <a:spcPts val="840"/>
              </a:spcAft>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840"/>
              </a:spcBef>
              <a:spcAft>
                <a:spcPts val="840"/>
              </a:spcAft>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 name="组合 40"/>
          <p:cNvGrpSpPr/>
          <p:nvPr/>
        </p:nvGrpSpPr>
        <p:grpSpPr>
          <a:xfrm flipH="1">
            <a:off x="4809543" y="2548239"/>
            <a:ext cx="1459834" cy="248579"/>
            <a:chOff x="3151531" y="1191808"/>
            <a:chExt cx="1988230" cy="338449"/>
          </a:xfrm>
        </p:grpSpPr>
        <p:sp>
          <p:nvSpPr>
            <p:cNvPr id="42" name="矩形 41"/>
            <p:cNvSpPr/>
            <p:nvPr/>
          </p:nvSpPr>
          <p:spPr>
            <a:xfrm>
              <a:off x="3151531" y="1191808"/>
              <a:ext cx="457818" cy="338449"/>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913765"/>
              <a:r>
                <a:rPr lang="en-US" altLang="zh-CN" sz="1400" dirty="0">
                  <a:ln w="0"/>
                  <a:solidFill>
                    <a:schemeClr val="bg1">
                      <a:lumMod val="95000"/>
                    </a:schemeClr>
                  </a:solidFill>
                  <a:effectLst>
                    <a:outerShdw blurRad="38100" dist="25400" dir="5400000" algn="ctr" rotWithShape="0">
                      <a:prstClr val="white">
                        <a:alpha val="43000"/>
                      </a:prstClr>
                    </a:outerShdw>
                  </a:effectLst>
                  <a:latin typeface="微软雅黑" panose="020B0503020204020204" pitchFamily="34" charset="-122"/>
                  <a:ea typeface="微软雅黑" panose="020B0503020204020204" pitchFamily="34" charset="-122"/>
                </a:rPr>
                <a:t>02</a:t>
              </a:r>
              <a:endParaRPr lang="zh-CN" altLang="en-US" sz="1400" dirty="0">
                <a:ln w="0"/>
                <a:solidFill>
                  <a:schemeClr val="bg1">
                    <a:lumMod val="95000"/>
                  </a:schemeClr>
                </a:solidFill>
                <a:effectLst>
                  <a:outerShdw blurRad="38100" dist="25400" dir="5400000" algn="ctr" rotWithShape="0">
                    <a:prstClr val="white">
                      <a:alpha val="43000"/>
                    </a:prstClr>
                  </a:outerShdw>
                </a:effectLst>
                <a:latin typeface="微软雅黑" panose="020B0503020204020204" pitchFamily="34" charset="-122"/>
                <a:ea typeface="微软雅黑" panose="020B0503020204020204" pitchFamily="34" charset="-122"/>
              </a:endParaRPr>
            </a:p>
          </p:txBody>
        </p:sp>
        <p:sp>
          <p:nvSpPr>
            <p:cNvPr id="43" name="TextBox 46"/>
            <p:cNvSpPr txBox="1"/>
            <p:nvPr/>
          </p:nvSpPr>
          <p:spPr>
            <a:xfrm>
              <a:off x="3529672" y="1197317"/>
              <a:ext cx="1610089" cy="307682"/>
            </a:xfrm>
            <a:prstGeom prst="rect">
              <a:avLst/>
            </a:prstGeom>
            <a:noFill/>
          </p:spPr>
          <p:txBody>
            <a:bodyPr wrap="square" rtlCol="0" anchor="ctr" anchorCtr="1">
              <a:spAutoFit/>
            </a:bodyPr>
            <a:lstStyle/>
            <a:p>
              <a:pPr defTabSz="913765"/>
              <a:r>
                <a:rPr lang="zh-CN" altLang="en-US" sz="1400" dirty="0">
                  <a:solidFill>
                    <a:schemeClr val="bg1">
                      <a:lumMod val="95000"/>
                    </a:schemeClr>
                  </a:solidFill>
                  <a:latin typeface="微软雅黑" panose="020B0503020204020204" pitchFamily="34" charset="-122"/>
                  <a:ea typeface="微软雅黑" panose="020B0503020204020204" pitchFamily="34" charset="-122"/>
                </a:rPr>
                <a:t>请输入标题</a:t>
              </a:r>
            </a:p>
          </p:txBody>
        </p:sp>
      </p:grpSp>
      <p:grpSp>
        <p:nvGrpSpPr>
          <p:cNvPr id="7" name="组合 5"/>
          <p:cNvGrpSpPr/>
          <p:nvPr/>
        </p:nvGrpSpPr>
        <p:grpSpPr>
          <a:xfrm>
            <a:off x="3714115" y="2826821"/>
            <a:ext cx="1299125" cy="233390"/>
            <a:chOff x="4027653" y="3299252"/>
            <a:chExt cx="1769352" cy="317769"/>
          </a:xfrm>
        </p:grpSpPr>
        <p:sp>
          <p:nvSpPr>
            <p:cNvPr id="44" name="矩形 43"/>
            <p:cNvSpPr/>
            <p:nvPr/>
          </p:nvSpPr>
          <p:spPr>
            <a:xfrm>
              <a:off x="4027653" y="3299252"/>
              <a:ext cx="396262" cy="307682"/>
            </a:xfrm>
            <a:prstGeom prst="rect">
              <a:avLst/>
            </a:prstGeom>
            <a:noFill/>
            <a:ln>
              <a:noFill/>
            </a:ln>
            <a:scene3d>
              <a:camera prst="orthographicFront"/>
              <a:lightRig rig="threePt" dir="t"/>
            </a:scene3d>
            <a:sp3d extrusionH="317500">
              <a:bevelT prst="slope"/>
              <a:extrusionClr>
                <a:schemeClr val="bg1"/>
              </a:extrusionClr>
            </a:sp3d>
          </p:spPr>
          <p:txBody>
            <a:bodyPr wrap="none" lIns="91440" tIns="45720" rIns="91440" bIns="45720" anchor="ctr" anchorCtr="1">
              <a:spAutoFit/>
            </a:bodyPr>
            <a:lstStyle/>
            <a:p>
              <a:pPr algn="ctr" defTabSz="913765"/>
              <a:r>
                <a:rPr lang="en-US" altLang="zh-CN" sz="1400" dirty="0">
                  <a:ln w="0"/>
                  <a:solidFill>
                    <a:schemeClr val="bg1">
                      <a:lumMod val="95000"/>
                    </a:schemeClr>
                  </a:solidFill>
                  <a:effectLst>
                    <a:outerShdw blurRad="38100" dist="25400" dir="5400000" algn="ctr" rotWithShape="0">
                      <a:prstClr val="white">
                        <a:alpha val="43000"/>
                      </a:prstClr>
                    </a:outerShdw>
                  </a:effectLst>
                  <a:latin typeface="微软雅黑" panose="020B0503020204020204" pitchFamily="34" charset="-122"/>
                  <a:ea typeface="微软雅黑" panose="020B0503020204020204" pitchFamily="34" charset="-122"/>
                </a:rPr>
                <a:t>03</a:t>
              </a:r>
              <a:endParaRPr lang="zh-CN" altLang="en-US" sz="1400" dirty="0">
                <a:ln w="0"/>
                <a:solidFill>
                  <a:schemeClr val="bg1">
                    <a:lumMod val="95000"/>
                  </a:schemeClr>
                </a:solidFill>
                <a:effectLst>
                  <a:outerShdw blurRad="38100" dist="25400" dir="5400000" algn="ctr" rotWithShape="0">
                    <a:prstClr val="white">
                      <a:alpha val="43000"/>
                    </a:prstClr>
                  </a:outerShdw>
                </a:effectLst>
                <a:latin typeface="微软雅黑" panose="020B0503020204020204" pitchFamily="34" charset="-122"/>
                <a:ea typeface="微软雅黑" panose="020B0503020204020204" pitchFamily="34" charset="-122"/>
              </a:endParaRPr>
            </a:p>
          </p:txBody>
        </p:sp>
        <p:sp>
          <p:nvSpPr>
            <p:cNvPr id="45" name="TextBox 39"/>
            <p:cNvSpPr txBox="1"/>
            <p:nvPr/>
          </p:nvSpPr>
          <p:spPr>
            <a:xfrm>
              <a:off x="4186916" y="3332416"/>
              <a:ext cx="1610089" cy="284605"/>
            </a:xfrm>
            <a:prstGeom prst="rect">
              <a:avLst/>
            </a:prstGeom>
            <a:noFill/>
          </p:spPr>
          <p:txBody>
            <a:bodyPr wrap="square" lIns="68580" tIns="34290" rIns="68580" bIns="34290" rtlCol="0" anchor="ctr" anchorCtr="1">
              <a:spAutoFit/>
            </a:bodyPr>
            <a:lstStyle/>
            <a:p>
              <a:pPr defTabSz="913765"/>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请输入标题</a:t>
              </a: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1+#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11"/>
          <p:cNvCxnSpPr>
            <a:cxnSpLocks noChangeShapeType="1"/>
          </p:cNvCxnSpPr>
          <p:nvPr/>
        </p:nvCxnSpPr>
        <p:spPr bwMode="auto">
          <a:xfrm flipH="1">
            <a:off x="614469" y="303704"/>
            <a:ext cx="253648" cy="296557"/>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8" name="矩形 2"/>
          <p:cNvSpPr>
            <a:spLocks noChangeArrowheads="1"/>
          </p:cNvSpPr>
          <p:nvPr/>
        </p:nvSpPr>
        <p:spPr bwMode="auto">
          <a:xfrm>
            <a:off x="1030520" y="870518"/>
            <a:ext cx="3318121" cy="1927623"/>
          </a:xfrm>
          <a:prstGeom prst="rect">
            <a:avLst/>
          </a:prstGeom>
          <a:blipFill dpi="0" rotWithShape="1">
            <a:blip r:embed="rId3"/>
            <a:srcRect/>
            <a:stretch>
              <a:fillRect t="-13172" b="-44211"/>
            </a:stretch>
          </a:blipFill>
          <a:ln>
            <a:noFill/>
          </a:ln>
        </p:spPr>
        <p:txBody>
          <a:bodyPr lIns="68589" tIns="34295" rIns="68589" bIns="34295" anchor="ctr"/>
          <a:lstStyle/>
          <a:p>
            <a:pPr algn="ctr" eaLnBrk="1" hangingPunct="1"/>
            <a:endParaRPr lang="zh-CN" altLang="en-US">
              <a:solidFill>
                <a:schemeClr val="tx1">
                  <a:lumMod val="75000"/>
                  <a:lumOff val="25000"/>
                </a:schemeClr>
              </a:solidFill>
            </a:endParaRPr>
          </a:p>
        </p:txBody>
      </p:sp>
      <p:sp>
        <p:nvSpPr>
          <p:cNvPr id="10" name="矩形 13"/>
          <p:cNvSpPr>
            <a:spLocks noChangeArrowheads="1"/>
          </p:cNvSpPr>
          <p:nvPr/>
        </p:nvSpPr>
        <p:spPr bwMode="auto">
          <a:xfrm>
            <a:off x="4931790" y="2940189"/>
            <a:ext cx="3455091" cy="1871937"/>
          </a:xfrm>
          <a:prstGeom prst="rect">
            <a:avLst/>
          </a:prstGeom>
          <a:blipFill dpi="0" rotWithShape="1">
            <a:blip r:embed="rId4"/>
            <a:srcRect/>
            <a:stretch>
              <a:fillRect t="-62064" b="-1"/>
            </a:stretch>
          </a:blipFill>
          <a:ln>
            <a:noFill/>
          </a:ln>
        </p:spPr>
        <p:txBody>
          <a:bodyPr lIns="68589" tIns="34295" rIns="68589" bIns="34295" anchor="ctr"/>
          <a:lstStyle/>
          <a:p>
            <a:pPr algn="ctr" eaLnBrk="1" hangingPunct="1"/>
            <a:endParaRPr lang="zh-CN" altLang="en-US">
              <a:solidFill>
                <a:schemeClr val="tx1">
                  <a:lumMod val="75000"/>
                  <a:lumOff val="25000"/>
                </a:schemeClr>
              </a:solidFill>
            </a:endParaRPr>
          </a:p>
        </p:txBody>
      </p:sp>
      <p:sp>
        <p:nvSpPr>
          <p:cNvPr id="12" name="文本框 3"/>
          <p:cNvSpPr txBox="1">
            <a:spLocks noChangeArrowheads="1"/>
          </p:cNvSpPr>
          <p:nvPr/>
        </p:nvSpPr>
        <p:spPr bwMode="auto">
          <a:xfrm>
            <a:off x="4774249" y="933938"/>
            <a:ext cx="201250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任意多边形 17"/>
          <p:cNvSpPr/>
          <p:nvPr/>
        </p:nvSpPr>
        <p:spPr bwMode="auto">
          <a:xfrm>
            <a:off x="4570635" y="1272181"/>
            <a:ext cx="151236" cy="15125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nchor="ctr"/>
          <a:lstStyle/>
          <a:p>
            <a:endParaRPr lang="zh-CN" altLang="en-US">
              <a:solidFill>
                <a:schemeClr val="tx1">
                  <a:lumMod val="75000"/>
                  <a:lumOff val="25000"/>
                </a:schemeClr>
              </a:solidFill>
            </a:endParaRPr>
          </a:p>
        </p:txBody>
      </p:sp>
      <p:sp>
        <p:nvSpPr>
          <p:cNvPr id="14" name="文本框 4"/>
          <p:cNvSpPr txBox="1">
            <a:spLocks noChangeArrowheads="1"/>
          </p:cNvSpPr>
          <p:nvPr/>
        </p:nvSpPr>
        <p:spPr bwMode="auto">
          <a:xfrm>
            <a:off x="4748069" y="1236451"/>
            <a:ext cx="3587409"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vl2pPr marL="742950" indent="-285750"/>
            <a:lvl3pPr/>
            <a:lvl4pPr/>
            <a:lvl5pPr/>
            <a:lvl6pPr/>
            <a:lvl7pPr/>
            <a:lvl8pPr/>
            <a:lvl9p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5" name="组合 123"/>
          <p:cNvGrpSpPr/>
          <p:nvPr/>
        </p:nvGrpSpPr>
        <p:grpSpPr bwMode="auto">
          <a:xfrm>
            <a:off x="4570636" y="1724758"/>
            <a:ext cx="202441" cy="834886"/>
            <a:chOff x="0" y="0"/>
            <a:chExt cx="269890" cy="1112411"/>
          </a:xfrm>
        </p:grpSpPr>
        <p:grpSp>
          <p:nvGrpSpPr>
            <p:cNvPr id="16" name="组合 28"/>
            <p:cNvGrpSpPr/>
            <p:nvPr/>
          </p:nvGrpSpPr>
          <p:grpSpPr bwMode="auto">
            <a:xfrm>
              <a:off x="0" y="0"/>
              <a:ext cx="269890" cy="269890"/>
              <a:chOff x="0" y="0"/>
              <a:chExt cx="269890" cy="269890"/>
            </a:xfrm>
          </p:grpSpPr>
          <p:sp>
            <p:nvSpPr>
              <p:cNvPr id="23"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2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17" name="组合 29"/>
            <p:cNvGrpSpPr/>
            <p:nvPr/>
          </p:nvGrpSpPr>
          <p:grpSpPr bwMode="auto">
            <a:xfrm>
              <a:off x="0" y="421260"/>
              <a:ext cx="269890" cy="269890"/>
              <a:chOff x="0" y="0"/>
              <a:chExt cx="269890" cy="269890"/>
            </a:xfrm>
          </p:grpSpPr>
          <p:sp>
            <p:nvSpPr>
              <p:cNvPr id="21"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22"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18" name="组合 30"/>
            <p:cNvGrpSpPr/>
            <p:nvPr/>
          </p:nvGrpSpPr>
          <p:grpSpPr bwMode="auto">
            <a:xfrm>
              <a:off x="0" y="842521"/>
              <a:ext cx="269890" cy="269890"/>
              <a:chOff x="0" y="0"/>
              <a:chExt cx="269890" cy="269890"/>
            </a:xfrm>
          </p:grpSpPr>
          <p:sp>
            <p:nvSpPr>
              <p:cNvPr id="19"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pic>
            <p:nvPicPr>
              <p:cNvPr id="20" name="组合 24"/>
              <p:cNvPicPr>
                <a:picLocks noChangeArrowheads="1"/>
              </p:cNvPicPr>
              <p:nvPr/>
            </p:nvPicPr>
            <p:blipFill>
              <a:blip r:embed="rId5" cstate="email"/>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5" name="组合 127"/>
          <p:cNvGrpSpPr/>
          <p:nvPr/>
        </p:nvGrpSpPr>
        <p:grpSpPr bwMode="auto">
          <a:xfrm>
            <a:off x="4849290" y="1771207"/>
            <a:ext cx="3486188" cy="756280"/>
            <a:chOff x="0" y="0"/>
            <a:chExt cx="2435179" cy="1008678"/>
          </a:xfrm>
          <a:solidFill>
            <a:schemeClr val="accent1"/>
          </a:solidFill>
        </p:grpSpPr>
        <p:grpSp>
          <p:nvGrpSpPr>
            <p:cNvPr id="26" name="组合 33"/>
            <p:cNvGrpSpPr/>
            <p:nvPr/>
          </p:nvGrpSpPr>
          <p:grpSpPr bwMode="auto">
            <a:xfrm>
              <a:off x="0" y="0"/>
              <a:ext cx="2435179" cy="168289"/>
              <a:chOff x="0" y="0"/>
              <a:chExt cx="2330453" cy="168289"/>
            </a:xfrm>
            <a:grpFill/>
          </p:grpSpPr>
          <p:sp>
            <p:nvSpPr>
              <p:cNvPr id="33" name="圆角矩形 31"/>
              <p:cNvSpPr>
                <a:spLocks noChangeArrowheads="1"/>
              </p:cNvSpPr>
              <p:nvPr/>
            </p:nvSpPr>
            <p:spPr bwMode="auto">
              <a:xfrm>
                <a:off x="0" y="0"/>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34" name="圆角矩形 32"/>
              <p:cNvSpPr>
                <a:spLocks noChangeArrowheads="1"/>
              </p:cNvSpPr>
              <p:nvPr/>
            </p:nvSpPr>
            <p:spPr bwMode="auto">
              <a:xfrm>
                <a:off x="0" y="0"/>
                <a:ext cx="2032690"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grpSp>
        <p:grpSp>
          <p:nvGrpSpPr>
            <p:cNvPr id="27" name="组合 34"/>
            <p:cNvGrpSpPr/>
            <p:nvPr/>
          </p:nvGrpSpPr>
          <p:grpSpPr bwMode="auto">
            <a:xfrm>
              <a:off x="3" y="420195"/>
              <a:ext cx="2435176" cy="168289"/>
              <a:chOff x="0" y="0"/>
              <a:chExt cx="2330450" cy="168289"/>
            </a:xfrm>
            <a:grpFill/>
          </p:grpSpPr>
          <p:sp>
            <p:nvSpPr>
              <p:cNvPr id="31" name="圆角矩形 35"/>
              <p:cNvSpPr>
                <a:spLocks noChangeArrowheads="1"/>
              </p:cNvSpPr>
              <p:nvPr/>
            </p:nvSpPr>
            <p:spPr bwMode="auto">
              <a:xfrm>
                <a:off x="-3" y="749"/>
                <a:ext cx="2330453"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32" name="圆角矩形 36"/>
              <p:cNvSpPr>
                <a:spLocks noChangeArrowheads="1"/>
              </p:cNvSpPr>
              <p:nvPr/>
            </p:nvSpPr>
            <p:spPr bwMode="auto">
              <a:xfrm>
                <a:off x="-3" y="749"/>
                <a:ext cx="1578449"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grpSp>
        <p:grpSp>
          <p:nvGrpSpPr>
            <p:cNvPr id="28" name="组合 37"/>
            <p:cNvGrpSpPr/>
            <p:nvPr/>
          </p:nvGrpSpPr>
          <p:grpSpPr bwMode="auto">
            <a:xfrm>
              <a:off x="3" y="840389"/>
              <a:ext cx="2435176" cy="168289"/>
              <a:chOff x="0" y="0"/>
              <a:chExt cx="2330450" cy="168289"/>
            </a:xfrm>
            <a:grpFill/>
          </p:grpSpPr>
          <p:sp>
            <p:nvSpPr>
              <p:cNvPr id="29" name="圆角矩形 38"/>
              <p:cNvSpPr>
                <a:spLocks noChangeArrowheads="1"/>
              </p:cNvSpPr>
              <p:nvPr/>
            </p:nvSpPr>
            <p:spPr bwMode="auto">
              <a:xfrm>
                <a:off x="-3" y="-89"/>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30" name="圆角矩形 39"/>
              <p:cNvSpPr>
                <a:spLocks noChangeArrowheads="1"/>
              </p:cNvSpPr>
              <p:nvPr/>
            </p:nvSpPr>
            <p:spPr bwMode="auto">
              <a:xfrm>
                <a:off x="-3" y="-89"/>
                <a:ext cx="1412856"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grpSp>
      </p:grpSp>
      <p:sp>
        <p:nvSpPr>
          <p:cNvPr id="58" name="文本框 68"/>
          <p:cNvSpPr txBox="1">
            <a:spLocks noChangeArrowheads="1"/>
          </p:cNvSpPr>
          <p:nvPr/>
        </p:nvSpPr>
        <p:spPr bwMode="auto">
          <a:xfrm>
            <a:off x="956813" y="3005938"/>
            <a:ext cx="2011315"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任意多边形 69"/>
          <p:cNvSpPr/>
          <p:nvPr/>
        </p:nvSpPr>
        <p:spPr bwMode="auto">
          <a:xfrm>
            <a:off x="6508100" y="3199804"/>
            <a:ext cx="151236" cy="15125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nchor="ctr"/>
          <a:lstStyle/>
          <a:p>
            <a:endParaRPr lang="zh-CN" altLang="en-US">
              <a:solidFill>
                <a:schemeClr val="tx1">
                  <a:lumMod val="75000"/>
                  <a:lumOff val="25000"/>
                </a:schemeClr>
              </a:solidFill>
            </a:endParaRPr>
          </a:p>
        </p:txBody>
      </p:sp>
      <p:sp>
        <p:nvSpPr>
          <p:cNvPr id="60" name="文本框 70"/>
          <p:cNvSpPr txBox="1">
            <a:spLocks noChangeArrowheads="1"/>
          </p:cNvSpPr>
          <p:nvPr/>
        </p:nvSpPr>
        <p:spPr bwMode="auto">
          <a:xfrm>
            <a:off x="930634" y="3308451"/>
            <a:ext cx="3418006"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vl2pPr marL="742950" indent="-285750"/>
            <a:lvl3pPr/>
            <a:lvl4pPr/>
            <a:lvl5pPr/>
            <a:lvl6pPr/>
            <a:lvl7pPr/>
            <a:lvl8pPr/>
            <a:lvl9p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1" name="组合 124"/>
          <p:cNvGrpSpPr/>
          <p:nvPr/>
        </p:nvGrpSpPr>
        <p:grpSpPr bwMode="auto">
          <a:xfrm>
            <a:off x="6508101" y="3652381"/>
            <a:ext cx="202441" cy="834886"/>
            <a:chOff x="0" y="0"/>
            <a:chExt cx="269890" cy="1112411"/>
          </a:xfrm>
        </p:grpSpPr>
        <p:grpSp>
          <p:nvGrpSpPr>
            <p:cNvPr id="62" name="组合 71"/>
            <p:cNvGrpSpPr/>
            <p:nvPr/>
          </p:nvGrpSpPr>
          <p:grpSpPr bwMode="auto">
            <a:xfrm>
              <a:off x="0" y="0"/>
              <a:ext cx="269890" cy="269890"/>
              <a:chOff x="0" y="0"/>
              <a:chExt cx="269890" cy="269890"/>
            </a:xfrm>
          </p:grpSpPr>
          <p:sp>
            <p:nvSpPr>
              <p:cNvPr id="69"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70"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63" name="组合 72"/>
            <p:cNvGrpSpPr/>
            <p:nvPr/>
          </p:nvGrpSpPr>
          <p:grpSpPr bwMode="auto">
            <a:xfrm>
              <a:off x="0" y="421260"/>
              <a:ext cx="269890" cy="269890"/>
              <a:chOff x="0" y="0"/>
              <a:chExt cx="269890" cy="269890"/>
            </a:xfrm>
          </p:grpSpPr>
          <p:sp>
            <p:nvSpPr>
              <p:cNvPr id="67"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68"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64" name="组合 73"/>
            <p:cNvGrpSpPr/>
            <p:nvPr/>
          </p:nvGrpSpPr>
          <p:grpSpPr bwMode="auto">
            <a:xfrm>
              <a:off x="0" y="842521"/>
              <a:ext cx="269890" cy="269890"/>
              <a:chOff x="0" y="0"/>
              <a:chExt cx="269890" cy="269890"/>
            </a:xfrm>
          </p:grpSpPr>
          <p:sp>
            <p:nvSpPr>
              <p:cNvPr id="65"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pic>
            <p:nvPicPr>
              <p:cNvPr id="66" name="组合 84"/>
              <p:cNvPicPr>
                <a:picLocks noChangeArrowheads="1"/>
              </p:cNvPicPr>
              <p:nvPr/>
            </p:nvPicPr>
            <p:blipFill>
              <a:blip r:embed="rId6" cstate="email"/>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71" name="组合 128"/>
          <p:cNvGrpSpPr/>
          <p:nvPr/>
        </p:nvGrpSpPr>
        <p:grpSpPr bwMode="auto">
          <a:xfrm>
            <a:off x="1030663" y="3881711"/>
            <a:ext cx="3317977" cy="756280"/>
            <a:chOff x="0" y="0"/>
            <a:chExt cx="2435179" cy="1008678"/>
          </a:xfrm>
          <a:solidFill>
            <a:schemeClr val="accent2"/>
          </a:solidFill>
        </p:grpSpPr>
        <p:grpSp>
          <p:nvGrpSpPr>
            <p:cNvPr id="72" name="组合 74"/>
            <p:cNvGrpSpPr/>
            <p:nvPr/>
          </p:nvGrpSpPr>
          <p:grpSpPr bwMode="auto">
            <a:xfrm>
              <a:off x="3" y="0"/>
              <a:ext cx="2435176" cy="168289"/>
              <a:chOff x="0" y="0"/>
              <a:chExt cx="2330450" cy="168289"/>
            </a:xfrm>
            <a:grpFill/>
          </p:grpSpPr>
          <p:sp>
            <p:nvSpPr>
              <p:cNvPr id="79" name="圆角矩形 81"/>
              <p:cNvSpPr>
                <a:spLocks noChangeArrowheads="1"/>
              </p:cNvSpPr>
              <p:nvPr/>
            </p:nvSpPr>
            <p:spPr bwMode="auto">
              <a:xfrm>
                <a:off x="-3" y="0"/>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80" name="圆角矩形 82"/>
              <p:cNvSpPr>
                <a:spLocks noChangeArrowheads="1"/>
              </p:cNvSpPr>
              <p:nvPr/>
            </p:nvSpPr>
            <p:spPr bwMode="auto">
              <a:xfrm>
                <a:off x="-3" y="0"/>
                <a:ext cx="1067998"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grpSp>
        <p:grpSp>
          <p:nvGrpSpPr>
            <p:cNvPr id="73" name="组合 75"/>
            <p:cNvGrpSpPr/>
            <p:nvPr/>
          </p:nvGrpSpPr>
          <p:grpSpPr bwMode="auto">
            <a:xfrm>
              <a:off x="3" y="420195"/>
              <a:ext cx="2435176" cy="168289"/>
              <a:chOff x="0" y="0"/>
              <a:chExt cx="2330450" cy="168289"/>
            </a:xfrm>
            <a:grpFill/>
          </p:grpSpPr>
          <p:sp>
            <p:nvSpPr>
              <p:cNvPr id="77" name="圆角矩形 79"/>
              <p:cNvSpPr>
                <a:spLocks noChangeArrowheads="1"/>
              </p:cNvSpPr>
              <p:nvPr/>
            </p:nvSpPr>
            <p:spPr bwMode="auto">
              <a:xfrm>
                <a:off x="-3" y="749"/>
                <a:ext cx="2330453"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78" name="圆角矩形 80"/>
              <p:cNvSpPr>
                <a:spLocks noChangeArrowheads="1"/>
              </p:cNvSpPr>
              <p:nvPr/>
            </p:nvSpPr>
            <p:spPr bwMode="auto">
              <a:xfrm>
                <a:off x="-3" y="749"/>
                <a:ext cx="1578449"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grpSp>
        <p:grpSp>
          <p:nvGrpSpPr>
            <p:cNvPr id="74" name="组合 76"/>
            <p:cNvGrpSpPr/>
            <p:nvPr/>
          </p:nvGrpSpPr>
          <p:grpSpPr bwMode="auto">
            <a:xfrm>
              <a:off x="0" y="840389"/>
              <a:ext cx="2435179" cy="168289"/>
              <a:chOff x="0" y="0"/>
              <a:chExt cx="2330453" cy="168289"/>
            </a:xfrm>
            <a:grpFill/>
          </p:grpSpPr>
          <p:sp>
            <p:nvSpPr>
              <p:cNvPr id="75" name="圆角矩形 77"/>
              <p:cNvSpPr>
                <a:spLocks noChangeArrowheads="1"/>
              </p:cNvSpPr>
              <p:nvPr/>
            </p:nvSpPr>
            <p:spPr bwMode="auto">
              <a:xfrm>
                <a:off x="0" y="-89"/>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sp>
            <p:nvSpPr>
              <p:cNvPr id="76" name="圆角矩形 78"/>
              <p:cNvSpPr>
                <a:spLocks noChangeArrowheads="1"/>
              </p:cNvSpPr>
              <p:nvPr/>
            </p:nvSpPr>
            <p:spPr bwMode="auto">
              <a:xfrm>
                <a:off x="0" y="-89"/>
                <a:ext cx="1791137"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tx1">
                      <a:lumMod val="75000"/>
                      <a:lumOff val="25000"/>
                    </a:schemeClr>
                  </a:solidFill>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50" presetClass="entr" presetSubtype="0" decel="10000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strVal val="#ppt_w+.3"/>
                                          </p:val>
                                        </p:tav>
                                        <p:tav tm="100000">
                                          <p:val>
                                            <p:strVal val="#ppt_w"/>
                                          </p:val>
                                        </p:tav>
                                      </p:tavLst>
                                    </p:anim>
                                    <p:anim calcmode="lin" valueType="num">
                                      <p:cBhvr>
                                        <p:cTn id="17" dur="500" fill="hold"/>
                                        <p:tgtEl>
                                          <p:spTgt spid="12"/>
                                        </p:tgtEl>
                                        <p:attrNameLst>
                                          <p:attrName>ppt_h</p:attrName>
                                        </p:attrNameLst>
                                      </p:cBhvr>
                                      <p:tavLst>
                                        <p:tav tm="0">
                                          <p:val>
                                            <p:strVal val="#ppt_h"/>
                                          </p:val>
                                        </p:tav>
                                        <p:tav tm="100000">
                                          <p:val>
                                            <p:strVal val="#ppt_h"/>
                                          </p:val>
                                        </p:tav>
                                      </p:tavLst>
                                    </p:anim>
                                    <p:animEffect transition="in" filter="fade">
                                      <p:cBhvr>
                                        <p:cTn id="18" dur="500"/>
                                        <p:tgtEl>
                                          <p:spTgt spid="12"/>
                                        </p:tgtEl>
                                      </p:cBhvr>
                                    </p:animEffect>
                                  </p:childTnLst>
                                </p:cTn>
                              </p:par>
                              <p:par>
                                <p:cTn id="19" presetID="50" presetClass="entr" presetSubtype="0" decel="100000" fill="hold" grpId="0" nodeType="withEffect">
                                  <p:stCondLst>
                                    <p:cond delay="0"/>
                                  </p:stCondLst>
                                  <p:iterate type="lt">
                                    <p:tmPct val="10000"/>
                                  </p:iterate>
                                  <p:childTnLst>
                                    <p:set>
                                      <p:cBhvr>
                                        <p:cTn id="20" dur="1" fill="hold">
                                          <p:stCondLst>
                                            <p:cond delay="0"/>
                                          </p:stCondLst>
                                        </p:cTn>
                                        <p:tgtEl>
                                          <p:spTgt spid="58"/>
                                        </p:tgtEl>
                                        <p:attrNameLst>
                                          <p:attrName>style.visibility</p:attrName>
                                        </p:attrNameLst>
                                      </p:cBhvr>
                                      <p:to>
                                        <p:strVal val="visible"/>
                                      </p:to>
                                    </p:set>
                                    <p:anim calcmode="lin" valueType="num">
                                      <p:cBhvr>
                                        <p:cTn id="21" dur="500" fill="hold"/>
                                        <p:tgtEl>
                                          <p:spTgt spid="58"/>
                                        </p:tgtEl>
                                        <p:attrNameLst>
                                          <p:attrName>ppt_w</p:attrName>
                                        </p:attrNameLst>
                                      </p:cBhvr>
                                      <p:tavLst>
                                        <p:tav tm="0">
                                          <p:val>
                                            <p:strVal val="#ppt_w+.3"/>
                                          </p:val>
                                        </p:tav>
                                        <p:tav tm="100000">
                                          <p:val>
                                            <p:strVal val="#ppt_w"/>
                                          </p:val>
                                        </p:tav>
                                      </p:tavLst>
                                    </p:anim>
                                    <p:anim calcmode="lin" valueType="num">
                                      <p:cBhvr>
                                        <p:cTn id="22" dur="500" fill="hold"/>
                                        <p:tgtEl>
                                          <p:spTgt spid="58"/>
                                        </p:tgtEl>
                                        <p:attrNameLst>
                                          <p:attrName>ppt_h</p:attrName>
                                        </p:attrNameLst>
                                      </p:cBhvr>
                                      <p:tavLst>
                                        <p:tav tm="0">
                                          <p:val>
                                            <p:strVal val="#ppt_h"/>
                                          </p:val>
                                        </p:tav>
                                        <p:tav tm="100000">
                                          <p:val>
                                            <p:strVal val="#ppt_h"/>
                                          </p:val>
                                        </p:tav>
                                      </p:tavLst>
                                    </p:anim>
                                    <p:animEffect transition="in" filter="fade">
                                      <p:cBhvr>
                                        <p:cTn id="23" dur="500"/>
                                        <p:tgtEl>
                                          <p:spTgt spid="58"/>
                                        </p:tgtEl>
                                      </p:cBhvr>
                                    </p:animEffect>
                                  </p:childTnLst>
                                </p:cTn>
                              </p:par>
                            </p:childTnLst>
                          </p:cTn>
                        </p:par>
                        <p:par>
                          <p:cTn id="24" fill="hold">
                            <p:stCondLst>
                              <p:cond delay="1250"/>
                            </p:stCondLst>
                            <p:childTnLst>
                              <p:par>
                                <p:cTn id="25" presetID="2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childTnLst>
                                </p:cTn>
                              </p:par>
                            </p:childTnLst>
                          </p:cTn>
                        </p:par>
                        <p:par>
                          <p:cTn id="33" fill="hold">
                            <p:stCondLst>
                              <p:cond delay="17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75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750"/>
                                        <p:tgtEl>
                                          <p:spTgt spid="60"/>
                                        </p:tgtEl>
                                      </p:cBhvr>
                                    </p:animEffect>
                                  </p:childTnLst>
                                </p:cTn>
                              </p:par>
                            </p:childTnLst>
                          </p:cTn>
                        </p:par>
                        <p:par>
                          <p:cTn id="40" fill="hold">
                            <p:stCondLst>
                              <p:cond delay="2750"/>
                            </p:stCondLst>
                            <p:childTnLst>
                              <p:par>
                                <p:cTn id="41" presetID="1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left)">
                                      <p:cBhvr>
                                        <p:cTn id="44" dur="500"/>
                                        <p:tgtEl>
                                          <p:spTgt spid="15"/>
                                        </p:tgtEl>
                                      </p:cBhvr>
                                    </p:animEffect>
                                  </p:childTnLst>
                                </p:cTn>
                              </p:par>
                              <p:par>
                                <p:cTn id="45" presetID="12" presetClass="entr" presetSubtype="2"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500"/>
                                        <p:tgtEl>
                                          <p:spTgt spid="61"/>
                                        </p:tgtEl>
                                        <p:attrNameLst>
                                          <p:attrName>ppt_x</p:attrName>
                                        </p:attrNameLst>
                                      </p:cBhvr>
                                      <p:tavLst>
                                        <p:tav tm="0">
                                          <p:val>
                                            <p:strVal val="#ppt_x+#ppt_w*1.125000"/>
                                          </p:val>
                                        </p:tav>
                                        <p:tav tm="100000">
                                          <p:val>
                                            <p:strVal val="#ppt_x"/>
                                          </p:val>
                                        </p:tav>
                                      </p:tavLst>
                                    </p:anim>
                                    <p:animEffect transition="in" filter="wipe(left)">
                                      <p:cBhvr>
                                        <p:cTn id="48" dur="500"/>
                                        <p:tgtEl>
                                          <p:spTgt spid="61"/>
                                        </p:tgtEl>
                                      </p:cBhvr>
                                    </p:animEffect>
                                  </p:childTnLst>
                                </p:cTn>
                              </p:par>
                            </p:childTnLst>
                          </p:cTn>
                        </p:par>
                        <p:par>
                          <p:cTn id="49" fill="hold">
                            <p:stCondLst>
                              <p:cond delay="3250"/>
                            </p:stCondLst>
                            <p:childTnLst>
                              <p:par>
                                <p:cTn id="50" presetID="22" presetClass="entr" presetSubtype="8"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750"/>
                                        <p:tgtEl>
                                          <p:spTgt spid="25"/>
                                        </p:tgtEl>
                                      </p:cBhvr>
                                    </p:animEffect>
                                  </p:childTnLst>
                                </p:cTn>
                              </p:par>
                              <p:par>
                                <p:cTn id="53" presetID="22" presetClass="entr" presetSubtype="8"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wipe(left)">
                                      <p:cBhvr>
                                        <p:cTn id="55" dur="7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10" grpId="0" animBg="1" autoUpdateAnimBg="0"/>
      <p:bldP spid="12" grpId="0" autoUpdateAnimBg="0"/>
      <p:bldP spid="13" grpId="0" animBg="1"/>
      <p:bldP spid="14" grpId="0" autoUpdateAnimBg="0"/>
      <p:bldP spid="58" grpId="0" autoUpdateAnimBg="0"/>
      <p:bldP spid="59" grpId="0" animBg="1"/>
      <p:bldP spid="6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Forma libre 166"/>
          <p:cNvSpPr/>
          <p:nvPr/>
        </p:nvSpPr>
        <p:spPr bwMode="auto">
          <a:xfrm>
            <a:off x="1733838" y="3120854"/>
            <a:ext cx="216538" cy="1599635"/>
          </a:xfrm>
          <a:custGeom>
            <a:avLst/>
            <a:gdLst>
              <a:gd name="connsiteX0" fmla="*/ 1180850 w 2833732"/>
              <a:gd name="connsiteY0" fmla="*/ 0 h 5216401"/>
              <a:gd name="connsiteX1" fmla="*/ 1651784 w 2833732"/>
              <a:gd name="connsiteY1" fmla="*/ 0 h 5216401"/>
              <a:gd name="connsiteX2" fmla="*/ 1718238 w 2833732"/>
              <a:gd name="connsiteY2" fmla="*/ 3726856 h 5216401"/>
              <a:gd name="connsiteX3" fmla="*/ 1797102 w 2833732"/>
              <a:gd name="connsiteY3" fmla="*/ 3713972 h 5216401"/>
              <a:gd name="connsiteX4" fmla="*/ 2174820 w 2833732"/>
              <a:gd name="connsiteY4" fmla="*/ 3984515 h 5216401"/>
              <a:gd name="connsiteX5" fmla="*/ 2175610 w 2833732"/>
              <a:gd name="connsiteY5" fmla="*/ 3987265 h 5216401"/>
              <a:gd name="connsiteX6" fmla="*/ 2242968 w 2833732"/>
              <a:gd name="connsiteY6" fmla="*/ 3993602 h 5216401"/>
              <a:gd name="connsiteX7" fmla="*/ 2346736 w 2833732"/>
              <a:gd name="connsiteY7" fmla="*/ 4028932 h 5216401"/>
              <a:gd name="connsiteX8" fmla="*/ 2414592 w 2833732"/>
              <a:gd name="connsiteY8" fmla="*/ 4076249 h 5216401"/>
              <a:gd name="connsiteX9" fmla="*/ 2459754 w 2833732"/>
              <a:gd name="connsiteY9" fmla="*/ 4041476 h 5216401"/>
              <a:gd name="connsiteX10" fmla="*/ 2670632 w 2833732"/>
              <a:gd name="connsiteY10" fmla="*/ 3981365 h 5216401"/>
              <a:gd name="connsiteX11" fmla="*/ 2817442 w 2833732"/>
              <a:gd name="connsiteY11" fmla="*/ 4009025 h 5216401"/>
              <a:gd name="connsiteX12" fmla="*/ 2833732 w 2833732"/>
              <a:gd name="connsiteY12" fmla="*/ 4017276 h 5216401"/>
              <a:gd name="connsiteX13" fmla="*/ 2833732 w 2833732"/>
              <a:gd name="connsiteY13" fmla="*/ 4529809 h 5216401"/>
              <a:gd name="connsiteX14" fmla="*/ 2833732 w 2833732"/>
              <a:gd name="connsiteY14" fmla="*/ 4649393 h 5216401"/>
              <a:gd name="connsiteX15" fmla="*/ 2833732 w 2833732"/>
              <a:gd name="connsiteY15" fmla="*/ 5216401 h 5216401"/>
              <a:gd name="connsiteX16" fmla="*/ 0 w 2833732"/>
              <a:gd name="connsiteY16" fmla="*/ 5216401 h 5216401"/>
              <a:gd name="connsiteX17" fmla="*/ 0 w 2833732"/>
              <a:gd name="connsiteY17" fmla="*/ 4575025 h 5216401"/>
              <a:gd name="connsiteX18" fmla="*/ 0 w 2833732"/>
              <a:gd name="connsiteY18" fmla="*/ 4504455 h 5216401"/>
              <a:gd name="connsiteX19" fmla="*/ 0 w 2833732"/>
              <a:gd name="connsiteY19" fmla="*/ 4089211 h 5216401"/>
              <a:gd name="connsiteX20" fmla="*/ 5281 w 2833732"/>
              <a:gd name="connsiteY20" fmla="*/ 4083238 h 5216401"/>
              <a:gd name="connsiteX21" fmla="*/ 271978 w 2833732"/>
              <a:gd name="connsiteY21" fmla="*/ 3980149 h 5216401"/>
              <a:gd name="connsiteX22" fmla="*/ 538675 w 2833732"/>
              <a:gd name="connsiteY22" fmla="*/ 4083238 h 5216401"/>
              <a:gd name="connsiteX23" fmla="*/ 569534 w 2833732"/>
              <a:gd name="connsiteY23" fmla="*/ 4118141 h 5216401"/>
              <a:gd name="connsiteX24" fmla="*/ 594832 w 2833732"/>
              <a:gd name="connsiteY24" fmla="*/ 4110813 h 5216401"/>
              <a:gd name="connsiteX25" fmla="*/ 610411 w 2833732"/>
              <a:gd name="connsiteY25" fmla="*/ 4109347 h 5216401"/>
              <a:gd name="connsiteX26" fmla="*/ 618012 w 2833732"/>
              <a:gd name="connsiteY26" fmla="*/ 4038984 h 5216401"/>
              <a:gd name="connsiteX27" fmla="*/ 987516 w 2833732"/>
              <a:gd name="connsiteY27" fmla="*/ 3757949 h 5216401"/>
              <a:gd name="connsiteX28" fmla="*/ 1117200 w 2833732"/>
              <a:gd name="connsiteY28" fmla="*/ 3779306 h 5216401"/>
              <a:gd name="connsiteX29" fmla="*/ 1133972 w 2833732"/>
              <a:gd name="connsiteY29" fmla="*/ 3788286 h 5216401"/>
              <a:gd name="connsiteX0-1" fmla="*/ 1180850 w 2833732"/>
              <a:gd name="connsiteY0-2" fmla="*/ 0 h 5216401"/>
              <a:gd name="connsiteX1-3" fmla="*/ 1651784 w 2833732"/>
              <a:gd name="connsiteY1-4" fmla="*/ 0 h 5216401"/>
              <a:gd name="connsiteX2-5" fmla="*/ 1718238 w 2833732"/>
              <a:gd name="connsiteY2-6" fmla="*/ 3726856 h 5216401"/>
              <a:gd name="connsiteX3-7" fmla="*/ 1797102 w 2833732"/>
              <a:gd name="connsiteY3-8" fmla="*/ 3713972 h 5216401"/>
              <a:gd name="connsiteX4-9" fmla="*/ 2174820 w 2833732"/>
              <a:gd name="connsiteY4-10" fmla="*/ 3984515 h 5216401"/>
              <a:gd name="connsiteX5-11" fmla="*/ 2175610 w 2833732"/>
              <a:gd name="connsiteY5-12" fmla="*/ 3987265 h 5216401"/>
              <a:gd name="connsiteX6-13" fmla="*/ 2242968 w 2833732"/>
              <a:gd name="connsiteY6-14" fmla="*/ 3993602 h 5216401"/>
              <a:gd name="connsiteX7-15" fmla="*/ 2346736 w 2833732"/>
              <a:gd name="connsiteY7-16" fmla="*/ 4028932 h 5216401"/>
              <a:gd name="connsiteX8-17" fmla="*/ 2414592 w 2833732"/>
              <a:gd name="connsiteY8-18" fmla="*/ 4076249 h 5216401"/>
              <a:gd name="connsiteX9-19" fmla="*/ 2459754 w 2833732"/>
              <a:gd name="connsiteY9-20" fmla="*/ 4041476 h 5216401"/>
              <a:gd name="connsiteX10-21" fmla="*/ 2670632 w 2833732"/>
              <a:gd name="connsiteY10-22" fmla="*/ 3981365 h 5216401"/>
              <a:gd name="connsiteX11-23" fmla="*/ 2817442 w 2833732"/>
              <a:gd name="connsiteY11-24" fmla="*/ 4009025 h 5216401"/>
              <a:gd name="connsiteX12-25" fmla="*/ 2833732 w 2833732"/>
              <a:gd name="connsiteY12-26" fmla="*/ 4017276 h 5216401"/>
              <a:gd name="connsiteX13-27" fmla="*/ 2833732 w 2833732"/>
              <a:gd name="connsiteY13-28" fmla="*/ 4529809 h 5216401"/>
              <a:gd name="connsiteX14-29" fmla="*/ 2833732 w 2833732"/>
              <a:gd name="connsiteY14-30" fmla="*/ 4649393 h 5216401"/>
              <a:gd name="connsiteX15-31" fmla="*/ 2833732 w 2833732"/>
              <a:gd name="connsiteY15-32" fmla="*/ 5216401 h 5216401"/>
              <a:gd name="connsiteX16-33" fmla="*/ 0 w 2833732"/>
              <a:gd name="connsiteY16-34" fmla="*/ 4575025 h 5216401"/>
              <a:gd name="connsiteX17-35" fmla="*/ 0 w 2833732"/>
              <a:gd name="connsiteY17-36" fmla="*/ 4504455 h 5216401"/>
              <a:gd name="connsiteX18-37" fmla="*/ 0 w 2833732"/>
              <a:gd name="connsiteY18-38" fmla="*/ 4089211 h 5216401"/>
              <a:gd name="connsiteX19-39" fmla="*/ 5281 w 2833732"/>
              <a:gd name="connsiteY19-40" fmla="*/ 4083238 h 5216401"/>
              <a:gd name="connsiteX20-41" fmla="*/ 271978 w 2833732"/>
              <a:gd name="connsiteY20-42" fmla="*/ 3980149 h 5216401"/>
              <a:gd name="connsiteX21-43" fmla="*/ 538675 w 2833732"/>
              <a:gd name="connsiteY21-44" fmla="*/ 4083238 h 5216401"/>
              <a:gd name="connsiteX22-45" fmla="*/ 569534 w 2833732"/>
              <a:gd name="connsiteY22-46" fmla="*/ 4118141 h 5216401"/>
              <a:gd name="connsiteX23-47" fmla="*/ 594832 w 2833732"/>
              <a:gd name="connsiteY23-48" fmla="*/ 4110813 h 5216401"/>
              <a:gd name="connsiteX24-49" fmla="*/ 610411 w 2833732"/>
              <a:gd name="connsiteY24-50" fmla="*/ 4109347 h 5216401"/>
              <a:gd name="connsiteX25-51" fmla="*/ 618012 w 2833732"/>
              <a:gd name="connsiteY25-52" fmla="*/ 4038984 h 5216401"/>
              <a:gd name="connsiteX26-53" fmla="*/ 987516 w 2833732"/>
              <a:gd name="connsiteY26-54" fmla="*/ 3757949 h 5216401"/>
              <a:gd name="connsiteX27-55" fmla="*/ 1117200 w 2833732"/>
              <a:gd name="connsiteY27-56" fmla="*/ 3779306 h 5216401"/>
              <a:gd name="connsiteX28-57" fmla="*/ 1133972 w 2833732"/>
              <a:gd name="connsiteY28-58" fmla="*/ 3788286 h 5216401"/>
              <a:gd name="connsiteX29-59" fmla="*/ 1180850 w 2833732"/>
              <a:gd name="connsiteY29-60" fmla="*/ 0 h 5216401"/>
              <a:gd name="connsiteX0-61" fmla="*/ 1180850 w 2833732"/>
              <a:gd name="connsiteY0-62" fmla="*/ 0 h 4649393"/>
              <a:gd name="connsiteX1-63" fmla="*/ 1651784 w 2833732"/>
              <a:gd name="connsiteY1-64" fmla="*/ 0 h 4649393"/>
              <a:gd name="connsiteX2-65" fmla="*/ 1718238 w 2833732"/>
              <a:gd name="connsiteY2-66" fmla="*/ 3726856 h 4649393"/>
              <a:gd name="connsiteX3-67" fmla="*/ 1797102 w 2833732"/>
              <a:gd name="connsiteY3-68" fmla="*/ 3713972 h 4649393"/>
              <a:gd name="connsiteX4-69" fmla="*/ 2174820 w 2833732"/>
              <a:gd name="connsiteY4-70" fmla="*/ 3984515 h 4649393"/>
              <a:gd name="connsiteX5-71" fmla="*/ 2175610 w 2833732"/>
              <a:gd name="connsiteY5-72" fmla="*/ 3987265 h 4649393"/>
              <a:gd name="connsiteX6-73" fmla="*/ 2242968 w 2833732"/>
              <a:gd name="connsiteY6-74" fmla="*/ 3993602 h 4649393"/>
              <a:gd name="connsiteX7-75" fmla="*/ 2346736 w 2833732"/>
              <a:gd name="connsiteY7-76" fmla="*/ 4028932 h 4649393"/>
              <a:gd name="connsiteX8-77" fmla="*/ 2414592 w 2833732"/>
              <a:gd name="connsiteY8-78" fmla="*/ 4076249 h 4649393"/>
              <a:gd name="connsiteX9-79" fmla="*/ 2459754 w 2833732"/>
              <a:gd name="connsiteY9-80" fmla="*/ 4041476 h 4649393"/>
              <a:gd name="connsiteX10-81" fmla="*/ 2670632 w 2833732"/>
              <a:gd name="connsiteY10-82" fmla="*/ 3981365 h 4649393"/>
              <a:gd name="connsiteX11-83" fmla="*/ 2817442 w 2833732"/>
              <a:gd name="connsiteY11-84" fmla="*/ 4009025 h 4649393"/>
              <a:gd name="connsiteX12-85" fmla="*/ 2833732 w 2833732"/>
              <a:gd name="connsiteY12-86" fmla="*/ 4017276 h 4649393"/>
              <a:gd name="connsiteX13-87" fmla="*/ 2833732 w 2833732"/>
              <a:gd name="connsiteY13-88" fmla="*/ 4529809 h 4649393"/>
              <a:gd name="connsiteX14-89" fmla="*/ 2833732 w 2833732"/>
              <a:gd name="connsiteY14-90" fmla="*/ 4649393 h 4649393"/>
              <a:gd name="connsiteX15-91" fmla="*/ 0 w 2833732"/>
              <a:gd name="connsiteY15-92" fmla="*/ 4575025 h 4649393"/>
              <a:gd name="connsiteX16-93" fmla="*/ 0 w 2833732"/>
              <a:gd name="connsiteY16-94" fmla="*/ 4504455 h 4649393"/>
              <a:gd name="connsiteX17-95" fmla="*/ 0 w 2833732"/>
              <a:gd name="connsiteY17-96" fmla="*/ 4089211 h 4649393"/>
              <a:gd name="connsiteX18-97" fmla="*/ 5281 w 2833732"/>
              <a:gd name="connsiteY18-98" fmla="*/ 4083238 h 4649393"/>
              <a:gd name="connsiteX19-99" fmla="*/ 271978 w 2833732"/>
              <a:gd name="connsiteY19-100" fmla="*/ 3980149 h 4649393"/>
              <a:gd name="connsiteX20-101" fmla="*/ 538675 w 2833732"/>
              <a:gd name="connsiteY20-102" fmla="*/ 4083238 h 4649393"/>
              <a:gd name="connsiteX21-103" fmla="*/ 569534 w 2833732"/>
              <a:gd name="connsiteY21-104" fmla="*/ 4118141 h 4649393"/>
              <a:gd name="connsiteX22-105" fmla="*/ 594832 w 2833732"/>
              <a:gd name="connsiteY22-106" fmla="*/ 4110813 h 4649393"/>
              <a:gd name="connsiteX23-107" fmla="*/ 610411 w 2833732"/>
              <a:gd name="connsiteY23-108" fmla="*/ 4109347 h 4649393"/>
              <a:gd name="connsiteX24-109" fmla="*/ 618012 w 2833732"/>
              <a:gd name="connsiteY24-110" fmla="*/ 4038984 h 4649393"/>
              <a:gd name="connsiteX25-111" fmla="*/ 987516 w 2833732"/>
              <a:gd name="connsiteY25-112" fmla="*/ 3757949 h 4649393"/>
              <a:gd name="connsiteX26-113" fmla="*/ 1117200 w 2833732"/>
              <a:gd name="connsiteY26-114" fmla="*/ 3779306 h 4649393"/>
              <a:gd name="connsiteX27-115" fmla="*/ 1133972 w 2833732"/>
              <a:gd name="connsiteY27-116" fmla="*/ 3788286 h 4649393"/>
              <a:gd name="connsiteX28-117" fmla="*/ 1180850 w 2833732"/>
              <a:gd name="connsiteY28-118" fmla="*/ 0 h 4649393"/>
              <a:gd name="connsiteX0-119" fmla="*/ 1180850 w 2833732"/>
              <a:gd name="connsiteY0-120" fmla="*/ 0 h 4575025"/>
              <a:gd name="connsiteX1-121" fmla="*/ 1651784 w 2833732"/>
              <a:gd name="connsiteY1-122" fmla="*/ 0 h 4575025"/>
              <a:gd name="connsiteX2-123" fmla="*/ 1718238 w 2833732"/>
              <a:gd name="connsiteY2-124" fmla="*/ 3726856 h 4575025"/>
              <a:gd name="connsiteX3-125" fmla="*/ 1797102 w 2833732"/>
              <a:gd name="connsiteY3-126" fmla="*/ 3713972 h 4575025"/>
              <a:gd name="connsiteX4-127" fmla="*/ 2174820 w 2833732"/>
              <a:gd name="connsiteY4-128" fmla="*/ 3984515 h 4575025"/>
              <a:gd name="connsiteX5-129" fmla="*/ 2175610 w 2833732"/>
              <a:gd name="connsiteY5-130" fmla="*/ 3987265 h 4575025"/>
              <a:gd name="connsiteX6-131" fmla="*/ 2242968 w 2833732"/>
              <a:gd name="connsiteY6-132" fmla="*/ 3993602 h 4575025"/>
              <a:gd name="connsiteX7-133" fmla="*/ 2346736 w 2833732"/>
              <a:gd name="connsiteY7-134" fmla="*/ 4028932 h 4575025"/>
              <a:gd name="connsiteX8-135" fmla="*/ 2414592 w 2833732"/>
              <a:gd name="connsiteY8-136" fmla="*/ 4076249 h 4575025"/>
              <a:gd name="connsiteX9-137" fmla="*/ 2459754 w 2833732"/>
              <a:gd name="connsiteY9-138" fmla="*/ 4041476 h 4575025"/>
              <a:gd name="connsiteX10-139" fmla="*/ 2670632 w 2833732"/>
              <a:gd name="connsiteY10-140" fmla="*/ 3981365 h 4575025"/>
              <a:gd name="connsiteX11-141" fmla="*/ 2817442 w 2833732"/>
              <a:gd name="connsiteY11-142" fmla="*/ 4009025 h 4575025"/>
              <a:gd name="connsiteX12-143" fmla="*/ 2833732 w 2833732"/>
              <a:gd name="connsiteY12-144" fmla="*/ 4017276 h 4575025"/>
              <a:gd name="connsiteX13-145" fmla="*/ 2833732 w 2833732"/>
              <a:gd name="connsiteY13-146" fmla="*/ 4529809 h 4575025"/>
              <a:gd name="connsiteX14-147" fmla="*/ 0 w 2833732"/>
              <a:gd name="connsiteY14-148" fmla="*/ 4575025 h 4575025"/>
              <a:gd name="connsiteX15-149" fmla="*/ 0 w 2833732"/>
              <a:gd name="connsiteY15-150" fmla="*/ 4504455 h 4575025"/>
              <a:gd name="connsiteX16-151" fmla="*/ 0 w 2833732"/>
              <a:gd name="connsiteY16-152" fmla="*/ 4089211 h 4575025"/>
              <a:gd name="connsiteX17-153" fmla="*/ 5281 w 2833732"/>
              <a:gd name="connsiteY17-154" fmla="*/ 4083238 h 4575025"/>
              <a:gd name="connsiteX18-155" fmla="*/ 271978 w 2833732"/>
              <a:gd name="connsiteY18-156" fmla="*/ 3980149 h 4575025"/>
              <a:gd name="connsiteX19-157" fmla="*/ 538675 w 2833732"/>
              <a:gd name="connsiteY19-158" fmla="*/ 4083238 h 4575025"/>
              <a:gd name="connsiteX20-159" fmla="*/ 569534 w 2833732"/>
              <a:gd name="connsiteY20-160" fmla="*/ 4118141 h 4575025"/>
              <a:gd name="connsiteX21-161" fmla="*/ 594832 w 2833732"/>
              <a:gd name="connsiteY21-162" fmla="*/ 4110813 h 4575025"/>
              <a:gd name="connsiteX22-163" fmla="*/ 610411 w 2833732"/>
              <a:gd name="connsiteY22-164" fmla="*/ 4109347 h 4575025"/>
              <a:gd name="connsiteX23-165" fmla="*/ 618012 w 2833732"/>
              <a:gd name="connsiteY23-166" fmla="*/ 4038984 h 4575025"/>
              <a:gd name="connsiteX24-167" fmla="*/ 987516 w 2833732"/>
              <a:gd name="connsiteY24-168" fmla="*/ 3757949 h 4575025"/>
              <a:gd name="connsiteX25-169" fmla="*/ 1117200 w 2833732"/>
              <a:gd name="connsiteY25-170" fmla="*/ 3779306 h 4575025"/>
              <a:gd name="connsiteX26-171" fmla="*/ 1133972 w 2833732"/>
              <a:gd name="connsiteY26-172" fmla="*/ 3788286 h 4575025"/>
              <a:gd name="connsiteX27-173" fmla="*/ 1180850 w 2833732"/>
              <a:gd name="connsiteY27-174" fmla="*/ 0 h 4575025"/>
              <a:gd name="connsiteX0-175" fmla="*/ 1180850 w 2833732"/>
              <a:gd name="connsiteY0-176" fmla="*/ 0 h 4575025"/>
              <a:gd name="connsiteX1-177" fmla="*/ 1651784 w 2833732"/>
              <a:gd name="connsiteY1-178" fmla="*/ 0 h 4575025"/>
              <a:gd name="connsiteX2-179" fmla="*/ 1718238 w 2833732"/>
              <a:gd name="connsiteY2-180" fmla="*/ 3726856 h 4575025"/>
              <a:gd name="connsiteX3-181" fmla="*/ 1797102 w 2833732"/>
              <a:gd name="connsiteY3-182" fmla="*/ 3713972 h 4575025"/>
              <a:gd name="connsiteX4-183" fmla="*/ 2174820 w 2833732"/>
              <a:gd name="connsiteY4-184" fmla="*/ 3984515 h 4575025"/>
              <a:gd name="connsiteX5-185" fmla="*/ 2175610 w 2833732"/>
              <a:gd name="connsiteY5-186" fmla="*/ 3987265 h 4575025"/>
              <a:gd name="connsiteX6-187" fmla="*/ 2242968 w 2833732"/>
              <a:gd name="connsiteY6-188" fmla="*/ 3993602 h 4575025"/>
              <a:gd name="connsiteX7-189" fmla="*/ 2346736 w 2833732"/>
              <a:gd name="connsiteY7-190" fmla="*/ 4028932 h 4575025"/>
              <a:gd name="connsiteX8-191" fmla="*/ 2414592 w 2833732"/>
              <a:gd name="connsiteY8-192" fmla="*/ 4076249 h 4575025"/>
              <a:gd name="connsiteX9-193" fmla="*/ 2459754 w 2833732"/>
              <a:gd name="connsiteY9-194" fmla="*/ 4041476 h 4575025"/>
              <a:gd name="connsiteX10-195" fmla="*/ 2670632 w 2833732"/>
              <a:gd name="connsiteY10-196" fmla="*/ 3981365 h 4575025"/>
              <a:gd name="connsiteX11-197" fmla="*/ 2817442 w 2833732"/>
              <a:gd name="connsiteY11-198" fmla="*/ 4009025 h 4575025"/>
              <a:gd name="connsiteX12-199" fmla="*/ 2833732 w 2833732"/>
              <a:gd name="connsiteY12-200" fmla="*/ 4017276 h 4575025"/>
              <a:gd name="connsiteX13-201" fmla="*/ 0 w 2833732"/>
              <a:gd name="connsiteY13-202" fmla="*/ 4575025 h 4575025"/>
              <a:gd name="connsiteX14-203" fmla="*/ 0 w 2833732"/>
              <a:gd name="connsiteY14-204" fmla="*/ 4504455 h 4575025"/>
              <a:gd name="connsiteX15-205" fmla="*/ 0 w 2833732"/>
              <a:gd name="connsiteY15-206" fmla="*/ 4089211 h 4575025"/>
              <a:gd name="connsiteX16-207" fmla="*/ 5281 w 2833732"/>
              <a:gd name="connsiteY16-208" fmla="*/ 4083238 h 4575025"/>
              <a:gd name="connsiteX17-209" fmla="*/ 271978 w 2833732"/>
              <a:gd name="connsiteY17-210" fmla="*/ 3980149 h 4575025"/>
              <a:gd name="connsiteX18-211" fmla="*/ 538675 w 2833732"/>
              <a:gd name="connsiteY18-212" fmla="*/ 4083238 h 4575025"/>
              <a:gd name="connsiteX19-213" fmla="*/ 569534 w 2833732"/>
              <a:gd name="connsiteY19-214" fmla="*/ 4118141 h 4575025"/>
              <a:gd name="connsiteX20-215" fmla="*/ 594832 w 2833732"/>
              <a:gd name="connsiteY20-216" fmla="*/ 4110813 h 4575025"/>
              <a:gd name="connsiteX21-217" fmla="*/ 610411 w 2833732"/>
              <a:gd name="connsiteY21-218" fmla="*/ 4109347 h 4575025"/>
              <a:gd name="connsiteX22-219" fmla="*/ 618012 w 2833732"/>
              <a:gd name="connsiteY22-220" fmla="*/ 4038984 h 4575025"/>
              <a:gd name="connsiteX23-221" fmla="*/ 987516 w 2833732"/>
              <a:gd name="connsiteY23-222" fmla="*/ 3757949 h 4575025"/>
              <a:gd name="connsiteX24-223" fmla="*/ 1117200 w 2833732"/>
              <a:gd name="connsiteY24-224" fmla="*/ 3779306 h 4575025"/>
              <a:gd name="connsiteX25-225" fmla="*/ 1133972 w 2833732"/>
              <a:gd name="connsiteY25-226" fmla="*/ 3788286 h 4575025"/>
              <a:gd name="connsiteX26-227" fmla="*/ 1180850 w 2833732"/>
              <a:gd name="connsiteY26-228" fmla="*/ 0 h 4575025"/>
              <a:gd name="connsiteX0-229" fmla="*/ 1180850 w 2833732"/>
              <a:gd name="connsiteY0-230" fmla="*/ 0 h 4504455"/>
              <a:gd name="connsiteX1-231" fmla="*/ 1651784 w 2833732"/>
              <a:gd name="connsiteY1-232" fmla="*/ 0 h 4504455"/>
              <a:gd name="connsiteX2-233" fmla="*/ 1718238 w 2833732"/>
              <a:gd name="connsiteY2-234" fmla="*/ 3726856 h 4504455"/>
              <a:gd name="connsiteX3-235" fmla="*/ 1797102 w 2833732"/>
              <a:gd name="connsiteY3-236" fmla="*/ 3713972 h 4504455"/>
              <a:gd name="connsiteX4-237" fmla="*/ 2174820 w 2833732"/>
              <a:gd name="connsiteY4-238" fmla="*/ 3984515 h 4504455"/>
              <a:gd name="connsiteX5-239" fmla="*/ 2175610 w 2833732"/>
              <a:gd name="connsiteY5-240" fmla="*/ 3987265 h 4504455"/>
              <a:gd name="connsiteX6-241" fmla="*/ 2242968 w 2833732"/>
              <a:gd name="connsiteY6-242" fmla="*/ 3993602 h 4504455"/>
              <a:gd name="connsiteX7-243" fmla="*/ 2346736 w 2833732"/>
              <a:gd name="connsiteY7-244" fmla="*/ 4028932 h 4504455"/>
              <a:gd name="connsiteX8-245" fmla="*/ 2414592 w 2833732"/>
              <a:gd name="connsiteY8-246" fmla="*/ 4076249 h 4504455"/>
              <a:gd name="connsiteX9-247" fmla="*/ 2459754 w 2833732"/>
              <a:gd name="connsiteY9-248" fmla="*/ 4041476 h 4504455"/>
              <a:gd name="connsiteX10-249" fmla="*/ 2670632 w 2833732"/>
              <a:gd name="connsiteY10-250" fmla="*/ 3981365 h 4504455"/>
              <a:gd name="connsiteX11-251" fmla="*/ 2817442 w 2833732"/>
              <a:gd name="connsiteY11-252" fmla="*/ 4009025 h 4504455"/>
              <a:gd name="connsiteX12-253" fmla="*/ 2833732 w 2833732"/>
              <a:gd name="connsiteY12-254" fmla="*/ 4017276 h 4504455"/>
              <a:gd name="connsiteX13-255" fmla="*/ 0 w 2833732"/>
              <a:gd name="connsiteY13-256" fmla="*/ 4504455 h 4504455"/>
              <a:gd name="connsiteX14-257" fmla="*/ 0 w 2833732"/>
              <a:gd name="connsiteY14-258" fmla="*/ 4089211 h 4504455"/>
              <a:gd name="connsiteX15-259" fmla="*/ 5281 w 2833732"/>
              <a:gd name="connsiteY15-260" fmla="*/ 4083238 h 4504455"/>
              <a:gd name="connsiteX16-261" fmla="*/ 271978 w 2833732"/>
              <a:gd name="connsiteY16-262" fmla="*/ 3980149 h 4504455"/>
              <a:gd name="connsiteX17-263" fmla="*/ 538675 w 2833732"/>
              <a:gd name="connsiteY17-264" fmla="*/ 4083238 h 4504455"/>
              <a:gd name="connsiteX18-265" fmla="*/ 569534 w 2833732"/>
              <a:gd name="connsiteY18-266" fmla="*/ 4118141 h 4504455"/>
              <a:gd name="connsiteX19-267" fmla="*/ 594832 w 2833732"/>
              <a:gd name="connsiteY19-268" fmla="*/ 4110813 h 4504455"/>
              <a:gd name="connsiteX20-269" fmla="*/ 610411 w 2833732"/>
              <a:gd name="connsiteY20-270" fmla="*/ 4109347 h 4504455"/>
              <a:gd name="connsiteX21-271" fmla="*/ 618012 w 2833732"/>
              <a:gd name="connsiteY21-272" fmla="*/ 4038984 h 4504455"/>
              <a:gd name="connsiteX22-273" fmla="*/ 987516 w 2833732"/>
              <a:gd name="connsiteY22-274" fmla="*/ 3757949 h 4504455"/>
              <a:gd name="connsiteX23-275" fmla="*/ 1117200 w 2833732"/>
              <a:gd name="connsiteY23-276" fmla="*/ 3779306 h 4504455"/>
              <a:gd name="connsiteX24-277" fmla="*/ 1133972 w 2833732"/>
              <a:gd name="connsiteY24-278" fmla="*/ 3788286 h 4504455"/>
              <a:gd name="connsiteX25-279" fmla="*/ 1180850 w 2833732"/>
              <a:gd name="connsiteY25-280" fmla="*/ 0 h 4504455"/>
              <a:gd name="connsiteX0-281" fmla="*/ 1180850 w 2833732"/>
              <a:gd name="connsiteY0-282" fmla="*/ 0 h 4118141"/>
              <a:gd name="connsiteX1-283" fmla="*/ 1651784 w 2833732"/>
              <a:gd name="connsiteY1-284" fmla="*/ 0 h 4118141"/>
              <a:gd name="connsiteX2-285" fmla="*/ 1718238 w 2833732"/>
              <a:gd name="connsiteY2-286" fmla="*/ 3726856 h 4118141"/>
              <a:gd name="connsiteX3-287" fmla="*/ 1797102 w 2833732"/>
              <a:gd name="connsiteY3-288" fmla="*/ 3713972 h 4118141"/>
              <a:gd name="connsiteX4-289" fmla="*/ 2174820 w 2833732"/>
              <a:gd name="connsiteY4-290" fmla="*/ 3984515 h 4118141"/>
              <a:gd name="connsiteX5-291" fmla="*/ 2175610 w 2833732"/>
              <a:gd name="connsiteY5-292" fmla="*/ 3987265 h 4118141"/>
              <a:gd name="connsiteX6-293" fmla="*/ 2242968 w 2833732"/>
              <a:gd name="connsiteY6-294" fmla="*/ 3993602 h 4118141"/>
              <a:gd name="connsiteX7-295" fmla="*/ 2346736 w 2833732"/>
              <a:gd name="connsiteY7-296" fmla="*/ 4028932 h 4118141"/>
              <a:gd name="connsiteX8-297" fmla="*/ 2414592 w 2833732"/>
              <a:gd name="connsiteY8-298" fmla="*/ 4076249 h 4118141"/>
              <a:gd name="connsiteX9-299" fmla="*/ 2459754 w 2833732"/>
              <a:gd name="connsiteY9-300" fmla="*/ 4041476 h 4118141"/>
              <a:gd name="connsiteX10-301" fmla="*/ 2670632 w 2833732"/>
              <a:gd name="connsiteY10-302" fmla="*/ 3981365 h 4118141"/>
              <a:gd name="connsiteX11-303" fmla="*/ 2817442 w 2833732"/>
              <a:gd name="connsiteY11-304" fmla="*/ 4009025 h 4118141"/>
              <a:gd name="connsiteX12-305" fmla="*/ 2833732 w 2833732"/>
              <a:gd name="connsiteY12-306" fmla="*/ 4017276 h 4118141"/>
              <a:gd name="connsiteX13-307" fmla="*/ 0 w 2833732"/>
              <a:gd name="connsiteY13-308" fmla="*/ 4089211 h 4118141"/>
              <a:gd name="connsiteX14-309" fmla="*/ 5281 w 2833732"/>
              <a:gd name="connsiteY14-310" fmla="*/ 4083238 h 4118141"/>
              <a:gd name="connsiteX15-311" fmla="*/ 271978 w 2833732"/>
              <a:gd name="connsiteY15-312" fmla="*/ 3980149 h 4118141"/>
              <a:gd name="connsiteX16-313" fmla="*/ 538675 w 2833732"/>
              <a:gd name="connsiteY16-314" fmla="*/ 4083238 h 4118141"/>
              <a:gd name="connsiteX17-315" fmla="*/ 569534 w 2833732"/>
              <a:gd name="connsiteY17-316" fmla="*/ 4118141 h 4118141"/>
              <a:gd name="connsiteX18-317" fmla="*/ 594832 w 2833732"/>
              <a:gd name="connsiteY18-318" fmla="*/ 4110813 h 4118141"/>
              <a:gd name="connsiteX19-319" fmla="*/ 610411 w 2833732"/>
              <a:gd name="connsiteY19-320" fmla="*/ 4109347 h 4118141"/>
              <a:gd name="connsiteX20-321" fmla="*/ 618012 w 2833732"/>
              <a:gd name="connsiteY20-322" fmla="*/ 4038984 h 4118141"/>
              <a:gd name="connsiteX21-323" fmla="*/ 987516 w 2833732"/>
              <a:gd name="connsiteY21-324" fmla="*/ 3757949 h 4118141"/>
              <a:gd name="connsiteX22-325" fmla="*/ 1117200 w 2833732"/>
              <a:gd name="connsiteY22-326" fmla="*/ 3779306 h 4118141"/>
              <a:gd name="connsiteX23-327" fmla="*/ 1133972 w 2833732"/>
              <a:gd name="connsiteY23-328" fmla="*/ 3788286 h 4118141"/>
              <a:gd name="connsiteX24-329" fmla="*/ 1180850 w 2833732"/>
              <a:gd name="connsiteY24-330" fmla="*/ 0 h 4118141"/>
              <a:gd name="connsiteX0-331" fmla="*/ 1180850 w 2833732"/>
              <a:gd name="connsiteY0-332" fmla="*/ 0 h 4118141"/>
              <a:gd name="connsiteX1-333" fmla="*/ 1651784 w 2833732"/>
              <a:gd name="connsiteY1-334" fmla="*/ 0 h 4118141"/>
              <a:gd name="connsiteX2-335" fmla="*/ 1718238 w 2833732"/>
              <a:gd name="connsiteY2-336" fmla="*/ 3726856 h 4118141"/>
              <a:gd name="connsiteX3-337" fmla="*/ 1797102 w 2833732"/>
              <a:gd name="connsiteY3-338" fmla="*/ 3713972 h 4118141"/>
              <a:gd name="connsiteX4-339" fmla="*/ 2174820 w 2833732"/>
              <a:gd name="connsiteY4-340" fmla="*/ 3984515 h 4118141"/>
              <a:gd name="connsiteX5-341" fmla="*/ 2175610 w 2833732"/>
              <a:gd name="connsiteY5-342" fmla="*/ 3987265 h 4118141"/>
              <a:gd name="connsiteX6-343" fmla="*/ 2242968 w 2833732"/>
              <a:gd name="connsiteY6-344" fmla="*/ 3993602 h 4118141"/>
              <a:gd name="connsiteX7-345" fmla="*/ 2346736 w 2833732"/>
              <a:gd name="connsiteY7-346" fmla="*/ 4028932 h 4118141"/>
              <a:gd name="connsiteX8-347" fmla="*/ 2414592 w 2833732"/>
              <a:gd name="connsiteY8-348" fmla="*/ 4076249 h 4118141"/>
              <a:gd name="connsiteX9-349" fmla="*/ 2459754 w 2833732"/>
              <a:gd name="connsiteY9-350" fmla="*/ 4041476 h 4118141"/>
              <a:gd name="connsiteX10-351" fmla="*/ 2670632 w 2833732"/>
              <a:gd name="connsiteY10-352" fmla="*/ 3981365 h 4118141"/>
              <a:gd name="connsiteX11-353" fmla="*/ 2817442 w 2833732"/>
              <a:gd name="connsiteY11-354" fmla="*/ 4009025 h 4118141"/>
              <a:gd name="connsiteX12-355" fmla="*/ 2833732 w 2833732"/>
              <a:gd name="connsiteY12-356" fmla="*/ 4017276 h 4118141"/>
              <a:gd name="connsiteX13-357" fmla="*/ 0 w 2833732"/>
              <a:gd name="connsiteY13-358" fmla="*/ 4089211 h 4118141"/>
              <a:gd name="connsiteX14-359" fmla="*/ 271978 w 2833732"/>
              <a:gd name="connsiteY14-360" fmla="*/ 3980149 h 4118141"/>
              <a:gd name="connsiteX15-361" fmla="*/ 538675 w 2833732"/>
              <a:gd name="connsiteY15-362" fmla="*/ 4083238 h 4118141"/>
              <a:gd name="connsiteX16-363" fmla="*/ 569534 w 2833732"/>
              <a:gd name="connsiteY16-364" fmla="*/ 4118141 h 4118141"/>
              <a:gd name="connsiteX17-365" fmla="*/ 594832 w 2833732"/>
              <a:gd name="connsiteY17-366" fmla="*/ 4110813 h 4118141"/>
              <a:gd name="connsiteX18-367" fmla="*/ 610411 w 2833732"/>
              <a:gd name="connsiteY18-368" fmla="*/ 4109347 h 4118141"/>
              <a:gd name="connsiteX19-369" fmla="*/ 618012 w 2833732"/>
              <a:gd name="connsiteY19-370" fmla="*/ 4038984 h 4118141"/>
              <a:gd name="connsiteX20-371" fmla="*/ 987516 w 2833732"/>
              <a:gd name="connsiteY20-372" fmla="*/ 3757949 h 4118141"/>
              <a:gd name="connsiteX21-373" fmla="*/ 1117200 w 2833732"/>
              <a:gd name="connsiteY21-374" fmla="*/ 3779306 h 4118141"/>
              <a:gd name="connsiteX22-375" fmla="*/ 1133972 w 2833732"/>
              <a:gd name="connsiteY22-376" fmla="*/ 3788286 h 4118141"/>
              <a:gd name="connsiteX23-377" fmla="*/ 1180850 w 2833732"/>
              <a:gd name="connsiteY23-378" fmla="*/ 0 h 4118141"/>
              <a:gd name="connsiteX0-379" fmla="*/ 1180850 w 2833732"/>
              <a:gd name="connsiteY0-380" fmla="*/ 0 h 4118141"/>
              <a:gd name="connsiteX1-381" fmla="*/ 1651784 w 2833732"/>
              <a:gd name="connsiteY1-382" fmla="*/ 0 h 4118141"/>
              <a:gd name="connsiteX2-383" fmla="*/ 1718238 w 2833732"/>
              <a:gd name="connsiteY2-384" fmla="*/ 3726856 h 4118141"/>
              <a:gd name="connsiteX3-385" fmla="*/ 1797102 w 2833732"/>
              <a:gd name="connsiteY3-386" fmla="*/ 3713972 h 4118141"/>
              <a:gd name="connsiteX4-387" fmla="*/ 2174820 w 2833732"/>
              <a:gd name="connsiteY4-388" fmla="*/ 3984515 h 4118141"/>
              <a:gd name="connsiteX5-389" fmla="*/ 2175610 w 2833732"/>
              <a:gd name="connsiteY5-390" fmla="*/ 3987265 h 4118141"/>
              <a:gd name="connsiteX6-391" fmla="*/ 2242968 w 2833732"/>
              <a:gd name="connsiteY6-392" fmla="*/ 3993602 h 4118141"/>
              <a:gd name="connsiteX7-393" fmla="*/ 2346736 w 2833732"/>
              <a:gd name="connsiteY7-394" fmla="*/ 4028932 h 4118141"/>
              <a:gd name="connsiteX8-395" fmla="*/ 2459754 w 2833732"/>
              <a:gd name="connsiteY8-396" fmla="*/ 4041476 h 4118141"/>
              <a:gd name="connsiteX9-397" fmla="*/ 2670632 w 2833732"/>
              <a:gd name="connsiteY9-398" fmla="*/ 3981365 h 4118141"/>
              <a:gd name="connsiteX10-399" fmla="*/ 2817442 w 2833732"/>
              <a:gd name="connsiteY10-400" fmla="*/ 4009025 h 4118141"/>
              <a:gd name="connsiteX11-401" fmla="*/ 2833732 w 2833732"/>
              <a:gd name="connsiteY11-402" fmla="*/ 4017276 h 4118141"/>
              <a:gd name="connsiteX12-403" fmla="*/ 0 w 2833732"/>
              <a:gd name="connsiteY12-404" fmla="*/ 4089211 h 4118141"/>
              <a:gd name="connsiteX13-405" fmla="*/ 271978 w 2833732"/>
              <a:gd name="connsiteY13-406" fmla="*/ 3980149 h 4118141"/>
              <a:gd name="connsiteX14-407" fmla="*/ 538675 w 2833732"/>
              <a:gd name="connsiteY14-408" fmla="*/ 4083238 h 4118141"/>
              <a:gd name="connsiteX15-409" fmla="*/ 569534 w 2833732"/>
              <a:gd name="connsiteY15-410" fmla="*/ 4118141 h 4118141"/>
              <a:gd name="connsiteX16-411" fmla="*/ 594832 w 2833732"/>
              <a:gd name="connsiteY16-412" fmla="*/ 4110813 h 4118141"/>
              <a:gd name="connsiteX17-413" fmla="*/ 610411 w 2833732"/>
              <a:gd name="connsiteY17-414" fmla="*/ 4109347 h 4118141"/>
              <a:gd name="connsiteX18-415" fmla="*/ 618012 w 2833732"/>
              <a:gd name="connsiteY18-416" fmla="*/ 4038984 h 4118141"/>
              <a:gd name="connsiteX19-417" fmla="*/ 987516 w 2833732"/>
              <a:gd name="connsiteY19-418" fmla="*/ 3757949 h 4118141"/>
              <a:gd name="connsiteX20-419" fmla="*/ 1117200 w 2833732"/>
              <a:gd name="connsiteY20-420" fmla="*/ 3779306 h 4118141"/>
              <a:gd name="connsiteX21-421" fmla="*/ 1133972 w 2833732"/>
              <a:gd name="connsiteY21-422" fmla="*/ 3788286 h 4118141"/>
              <a:gd name="connsiteX22-423" fmla="*/ 1180850 w 2833732"/>
              <a:gd name="connsiteY22-424" fmla="*/ 0 h 4118141"/>
              <a:gd name="connsiteX0-425" fmla="*/ 1180850 w 2833732"/>
              <a:gd name="connsiteY0-426" fmla="*/ 0 h 4118141"/>
              <a:gd name="connsiteX1-427" fmla="*/ 1651784 w 2833732"/>
              <a:gd name="connsiteY1-428" fmla="*/ 0 h 4118141"/>
              <a:gd name="connsiteX2-429" fmla="*/ 1718238 w 2833732"/>
              <a:gd name="connsiteY2-430" fmla="*/ 3726856 h 4118141"/>
              <a:gd name="connsiteX3-431" fmla="*/ 1797102 w 2833732"/>
              <a:gd name="connsiteY3-432" fmla="*/ 3713972 h 4118141"/>
              <a:gd name="connsiteX4-433" fmla="*/ 2174820 w 2833732"/>
              <a:gd name="connsiteY4-434" fmla="*/ 3984515 h 4118141"/>
              <a:gd name="connsiteX5-435" fmla="*/ 2175610 w 2833732"/>
              <a:gd name="connsiteY5-436" fmla="*/ 3987265 h 4118141"/>
              <a:gd name="connsiteX6-437" fmla="*/ 2242968 w 2833732"/>
              <a:gd name="connsiteY6-438" fmla="*/ 3993602 h 4118141"/>
              <a:gd name="connsiteX7-439" fmla="*/ 2346736 w 2833732"/>
              <a:gd name="connsiteY7-440" fmla="*/ 4028932 h 4118141"/>
              <a:gd name="connsiteX8-441" fmla="*/ 2670632 w 2833732"/>
              <a:gd name="connsiteY8-442" fmla="*/ 3981365 h 4118141"/>
              <a:gd name="connsiteX9-443" fmla="*/ 2817442 w 2833732"/>
              <a:gd name="connsiteY9-444" fmla="*/ 4009025 h 4118141"/>
              <a:gd name="connsiteX10-445" fmla="*/ 2833732 w 2833732"/>
              <a:gd name="connsiteY10-446" fmla="*/ 4017276 h 4118141"/>
              <a:gd name="connsiteX11-447" fmla="*/ 0 w 2833732"/>
              <a:gd name="connsiteY11-448" fmla="*/ 4089211 h 4118141"/>
              <a:gd name="connsiteX12-449" fmla="*/ 271978 w 2833732"/>
              <a:gd name="connsiteY12-450" fmla="*/ 3980149 h 4118141"/>
              <a:gd name="connsiteX13-451" fmla="*/ 538675 w 2833732"/>
              <a:gd name="connsiteY13-452" fmla="*/ 4083238 h 4118141"/>
              <a:gd name="connsiteX14-453" fmla="*/ 569534 w 2833732"/>
              <a:gd name="connsiteY14-454" fmla="*/ 4118141 h 4118141"/>
              <a:gd name="connsiteX15-455" fmla="*/ 594832 w 2833732"/>
              <a:gd name="connsiteY15-456" fmla="*/ 4110813 h 4118141"/>
              <a:gd name="connsiteX16-457" fmla="*/ 610411 w 2833732"/>
              <a:gd name="connsiteY16-458" fmla="*/ 4109347 h 4118141"/>
              <a:gd name="connsiteX17-459" fmla="*/ 618012 w 2833732"/>
              <a:gd name="connsiteY17-460" fmla="*/ 4038984 h 4118141"/>
              <a:gd name="connsiteX18-461" fmla="*/ 987516 w 2833732"/>
              <a:gd name="connsiteY18-462" fmla="*/ 3757949 h 4118141"/>
              <a:gd name="connsiteX19-463" fmla="*/ 1117200 w 2833732"/>
              <a:gd name="connsiteY19-464" fmla="*/ 3779306 h 4118141"/>
              <a:gd name="connsiteX20-465" fmla="*/ 1133972 w 2833732"/>
              <a:gd name="connsiteY20-466" fmla="*/ 3788286 h 4118141"/>
              <a:gd name="connsiteX21-467" fmla="*/ 1180850 w 2833732"/>
              <a:gd name="connsiteY21-468" fmla="*/ 0 h 4118141"/>
              <a:gd name="connsiteX0-469" fmla="*/ 1180850 w 2833732"/>
              <a:gd name="connsiteY0-470" fmla="*/ 0 h 4118141"/>
              <a:gd name="connsiteX1-471" fmla="*/ 1651784 w 2833732"/>
              <a:gd name="connsiteY1-472" fmla="*/ 0 h 4118141"/>
              <a:gd name="connsiteX2-473" fmla="*/ 1718238 w 2833732"/>
              <a:gd name="connsiteY2-474" fmla="*/ 3726856 h 4118141"/>
              <a:gd name="connsiteX3-475" fmla="*/ 1797102 w 2833732"/>
              <a:gd name="connsiteY3-476" fmla="*/ 3713972 h 4118141"/>
              <a:gd name="connsiteX4-477" fmla="*/ 2174820 w 2833732"/>
              <a:gd name="connsiteY4-478" fmla="*/ 3984515 h 4118141"/>
              <a:gd name="connsiteX5-479" fmla="*/ 2175610 w 2833732"/>
              <a:gd name="connsiteY5-480" fmla="*/ 3987265 h 4118141"/>
              <a:gd name="connsiteX6-481" fmla="*/ 2242968 w 2833732"/>
              <a:gd name="connsiteY6-482" fmla="*/ 3993602 h 4118141"/>
              <a:gd name="connsiteX7-483" fmla="*/ 2346736 w 2833732"/>
              <a:gd name="connsiteY7-484" fmla="*/ 4028932 h 4118141"/>
              <a:gd name="connsiteX8-485" fmla="*/ 2817442 w 2833732"/>
              <a:gd name="connsiteY8-486" fmla="*/ 4009025 h 4118141"/>
              <a:gd name="connsiteX9-487" fmla="*/ 2833732 w 2833732"/>
              <a:gd name="connsiteY9-488" fmla="*/ 4017276 h 4118141"/>
              <a:gd name="connsiteX10-489" fmla="*/ 0 w 2833732"/>
              <a:gd name="connsiteY10-490" fmla="*/ 4089211 h 4118141"/>
              <a:gd name="connsiteX11-491" fmla="*/ 271978 w 2833732"/>
              <a:gd name="connsiteY11-492" fmla="*/ 3980149 h 4118141"/>
              <a:gd name="connsiteX12-493" fmla="*/ 538675 w 2833732"/>
              <a:gd name="connsiteY12-494" fmla="*/ 4083238 h 4118141"/>
              <a:gd name="connsiteX13-495" fmla="*/ 569534 w 2833732"/>
              <a:gd name="connsiteY13-496" fmla="*/ 4118141 h 4118141"/>
              <a:gd name="connsiteX14-497" fmla="*/ 594832 w 2833732"/>
              <a:gd name="connsiteY14-498" fmla="*/ 4110813 h 4118141"/>
              <a:gd name="connsiteX15-499" fmla="*/ 610411 w 2833732"/>
              <a:gd name="connsiteY15-500" fmla="*/ 4109347 h 4118141"/>
              <a:gd name="connsiteX16-501" fmla="*/ 618012 w 2833732"/>
              <a:gd name="connsiteY16-502" fmla="*/ 4038984 h 4118141"/>
              <a:gd name="connsiteX17-503" fmla="*/ 987516 w 2833732"/>
              <a:gd name="connsiteY17-504" fmla="*/ 3757949 h 4118141"/>
              <a:gd name="connsiteX18-505" fmla="*/ 1117200 w 2833732"/>
              <a:gd name="connsiteY18-506" fmla="*/ 3779306 h 4118141"/>
              <a:gd name="connsiteX19-507" fmla="*/ 1133972 w 2833732"/>
              <a:gd name="connsiteY19-508" fmla="*/ 3788286 h 4118141"/>
              <a:gd name="connsiteX20-509" fmla="*/ 1180850 w 2833732"/>
              <a:gd name="connsiteY20-510" fmla="*/ 0 h 4118141"/>
              <a:gd name="connsiteX0-511" fmla="*/ 1180850 w 2817442"/>
              <a:gd name="connsiteY0-512" fmla="*/ 0 h 4118141"/>
              <a:gd name="connsiteX1-513" fmla="*/ 1651784 w 2817442"/>
              <a:gd name="connsiteY1-514" fmla="*/ 0 h 4118141"/>
              <a:gd name="connsiteX2-515" fmla="*/ 1718238 w 2817442"/>
              <a:gd name="connsiteY2-516" fmla="*/ 3726856 h 4118141"/>
              <a:gd name="connsiteX3-517" fmla="*/ 1797102 w 2817442"/>
              <a:gd name="connsiteY3-518" fmla="*/ 3713972 h 4118141"/>
              <a:gd name="connsiteX4-519" fmla="*/ 2174820 w 2817442"/>
              <a:gd name="connsiteY4-520" fmla="*/ 3984515 h 4118141"/>
              <a:gd name="connsiteX5-521" fmla="*/ 2175610 w 2817442"/>
              <a:gd name="connsiteY5-522" fmla="*/ 3987265 h 4118141"/>
              <a:gd name="connsiteX6-523" fmla="*/ 2242968 w 2817442"/>
              <a:gd name="connsiteY6-524" fmla="*/ 3993602 h 4118141"/>
              <a:gd name="connsiteX7-525" fmla="*/ 2346736 w 2817442"/>
              <a:gd name="connsiteY7-526" fmla="*/ 4028932 h 4118141"/>
              <a:gd name="connsiteX8-527" fmla="*/ 2817442 w 2817442"/>
              <a:gd name="connsiteY8-528" fmla="*/ 4009025 h 4118141"/>
              <a:gd name="connsiteX9-529" fmla="*/ 0 w 2817442"/>
              <a:gd name="connsiteY9-530" fmla="*/ 4089211 h 4118141"/>
              <a:gd name="connsiteX10-531" fmla="*/ 271978 w 2817442"/>
              <a:gd name="connsiteY10-532" fmla="*/ 3980149 h 4118141"/>
              <a:gd name="connsiteX11-533" fmla="*/ 538675 w 2817442"/>
              <a:gd name="connsiteY11-534" fmla="*/ 4083238 h 4118141"/>
              <a:gd name="connsiteX12-535" fmla="*/ 569534 w 2817442"/>
              <a:gd name="connsiteY12-536" fmla="*/ 4118141 h 4118141"/>
              <a:gd name="connsiteX13-537" fmla="*/ 594832 w 2817442"/>
              <a:gd name="connsiteY13-538" fmla="*/ 4110813 h 4118141"/>
              <a:gd name="connsiteX14-539" fmla="*/ 610411 w 2817442"/>
              <a:gd name="connsiteY14-540" fmla="*/ 4109347 h 4118141"/>
              <a:gd name="connsiteX15-541" fmla="*/ 618012 w 2817442"/>
              <a:gd name="connsiteY15-542" fmla="*/ 4038984 h 4118141"/>
              <a:gd name="connsiteX16-543" fmla="*/ 987516 w 2817442"/>
              <a:gd name="connsiteY16-544" fmla="*/ 3757949 h 4118141"/>
              <a:gd name="connsiteX17-545" fmla="*/ 1117200 w 2817442"/>
              <a:gd name="connsiteY17-546" fmla="*/ 3779306 h 4118141"/>
              <a:gd name="connsiteX18-547" fmla="*/ 1133972 w 2817442"/>
              <a:gd name="connsiteY18-548" fmla="*/ 3788286 h 4118141"/>
              <a:gd name="connsiteX19-549" fmla="*/ 1180850 w 2817442"/>
              <a:gd name="connsiteY19-550" fmla="*/ 0 h 4118141"/>
              <a:gd name="connsiteX0-551" fmla="*/ 1180850 w 2346736"/>
              <a:gd name="connsiteY0-552" fmla="*/ 0 h 4118141"/>
              <a:gd name="connsiteX1-553" fmla="*/ 1651784 w 2346736"/>
              <a:gd name="connsiteY1-554" fmla="*/ 0 h 4118141"/>
              <a:gd name="connsiteX2-555" fmla="*/ 1718238 w 2346736"/>
              <a:gd name="connsiteY2-556" fmla="*/ 3726856 h 4118141"/>
              <a:gd name="connsiteX3-557" fmla="*/ 1797102 w 2346736"/>
              <a:gd name="connsiteY3-558" fmla="*/ 3713972 h 4118141"/>
              <a:gd name="connsiteX4-559" fmla="*/ 2174820 w 2346736"/>
              <a:gd name="connsiteY4-560" fmla="*/ 3984515 h 4118141"/>
              <a:gd name="connsiteX5-561" fmla="*/ 2175610 w 2346736"/>
              <a:gd name="connsiteY5-562" fmla="*/ 3987265 h 4118141"/>
              <a:gd name="connsiteX6-563" fmla="*/ 2242968 w 2346736"/>
              <a:gd name="connsiteY6-564" fmla="*/ 3993602 h 4118141"/>
              <a:gd name="connsiteX7-565" fmla="*/ 2346736 w 2346736"/>
              <a:gd name="connsiteY7-566" fmla="*/ 4028932 h 4118141"/>
              <a:gd name="connsiteX8-567" fmla="*/ 0 w 2346736"/>
              <a:gd name="connsiteY8-568" fmla="*/ 4089211 h 4118141"/>
              <a:gd name="connsiteX9-569" fmla="*/ 271978 w 2346736"/>
              <a:gd name="connsiteY9-570" fmla="*/ 3980149 h 4118141"/>
              <a:gd name="connsiteX10-571" fmla="*/ 538675 w 2346736"/>
              <a:gd name="connsiteY10-572" fmla="*/ 4083238 h 4118141"/>
              <a:gd name="connsiteX11-573" fmla="*/ 569534 w 2346736"/>
              <a:gd name="connsiteY11-574" fmla="*/ 4118141 h 4118141"/>
              <a:gd name="connsiteX12-575" fmla="*/ 594832 w 2346736"/>
              <a:gd name="connsiteY12-576" fmla="*/ 4110813 h 4118141"/>
              <a:gd name="connsiteX13-577" fmla="*/ 610411 w 2346736"/>
              <a:gd name="connsiteY13-578" fmla="*/ 4109347 h 4118141"/>
              <a:gd name="connsiteX14-579" fmla="*/ 618012 w 2346736"/>
              <a:gd name="connsiteY14-580" fmla="*/ 4038984 h 4118141"/>
              <a:gd name="connsiteX15-581" fmla="*/ 987516 w 2346736"/>
              <a:gd name="connsiteY15-582" fmla="*/ 3757949 h 4118141"/>
              <a:gd name="connsiteX16-583" fmla="*/ 1117200 w 2346736"/>
              <a:gd name="connsiteY16-584" fmla="*/ 3779306 h 4118141"/>
              <a:gd name="connsiteX17-585" fmla="*/ 1133972 w 2346736"/>
              <a:gd name="connsiteY17-586" fmla="*/ 3788286 h 4118141"/>
              <a:gd name="connsiteX18-587" fmla="*/ 1180850 w 2346736"/>
              <a:gd name="connsiteY18-588" fmla="*/ 0 h 4118141"/>
              <a:gd name="connsiteX0-589" fmla="*/ 1180850 w 2242968"/>
              <a:gd name="connsiteY0-590" fmla="*/ 0 h 4118141"/>
              <a:gd name="connsiteX1-591" fmla="*/ 1651784 w 2242968"/>
              <a:gd name="connsiteY1-592" fmla="*/ 0 h 4118141"/>
              <a:gd name="connsiteX2-593" fmla="*/ 1718238 w 2242968"/>
              <a:gd name="connsiteY2-594" fmla="*/ 3726856 h 4118141"/>
              <a:gd name="connsiteX3-595" fmla="*/ 1797102 w 2242968"/>
              <a:gd name="connsiteY3-596" fmla="*/ 3713972 h 4118141"/>
              <a:gd name="connsiteX4-597" fmla="*/ 2174820 w 2242968"/>
              <a:gd name="connsiteY4-598" fmla="*/ 3984515 h 4118141"/>
              <a:gd name="connsiteX5-599" fmla="*/ 2175610 w 2242968"/>
              <a:gd name="connsiteY5-600" fmla="*/ 3987265 h 4118141"/>
              <a:gd name="connsiteX6-601" fmla="*/ 2242968 w 2242968"/>
              <a:gd name="connsiteY6-602" fmla="*/ 3993602 h 4118141"/>
              <a:gd name="connsiteX7-603" fmla="*/ 0 w 2242968"/>
              <a:gd name="connsiteY7-604" fmla="*/ 4089211 h 4118141"/>
              <a:gd name="connsiteX8-605" fmla="*/ 271978 w 2242968"/>
              <a:gd name="connsiteY8-606" fmla="*/ 3980149 h 4118141"/>
              <a:gd name="connsiteX9-607" fmla="*/ 538675 w 2242968"/>
              <a:gd name="connsiteY9-608" fmla="*/ 4083238 h 4118141"/>
              <a:gd name="connsiteX10-609" fmla="*/ 569534 w 2242968"/>
              <a:gd name="connsiteY10-610" fmla="*/ 4118141 h 4118141"/>
              <a:gd name="connsiteX11-611" fmla="*/ 594832 w 2242968"/>
              <a:gd name="connsiteY11-612" fmla="*/ 4110813 h 4118141"/>
              <a:gd name="connsiteX12-613" fmla="*/ 610411 w 2242968"/>
              <a:gd name="connsiteY12-614" fmla="*/ 4109347 h 4118141"/>
              <a:gd name="connsiteX13-615" fmla="*/ 618012 w 2242968"/>
              <a:gd name="connsiteY13-616" fmla="*/ 4038984 h 4118141"/>
              <a:gd name="connsiteX14-617" fmla="*/ 987516 w 2242968"/>
              <a:gd name="connsiteY14-618" fmla="*/ 3757949 h 4118141"/>
              <a:gd name="connsiteX15-619" fmla="*/ 1117200 w 2242968"/>
              <a:gd name="connsiteY15-620" fmla="*/ 3779306 h 4118141"/>
              <a:gd name="connsiteX16-621" fmla="*/ 1133972 w 2242968"/>
              <a:gd name="connsiteY16-622" fmla="*/ 3788286 h 4118141"/>
              <a:gd name="connsiteX17-623" fmla="*/ 1180850 w 2242968"/>
              <a:gd name="connsiteY17-624" fmla="*/ 0 h 4118141"/>
              <a:gd name="connsiteX0-625" fmla="*/ 1180850 w 2175610"/>
              <a:gd name="connsiteY0-626" fmla="*/ 0 h 4118141"/>
              <a:gd name="connsiteX1-627" fmla="*/ 1651784 w 2175610"/>
              <a:gd name="connsiteY1-628" fmla="*/ 0 h 4118141"/>
              <a:gd name="connsiteX2-629" fmla="*/ 1718238 w 2175610"/>
              <a:gd name="connsiteY2-630" fmla="*/ 3726856 h 4118141"/>
              <a:gd name="connsiteX3-631" fmla="*/ 1797102 w 2175610"/>
              <a:gd name="connsiteY3-632" fmla="*/ 3713972 h 4118141"/>
              <a:gd name="connsiteX4-633" fmla="*/ 2174820 w 2175610"/>
              <a:gd name="connsiteY4-634" fmla="*/ 3984515 h 4118141"/>
              <a:gd name="connsiteX5-635" fmla="*/ 2175610 w 2175610"/>
              <a:gd name="connsiteY5-636" fmla="*/ 3987265 h 4118141"/>
              <a:gd name="connsiteX6-637" fmla="*/ 0 w 2175610"/>
              <a:gd name="connsiteY6-638" fmla="*/ 4089211 h 4118141"/>
              <a:gd name="connsiteX7-639" fmla="*/ 271978 w 2175610"/>
              <a:gd name="connsiteY7-640" fmla="*/ 3980149 h 4118141"/>
              <a:gd name="connsiteX8-641" fmla="*/ 538675 w 2175610"/>
              <a:gd name="connsiteY8-642" fmla="*/ 4083238 h 4118141"/>
              <a:gd name="connsiteX9-643" fmla="*/ 569534 w 2175610"/>
              <a:gd name="connsiteY9-644" fmla="*/ 4118141 h 4118141"/>
              <a:gd name="connsiteX10-645" fmla="*/ 594832 w 2175610"/>
              <a:gd name="connsiteY10-646" fmla="*/ 4110813 h 4118141"/>
              <a:gd name="connsiteX11-647" fmla="*/ 610411 w 2175610"/>
              <a:gd name="connsiteY11-648" fmla="*/ 4109347 h 4118141"/>
              <a:gd name="connsiteX12-649" fmla="*/ 618012 w 2175610"/>
              <a:gd name="connsiteY12-650" fmla="*/ 4038984 h 4118141"/>
              <a:gd name="connsiteX13-651" fmla="*/ 987516 w 2175610"/>
              <a:gd name="connsiteY13-652" fmla="*/ 3757949 h 4118141"/>
              <a:gd name="connsiteX14-653" fmla="*/ 1117200 w 2175610"/>
              <a:gd name="connsiteY14-654" fmla="*/ 3779306 h 4118141"/>
              <a:gd name="connsiteX15-655" fmla="*/ 1133972 w 2175610"/>
              <a:gd name="connsiteY15-656" fmla="*/ 3788286 h 4118141"/>
              <a:gd name="connsiteX16-657" fmla="*/ 1180850 w 2175610"/>
              <a:gd name="connsiteY16-658" fmla="*/ 0 h 4118141"/>
              <a:gd name="connsiteX0-659" fmla="*/ 1180850 w 2174820"/>
              <a:gd name="connsiteY0-660" fmla="*/ 0 h 4118141"/>
              <a:gd name="connsiteX1-661" fmla="*/ 1651784 w 2174820"/>
              <a:gd name="connsiteY1-662" fmla="*/ 0 h 4118141"/>
              <a:gd name="connsiteX2-663" fmla="*/ 1718238 w 2174820"/>
              <a:gd name="connsiteY2-664" fmla="*/ 3726856 h 4118141"/>
              <a:gd name="connsiteX3-665" fmla="*/ 1797102 w 2174820"/>
              <a:gd name="connsiteY3-666" fmla="*/ 3713972 h 4118141"/>
              <a:gd name="connsiteX4-667" fmla="*/ 2174820 w 2174820"/>
              <a:gd name="connsiteY4-668" fmla="*/ 3984515 h 4118141"/>
              <a:gd name="connsiteX5-669" fmla="*/ 0 w 2174820"/>
              <a:gd name="connsiteY5-670" fmla="*/ 4089211 h 4118141"/>
              <a:gd name="connsiteX6-671" fmla="*/ 271978 w 2174820"/>
              <a:gd name="connsiteY6-672" fmla="*/ 3980149 h 4118141"/>
              <a:gd name="connsiteX7-673" fmla="*/ 538675 w 2174820"/>
              <a:gd name="connsiteY7-674" fmla="*/ 4083238 h 4118141"/>
              <a:gd name="connsiteX8-675" fmla="*/ 569534 w 2174820"/>
              <a:gd name="connsiteY8-676" fmla="*/ 4118141 h 4118141"/>
              <a:gd name="connsiteX9-677" fmla="*/ 594832 w 2174820"/>
              <a:gd name="connsiteY9-678" fmla="*/ 4110813 h 4118141"/>
              <a:gd name="connsiteX10-679" fmla="*/ 610411 w 2174820"/>
              <a:gd name="connsiteY10-680" fmla="*/ 4109347 h 4118141"/>
              <a:gd name="connsiteX11-681" fmla="*/ 618012 w 2174820"/>
              <a:gd name="connsiteY11-682" fmla="*/ 4038984 h 4118141"/>
              <a:gd name="connsiteX12-683" fmla="*/ 987516 w 2174820"/>
              <a:gd name="connsiteY12-684" fmla="*/ 3757949 h 4118141"/>
              <a:gd name="connsiteX13-685" fmla="*/ 1117200 w 2174820"/>
              <a:gd name="connsiteY13-686" fmla="*/ 3779306 h 4118141"/>
              <a:gd name="connsiteX14-687" fmla="*/ 1133972 w 2174820"/>
              <a:gd name="connsiteY14-688" fmla="*/ 3788286 h 4118141"/>
              <a:gd name="connsiteX15-689" fmla="*/ 1180850 w 2174820"/>
              <a:gd name="connsiteY15-690" fmla="*/ 0 h 4118141"/>
              <a:gd name="connsiteX0-691" fmla="*/ 1180850 w 2174820"/>
              <a:gd name="connsiteY0-692" fmla="*/ 0 h 4118141"/>
              <a:gd name="connsiteX1-693" fmla="*/ 1651784 w 2174820"/>
              <a:gd name="connsiteY1-694" fmla="*/ 0 h 4118141"/>
              <a:gd name="connsiteX2-695" fmla="*/ 1718238 w 2174820"/>
              <a:gd name="connsiteY2-696" fmla="*/ 3726856 h 4118141"/>
              <a:gd name="connsiteX3-697" fmla="*/ 2174820 w 2174820"/>
              <a:gd name="connsiteY3-698" fmla="*/ 3984515 h 4118141"/>
              <a:gd name="connsiteX4-699" fmla="*/ 0 w 2174820"/>
              <a:gd name="connsiteY4-700" fmla="*/ 4089211 h 4118141"/>
              <a:gd name="connsiteX5-701" fmla="*/ 271978 w 2174820"/>
              <a:gd name="connsiteY5-702" fmla="*/ 3980149 h 4118141"/>
              <a:gd name="connsiteX6-703" fmla="*/ 538675 w 2174820"/>
              <a:gd name="connsiteY6-704" fmla="*/ 4083238 h 4118141"/>
              <a:gd name="connsiteX7-705" fmla="*/ 569534 w 2174820"/>
              <a:gd name="connsiteY7-706" fmla="*/ 4118141 h 4118141"/>
              <a:gd name="connsiteX8-707" fmla="*/ 594832 w 2174820"/>
              <a:gd name="connsiteY8-708" fmla="*/ 4110813 h 4118141"/>
              <a:gd name="connsiteX9-709" fmla="*/ 610411 w 2174820"/>
              <a:gd name="connsiteY9-710" fmla="*/ 4109347 h 4118141"/>
              <a:gd name="connsiteX10-711" fmla="*/ 618012 w 2174820"/>
              <a:gd name="connsiteY10-712" fmla="*/ 4038984 h 4118141"/>
              <a:gd name="connsiteX11-713" fmla="*/ 987516 w 2174820"/>
              <a:gd name="connsiteY11-714" fmla="*/ 3757949 h 4118141"/>
              <a:gd name="connsiteX12-715" fmla="*/ 1117200 w 2174820"/>
              <a:gd name="connsiteY12-716" fmla="*/ 3779306 h 4118141"/>
              <a:gd name="connsiteX13-717" fmla="*/ 1133972 w 2174820"/>
              <a:gd name="connsiteY13-718" fmla="*/ 3788286 h 4118141"/>
              <a:gd name="connsiteX14-719" fmla="*/ 1180850 w 2174820"/>
              <a:gd name="connsiteY14-720" fmla="*/ 0 h 4118141"/>
              <a:gd name="connsiteX0-721" fmla="*/ 1180850 w 1718238"/>
              <a:gd name="connsiteY0-722" fmla="*/ 0 h 4118141"/>
              <a:gd name="connsiteX1-723" fmla="*/ 1651784 w 1718238"/>
              <a:gd name="connsiteY1-724" fmla="*/ 0 h 4118141"/>
              <a:gd name="connsiteX2-725" fmla="*/ 1718238 w 1718238"/>
              <a:gd name="connsiteY2-726" fmla="*/ 3726856 h 4118141"/>
              <a:gd name="connsiteX3-727" fmla="*/ 0 w 1718238"/>
              <a:gd name="connsiteY3-728" fmla="*/ 4089211 h 4118141"/>
              <a:gd name="connsiteX4-729" fmla="*/ 271978 w 1718238"/>
              <a:gd name="connsiteY4-730" fmla="*/ 3980149 h 4118141"/>
              <a:gd name="connsiteX5-731" fmla="*/ 538675 w 1718238"/>
              <a:gd name="connsiteY5-732" fmla="*/ 4083238 h 4118141"/>
              <a:gd name="connsiteX6-733" fmla="*/ 569534 w 1718238"/>
              <a:gd name="connsiteY6-734" fmla="*/ 4118141 h 4118141"/>
              <a:gd name="connsiteX7-735" fmla="*/ 594832 w 1718238"/>
              <a:gd name="connsiteY7-736" fmla="*/ 4110813 h 4118141"/>
              <a:gd name="connsiteX8-737" fmla="*/ 610411 w 1718238"/>
              <a:gd name="connsiteY8-738" fmla="*/ 4109347 h 4118141"/>
              <a:gd name="connsiteX9-739" fmla="*/ 618012 w 1718238"/>
              <a:gd name="connsiteY9-740" fmla="*/ 4038984 h 4118141"/>
              <a:gd name="connsiteX10-741" fmla="*/ 987516 w 1718238"/>
              <a:gd name="connsiteY10-742" fmla="*/ 3757949 h 4118141"/>
              <a:gd name="connsiteX11-743" fmla="*/ 1117200 w 1718238"/>
              <a:gd name="connsiteY11-744" fmla="*/ 3779306 h 4118141"/>
              <a:gd name="connsiteX12-745" fmla="*/ 1133972 w 1718238"/>
              <a:gd name="connsiteY12-746" fmla="*/ 3788286 h 4118141"/>
              <a:gd name="connsiteX13-747" fmla="*/ 1180850 w 1718238"/>
              <a:gd name="connsiteY13-748" fmla="*/ 0 h 4118141"/>
              <a:gd name="connsiteX0-749" fmla="*/ 1180850 w 1718238"/>
              <a:gd name="connsiteY0-750" fmla="*/ 0 h 4110813"/>
              <a:gd name="connsiteX1-751" fmla="*/ 1651784 w 1718238"/>
              <a:gd name="connsiteY1-752" fmla="*/ 0 h 4110813"/>
              <a:gd name="connsiteX2-753" fmla="*/ 1718238 w 1718238"/>
              <a:gd name="connsiteY2-754" fmla="*/ 3726856 h 4110813"/>
              <a:gd name="connsiteX3-755" fmla="*/ 0 w 1718238"/>
              <a:gd name="connsiteY3-756" fmla="*/ 4089211 h 4110813"/>
              <a:gd name="connsiteX4-757" fmla="*/ 271978 w 1718238"/>
              <a:gd name="connsiteY4-758" fmla="*/ 3980149 h 4110813"/>
              <a:gd name="connsiteX5-759" fmla="*/ 538675 w 1718238"/>
              <a:gd name="connsiteY5-760" fmla="*/ 4083238 h 4110813"/>
              <a:gd name="connsiteX6-761" fmla="*/ 594832 w 1718238"/>
              <a:gd name="connsiteY6-762" fmla="*/ 4110813 h 4110813"/>
              <a:gd name="connsiteX7-763" fmla="*/ 610411 w 1718238"/>
              <a:gd name="connsiteY7-764" fmla="*/ 4109347 h 4110813"/>
              <a:gd name="connsiteX8-765" fmla="*/ 618012 w 1718238"/>
              <a:gd name="connsiteY8-766" fmla="*/ 4038984 h 4110813"/>
              <a:gd name="connsiteX9-767" fmla="*/ 987516 w 1718238"/>
              <a:gd name="connsiteY9-768" fmla="*/ 3757949 h 4110813"/>
              <a:gd name="connsiteX10-769" fmla="*/ 1117200 w 1718238"/>
              <a:gd name="connsiteY10-770" fmla="*/ 3779306 h 4110813"/>
              <a:gd name="connsiteX11-771" fmla="*/ 1133972 w 1718238"/>
              <a:gd name="connsiteY11-772" fmla="*/ 3788286 h 4110813"/>
              <a:gd name="connsiteX12-773" fmla="*/ 1180850 w 1718238"/>
              <a:gd name="connsiteY12-774" fmla="*/ 0 h 4110813"/>
              <a:gd name="connsiteX0-775" fmla="*/ 1180850 w 1718238"/>
              <a:gd name="connsiteY0-776" fmla="*/ 0 h 4110813"/>
              <a:gd name="connsiteX1-777" fmla="*/ 1651784 w 1718238"/>
              <a:gd name="connsiteY1-778" fmla="*/ 0 h 4110813"/>
              <a:gd name="connsiteX2-779" fmla="*/ 1718238 w 1718238"/>
              <a:gd name="connsiteY2-780" fmla="*/ 3726856 h 4110813"/>
              <a:gd name="connsiteX3-781" fmla="*/ 0 w 1718238"/>
              <a:gd name="connsiteY3-782" fmla="*/ 4089211 h 4110813"/>
              <a:gd name="connsiteX4-783" fmla="*/ 271978 w 1718238"/>
              <a:gd name="connsiteY4-784" fmla="*/ 3980149 h 4110813"/>
              <a:gd name="connsiteX5-785" fmla="*/ 538675 w 1718238"/>
              <a:gd name="connsiteY5-786" fmla="*/ 4083238 h 4110813"/>
              <a:gd name="connsiteX6-787" fmla="*/ 594832 w 1718238"/>
              <a:gd name="connsiteY6-788" fmla="*/ 4110813 h 4110813"/>
              <a:gd name="connsiteX7-789" fmla="*/ 618012 w 1718238"/>
              <a:gd name="connsiteY7-790" fmla="*/ 4038984 h 4110813"/>
              <a:gd name="connsiteX8-791" fmla="*/ 987516 w 1718238"/>
              <a:gd name="connsiteY8-792" fmla="*/ 3757949 h 4110813"/>
              <a:gd name="connsiteX9-793" fmla="*/ 1117200 w 1718238"/>
              <a:gd name="connsiteY9-794" fmla="*/ 3779306 h 4110813"/>
              <a:gd name="connsiteX10-795" fmla="*/ 1133972 w 1718238"/>
              <a:gd name="connsiteY10-796" fmla="*/ 3788286 h 4110813"/>
              <a:gd name="connsiteX11-797" fmla="*/ 1180850 w 1718238"/>
              <a:gd name="connsiteY11-798" fmla="*/ 0 h 4110813"/>
              <a:gd name="connsiteX0-799" fmla="*/ 1180850 w 1718238"/>
              <a:gd name="connsiteY0-800" fmla="*/ 0 h 4089211"/>
              <a:gd name="connsiteX1-801" fmla="*/ 1651784 w 1718238"/>
              <a:gd name="connsiteY1-802" fmla="*/ 0 h 4089211"/>
              <a:gd name="connsiteX2-803" fmla="*/ 1718238 w 1718238"/>
              <a:gd name="connsiteY2-804" fmla="*/ 3726856 h 4089211"/>
              <a:gd name="connsiteX3-805" fmla="*/ 0 w 1718238"/>
              <a:gd name="connsiteY3-806" fmla="*/ 4089211 h 4089211"/>
              <a:gd name="connsiteX4-807" fmla="*/ 271978 w 1718238"/>
              <a:gd name="connsiteY4-808" fmla="*/ 3980149 h 4089211"/>
              <a:gd name="connsiteX5-809" fmla="*/ 538675 w 1718238"/>
              <a:gd name="connsiteY5-810" fmla="*/ 4083238 h 4089211"/>
              <a:gd name="connsiteX6-811" fmla="*/ 618012 w 1718238"/>
              <a:gd name="connsiteY6-812" fmla="*/ 4038984 h 4089211"/>
              <a:gd name="connsiteX7-813" fmla="*/ 987516 w 1718238"/>
              <a:gd name="connsiteY7-814" fmla="*/ 3757949 h 4089211"/>
              <a:gd name="connsiteX8-815" fmla="*/ 1117200 w 1718238"/>
              <a:gd name="connsiteY8-816" fmla="*/ 3779306 h 4089211"/>
              <a:gd name="connsiteX9-817" fmla="*/ 1133972 w 1718238"/>
              <a:gd name="connsiteY9-818" fmla="*/ 3788286 h 4089211"/>
              <a:gd name="connsiteX10-819" fmla="*/ 1180850 w 1718238"/>
              <a:gd name="connsiteY10-820" fmla="*/ 0 h 4089211"/>
              <a:gd name="connsiteX0-821" fmla="*/ 1180850 w 1718238"/>
              <a:gd name="connsiteY0-822" fmla="*/ 0 h 4089211"/>
              <a:gd name="connsiteX1-823" fmla="*/ 1651784 w 1718238"/>
              <a:gd name="connsiteY1-824" fmla="*/ 0 h 4089211"/>
              <a:gd name="connsiteX2-825" fmla="*/ 1718238 w 1718238"/>
              <a:gd name="connsiteY2-826" fmla="*/ 3726856 h 4089211"/>
              <a:gd name="connsiteX3-827" fmla="*/ 0 w 1718238"/>
              <a:gd name="connsiteY3-828" fmla="*/ 4089211 h 4089211"/>
              <a:gd name="connsiteX4-829" fmla="*/ 271978 w 1718238"/>
              <a:gd name="connsiteY4-830" fmla="*/ 3980149 h 4089211"/>
              <a:gd name="connsiteX5-831" fmla="*/ 618012 w 1718238"/>
              <a:gd name="connsiteY5-832" fmla="*/ 4038984 h 4089211"/>
              <a:gd name="connsiteX6-833" fmla="*/ 987516 w 1718238"/>
              <a:gd name="connsiteY6-834" fmla="*/ 3757949 h 4089211"/>
              <a:gd name="connsiteX7-835" fmla="*/ 1117200 w 1718238"/>
              <a:gd name="connsiteY7-836" fmla="*/ 3779306 h 4089211"/>
              <a:gd name="connsiteX8-837" fmla="*/ 1133972 w 1718238"/>
              <a:gd name="connsiteY8-838" fmla="*/ 3788286 h 4089211"/>
              <a:gd name="connsiteX9-839" fmla="*/ 1180850 w 1718238"/>
              <a:gd name="connsiteY9-840" fmla="*/ 0 h 4089211"/>
              <a:gd name="connsiteX0-841" fmla="*/ 1180850 w 1718238"/>
              <a:gd name="connsiteY0-842" fmla="*/ 0 h 4089211"/>
              <a:gd name="connsiteX1-843" fmla="*/ 1651784 w 1718238"/>
              <a:gd name="connsiteY1-844" fmla="*/ 0 h 4089211"/>
              <a:gd name="connsiteX2-845" fmla="*/ 1718238 w 1718238"/>
              <a:gd name="connsiteY2-846" fmla="*/ 3726856 h 4089211"/>
              <a:gd name="connsiteX3-847" fmla="*/ 0 w 1718238"/>
              <a:gd name="connsiteY3-848" fmla="*/ 4089211 h 4089211"/>
              <a:gd name="connsiteX4-849" fmla="*/ 271978 w 1718238"/>
              <a:gd name="connsiteY4-850" fmla="*/ 3980149 h 4089211"/>
              <a:gd name="connsiteX5-851" fmla="*/ 987516 w 1718238"/>
              <a:gd name="connsiteY5-852" fmla="*/ 3757949 h 4089211"/>
              <a:gd name="connsiteX6-853" fmla="*/ 1117200 w 1718238"/>
              <a:gd name="connsiteY6-854" fmla="*/ 3779306 h 4089211"/>
              <a:gd name="connsiteX7-855" fmla="*/ 1133972 w 1718238"/>
              <a:gd name="connsiteY7-856" fmla="*/ 3788286 h 4089211"/>
              <a:gd name="connsiteX8-857" fmla="*/ 1180850 w 1718238"/>
              <a:gd name="connsiteY8-858" fmla="*/ 0 h 4089211"/>
              <a:gd name="connsiteX0-859" fmla="*/ 908872 w 1446260"/>
              <a:gd name="connsiteY0-860" fmla="*/ 0 h 3980149"/>
              <a:gd name="connsiteX1-861" fmla="*/ 1379806 w 1446260"/>
              <a:gd name="connsiteY1-862" fmla="*/ 0 h 3980149"/>
              <a:gd name="connsiteX2-863" fmla="*/ 1446260 w 1446260"/>
              <a:gd name="connsiteY2-864" fmla="*/ 3726856 h 3980149"/>
              <a:gd name="connsiteX3-865" fmla="*/ 0 w 1446260"/>
              <a:gd name="connsiteY3-866" fmla="*/ 3980149 h 3980149"/>
              <a:gd name="connsiteX4-867" fmla="*/ 715538 w 1446260"/>
              <a:gd name="connsiteY4-868" fmla="*/ 3757949 h 3980149"/>
              <a:gd name="connsiteX5-869" fmla="*/ 845222 w 1446260"/>
              <a:gd name="connsiteY5-870" fmla="*/ 3779306 h 3980149"/>
              <a:gd name="connsiteX6-871" fmla="*/ 861994 w 1446260"/>
              <a:gd name="connsiteY6-872" fmla="*/ 3788286 h 3980149"/>
              <a:gd name="connsiteX7-873" fmla="*/ 908872 w 1446260"/>
              <a:gd name="connsiteY7-874" fmla="*/ 0 h 3980149"/>
              <a:gd name="connsiteX0-875" fmla="*/ 193334 w 730722"/>
              <a:gd name="connsiteY0-876" fmla="*/ 0 h 3788286"/>
              <a:gd name="connsiteX1-877" fmla="*/ 664268 w 730722"/>
              <a:gd name="connsiteY1-878" fmla="*/ 0 h 3788286"/>
              <a:gd name="connsiteX2-879" fmla="*/ 730722 w 730722"/>
              <a:gd name="connsiteY2-880" fmla="*/ 3726856 h 3788286"/>
              <a:gd name="connsiteX3-881" fmla="*/ 0 w 730722"/>
              <a:gd name="connsiteY3-882" fmla="*/ 3757949 h 3788286"/>
              <a:gd name="connsiteX4-883" fmla="*/ 129684 w 730722"/>
              <a:gd name="connsiteY4-884" fmla="*/ 3779306 h 3788286"/>
              <a:gd name="connsiteX5-885" fmla="*/ 146456 w 730722"/>
              <a:gd name="connsiteY5-886" fmla="*/ 3788286 h 3788286"/>
              <a:gd name="connsiteX6-887" fmla="*/ 193334 w 730722"/>
              <a:gd name="connsiteY6-888" fmla="*/ 0 h 3788286"/>
              <a:gd name="connsiteX0-889" fmla="*/ 63650 w 601038"/>
              <a:gd name="connsiteY0-890" fmla="*/ 0 h 3788286"/>
              <a:gd name="connsiteX1-891" fmla="*/ 534584 w 601038"/>
              <a:gd name="connsiteY1-892" fmla="*/ 0 h 3788286"/>
              <a:gd name="connsiteX2-893" fmla="*/ 601038 w 601038"/>
              <a:gd name="connsiteY2-894" fmla="*/ 3726856 h 3788286"/>
              <a:gd name="connsiteX3-895" fmla="*/ 0 w 601038"/>
              <a:gd name="connsiteY3-896" fmla="*/ 3779306 h 3788286"/>
              <a:gd name="connsiteX4-897" fmla="*/ 16772 w 601038"/>
              <a:gd name="connsiteY4-898" fmla="*/ 3788286 h 3788286"/>
              <a:gd name="connsiteX5-899" fmla="*/ 63650 w 601038"/>
              <a:gd name="connsiteY5-900" fmla="*/ 0 h 3788286"/>
              <a:gd name="connsiteX0-901" fmla="*/ 46878 w 584266"/>
              <a:gd name="connsiteY0-902" fmla="*/ 0 h 3788286"/>
              <a:gd name="connsiteX1-903" fmla="*/ 517812 w 584266"/>
              <a:gd name="connsiteY1-904" fmla="*/ 0 h 3788286"/>
              <a:gd name="connsiteX2-905" fmla="*/ 584266 w 584266"/>
              <a:gd name="connsiteY2-906" fmla="*/ 3726856 h 3788286"/>
              <a:gd name="connsiteX3-907" fmla="*/ 0 w 584266"/>
              <a:gd name="connsiteY3-908" fmla="*/ 3788286 h 3788286"/>
              <a:gd name="connsiteX4-909" fmla="*/ 46878 w 584266"/>
              <a:gd name="connsiteY4-910" fmla="*/ 0 h 3788286"/>
              <a:gd name="connsiteX0-911" fmla="*/ 42099 w 579487"/>
              <a:gd name="connsiteY0-912" fmla="*/ 0 h 3740661"/>
              <a:gd name="connsiteX1-913" fmla="*/ 513033 w 579487"/>
              <a:gd name="connsiteY1-914" fmla="*/ 0 h 3740661"/>
              <a:gd name="connsiteX2-915" fmla="*/ 579487 w 579487"/>
              <a:gd name="connsiteY2-916" fmla="*/ 3726856 h 3740661"/>
              <a:gd name="connsiteX3-917" fmla="*/ 0 w 579487"/>
              <a:gd name="connsiteY3-918" fmla="*/ 3740661 h 3740661"/>
              <a:gd name="connsiteX4-919" fmla="*/ 42099 w 579487"/>
              <a:gd name="connsiteY4-920" fmla="*/ 0 h 37406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79487" h="3740661">
                <a:moveTo>
                  <a:pt x="42099" y="0"/>
                </a:moveTo>
                <a:lnTo>
                  <a:pt x="513033" y="0"/>
                </a:lnTo>
                <a:lnTo>
                  <a:pt x="579487" y="3726856"/>
                </a:lnTo>
                <a:lnTo>
                  <a:pt x="0" y="3740661"/>
                </a:lnTo>
                <a:lnTo>
                  <a:pt x="42099" y="0"/>
                </a:lnTo>
                <a:close/>
              </a:path>
            </a:pathLst>
          </a:custGeom>
          <a:solidFill>
            <a:schemeClr val="bg1"/>
          </a:solidFill>
          <a:ln>
            <a:noFill/>
          </a:ln>
        </p:spPr>
        <p:txBody>
          <a:bodyPr lIns="0" tIns="0" rIns="0" bIns="0" rtlCol="0" anchor="ctr"/>
          <a:lstStyle/>
          <a:p>
            <a:pPr algn="ctr" defTabSz="901065"/>
            <a:endParaRPr lang="es-SV">
              <a:solidFill>
                <a:srgbClr val="000000"/>
              </a:solidFill>
            </a:endParaRPr>
          </a:p>
        </p:txBody>
      </p:sp>
      <p:sp>
        <p:nvSpPr>
          <p:cNvPr id="166" name="Forma libre 165"/>
          <p:cNvSpPr/>
          <p:nvPr/>
        </p:nvSpPr>
        <p:spPr bwMode="auto">
          <a:xfrm>
            <a:off x="1329270" y="3200706"/>
            <a:ext cx="255850" cy="1549377"/>
          </a:xfrm>
          <a:custGeom>
            <a:avLst/>
            <a:gdLst>
              <a:gd name="connsiteX0" fmla="*/ 1180850 w 2833732"/>
              <a:gd name="connsiteY0" fmla="*/ 0 h 5216401"/>
              <a:gd name="connsiteX1" fmla="*/ 1651784 w 2833732"/>
              <a:gd name="connsiteY1" fmla="*/ 0 h 5216401"/>
              <a:gd name="connsiteX2" fmla="*/ 1718238 w 2833732"/>
              <a:gd name="connsiteY2" fmla="*/ 3726856 h 5216401"/>
              <a:gd name="connsiteX3" fmla="*/ 1797102 w 2833732"/>
              <a:gd name="connsiteY3" fmla="*/ 3713972 h 5216401"/>
              <a:gd name="connsiteX4" fmla="*/ 2174820 w 2833732"/>
              <a:gd name="connsiteY4" fmla="*/ 3984515 h 5216401"/>
              <a:gd name="connsiteX5" fmla="*/ 2175610 w 2833732"/>
              <a:gd name="connsiteY5" fmla="*/ 3987265 h 5216401"/>
              <a:gd name="connsiteX6" fmla="*/ 2242968 w 2833732"/>
              <a:gd name="connsiteY6" fmla="*/ 3993602 h 5216401"/>
              <a:gd name="connsiteX7" fmla="*/ 2346736 w 2833732"/>
              <a:gd name="connsiteY7" fmla="*/ 4028932 h 5216401"/>
              <a:gd name="connsiteX8" fmla="*/ 2414592 w 2833732"/>
              <a:gd name="connsiteY8" fmla="*/ 4076249 h 5216401"/>
              <a:gd name="connsiteX9" fmla="*/ 2459754 w 2833732"/>
              <a:gd name="connsiteY9" fmla="*/ 4041476 h 5216401"/>
              <a:gd name="connsiteX10" fmla="*/ 2670632 w 2833732"/>
              <a:gd name="connsiteY10" fmla="*/ 3981365 h 5216401"/>
              <a:gd name="connsiteX11" fmla="*/ 2817442 w 2833732"/>
              <a:gd name="connsiteY11" fmla="*/ 4009025 h 5216401"/>
              <a:gd name="connsiteX12" fmla="*/ 2833732 w 2833732"/>
              <a:gd name="connsiteY12" fmla="*/ 4017276 h 5216401"/>
              <a:gd name="connsiteX13" fmla="*/ 2833732 w 2833732"/>
              <a:gd name="connsiteY13" fmla="*/ 4529809 h 5216401"/>
              <a:gd name="connsiteX14" fmla="*/ 2833732 w 2833732"/>
              <a:gd name="connsiteY14" fmla="*/ 4649393 h 5216401"/>
              <a:gd name="connsiteX15" fmla="*/ 2833732 w 2833732"/>
              <a:gd name="connsiteY15" fmla="*/ 5216401 h 5216401"/>
              <a:gd name="connsiteX16" fmla="*/ 0 w 2833732"/>
              <a:gd name="connsiteY16" fmla="*/ 5216401 h 5216401"/>
              <a:gd name="connsiteX17" fmla="*/ 0 w 2833732"/>
              <a:gd name="connsiteY17" fmla="*/ 4575025 h 5216401"/>
              <a:gd name="connsiteX18" fmla="*/ 0 w 2833732"/>
              <a:gd name="connsiteY18" fmla="*/ 4504455 h 5216401"/>
              <a:gd name="connsiteX19" fmla="*/ 0 w 2833732"/>
              <a:gd name="connsiteY19" fmla="*/ 4089211 h 5216401"/>
              <a:gd name="connsiteX20" fmla="*/ 5281 w 2833732"/>
              <a:gd name="connsiteY20" fmla="*/ 4083238 h 5216401"/>
              <a:gd name="connsiteX21" fmla="*/ 271978 w 2833732"/>
              <a:gd name="connsiteY21" fmla="*/ 3980149 h 5216401"/>
              <a:gd name="connsiteX22" fmla="*/ 538675 w 2833732"/>
              <a:gd name="connsiteY22" fmla="*/ 4083238 h 5216401"/>
              <a:gd name="connsiteX23" fmla="*/ 569534 w 2833732"/>
              <a:gd name="connsiteY23" fmla="*/ 4118141 h 5216401"/>
              <a:gd name="connsiteX24" fmla="*/ 594832 w 2833732"/>
              <a:gd name="connsiteY24" fmla="*/ 4110813 h 5216401"/>
              <a:gd name="connsiteX25" fmla="*/ 610411 w 2833732"/>
              <a:gd name="connsiteY25" fmla="*/ 4109347 h 5216401"/>
              <a:gd name="connsiteX26" fmla="*/ 618012 w 2833732"/>
              <a:gd name="connsiteY26" fmla="*/ 4038984 h 5216401"/>
              <a:gd name="connsiteX27" fmla="*/ 987516 w 2833732"/>
              <a:gd name="connsiteY27" fmla="*/ 3757949 h 5216401"/>
              <a:gd name="connsiteX28" fmla="*/ 1117200 w 2833732"/>
              <a:gd name="connsiteY28" fmla="*/ 3779306 h 5216401"/>
              <a:gd name="connsiteX29" fmla="*/ 1133972 w 2833732"/>
              <a:gd name="connsiteY29" fmla="*/ 3788286 h 5216401"/>
              <a:gd name="connsiteX0-1" fmla="*/ 1180850 w 2833732"/>
              <a:gd name="connsiteY0-2" fmla="*/ 0 h 5216401"/>
              <a:gd name="connsiteX1-3" fmla="*/ 1651784 w 2833732"/>
              <a:gd name="connsiteY1-4" fmla="*/ 0 h 5216401"/>
              <a:gd name="connsiteX2-5" fmla="*/ 1718238 w 2833732"/>
              <a:gd name="connsiteY2-6" fmla="*/ 3726856 h 5216401"/>
              <a:gd name="connsiteX3-7" fmla="*/ 1797102 w 2833732"/>
              <a:gd name="connsiteY3-8" fmla="*/ 3713972 h 5216401"/>
              <a:gd name="connsiteX4-9" fmla="*/ 2174820 w 2833732"/>
              <a:gd name="connsiteY4-10" fmla="*/ 3984515 h 5216401"/>
              <a:gd name="connsiteX5-11" fmla="*/ 2175610 w 2833732"/>
              <a:gd name="connsiteY5-12" fmla="*/ 3987265 h 5216401"/>
              <a:gd name="connsiteX6-13" fmla="*/ 2242968 w 2833732"/>
              <a:gd name="connsiteY6-14" fmla="*/ 3993602 h 5216401"/>
              <a:gd name="connsiteX7-15" fmla="*/ 2346736 w 2833732"/>
              <a:gd name="connsiteY7-16" fmla="*/ 4028932 h 5216401"/>
              <a:gd name="connsiteX8-17" fmla="*/ 2414592 w 2833732"/>
              <a:gd name="connsiteY8-18" fmla="*/ 4076249 h 5216401"/>
              <a:gd name="connsiteX9-19" fmla="*/ 2459754 w 2833732"/>
              <a:gd name="connsiteY9-20" fmla="*/ 4041476 h 5216401"/>
              <a:gd name="connsiteX10-21" fmla="*/ 2670632 w 2833732"/>
              <a:gd name="connsiteY10-22" fmla="*/ 3981365 h 5216401"/>
              <a:gd name="connsiteX11-23" fmla="*/ 2817442 w 2833732"/>
              <a:gd name="connsiteY11-24" fmla="*/ 4009025 h 5216401"/>
              <a:gd name="connsiteX12-25" fmla="*/ 2833732 w 2833732"/>
              <a:gd name="connsiteY12-26" fmla="*/ 4017276 h 5216401"/>
              <a:gd name="connsiteX13-27" fmla="*/ 2833732 w 2833732"/>
              <a:gd name="connsiteY13-28" fmla="*/ 4529809 h 5216401"/>
              <a:gd name="connsiteX14-29" fmla="*/ 2833732 w 2833732"/>
              <a:gd name="connsiteY14-30" fmla="*/ 4649393 h 5216401"/>
              <a:gd name="connsiteX15-31" fmla="*/ 2833732 w 2833732"/>
              <a:gd name="connsiteY15-32" fmla="*/ 5216401 h 5216401"/>
              <a:gd name="connsiteX16-33" fmla="*/ 0 w 2833732"/>
              <a:gd name="connsiteY16-34" fmla="*/ 4575025 h 5216401"/>
              <a:gd name="connsiteX17-35" fmla="*/ 0 w 2833732"/>
              <a:gd name="connsiteY17-36" fmla="*/ 4504455 h 5216401"/>
              <a:gd name="connsiteX18-37" fmla="*/ 0 w 2833732"/>
              <a:gd name="connsiteY18-38" fmla="*/ 4089211 h 5216401"/>
              <a:gd name="connsiteX19-39" fmla="*/ 5281 w 2833732"/>
              <a:gd name="connsiteY19-40" fmla="*/ 4083238 h 5216401"/>
              <a:gd name="connsiteX20-41" fmla="*/ 271978 w 2833732"/>
              <a:gd name="connsiteY20-42" fmla="*/ 3980149 h 5216401"/>
              <a:gd name="connsiteX21-43" fmla="*/ 538675 w 2833732"/>
              <a:gd name="connsiteY21-44" fmla="*/ 4083238 h 5216401"/>
              <a:gd name="connsiteX22-45" fmla="*/ 569534 w 2833732"/>
              <a:gd name="connsiteY22-46" fmla="*/ 4118141 h 5216401"/>
              <a:gd name="connsiteX23-47" fmla="*/ 594832 w 2833732"/>
              <a:gd name="connsiteY23-48" fmla="*/ 4110813 h 5216401"/>
              <a:gd name="connsiteX24-49" fmla="*/ 610411 w 2833732"/>
              <a:gd name="connsiteY24-50" fmla="*/ 4109347 h 5216401"/>
              <a:gd name="connsiteX25-51" fmla="*/ 618012 w 2833732"/>
              <a:gd name="connsiteY25-52" fmla="*/ 4038984 h 5216401"/>
              <a:gd name="connsiteX26-53" fmla="*/ 987516 w 2833732"/>
              <a:gd name="connsiteY26-54" fmla="*/ 3757949 h 5216401"/>
              <a:gd name="connsiteX27-55" fmla="*/ 1117200 w 2833732"/>
              <a:gd name="connsiteY27-56" fmla="*/ 3779306 h 5216401"/>
              <a:gd name="connsiteX28-57" fmla="*/ 1133972 w 2833732"/>
              <a:gd name="connsiteY28-58" fmla="*/ 3788286 h 5216401"/>
              <a:gd name="connsiteX29-59" fmla="*/ 1180850 w 2833732"/>
              <a:gd name="connsiteY29-60" fmla="*/ 0 h 5216401"/>
              <a:gd name="connsiteX0-61" fmla="*/ 1180850 w 2833732"/>
              <a:gd name="connsiteY0-62" fmla="*/ 0 h 5216401"/>
              <a:gd name="connsiteX1-63" fmla="*/ 1651784 w 2833732"/>
              <a:gd name="connsiteY1-64" fmla="*/ 0 h 5216401"/>
              <a:gd name="connsiteX2-65" fmla="*/ 1718238 w 2833732"/>
              <a:gd name="connsiteY2-66" fmla="*/ 3726856 h 5216401"/>
              <a:gd name="connsiteX3-67" fmla="*/ 1797102 w 2833732"/>
              <a:gd name="connsiteY3-68" fmla="*/ 3713972 h 5216401"/>
              <a:gd name="connsiteX4-69" fmla="*/ 2174820 w 2833732"/>
              <a:gd name="connsiteY4-70" fmla="*/ 3984515 h 5216401"/>
              <a:gd name="connsiteX5-71" fmla="*/ 2175610 w 2833732"/>
              <a:gd name="connsiteY5-72" fmla="*/ 3987265 h 5216401"/>
              <a:gd name="connsiteX6-73" fmla="*/ 2242968 w 2833732"/>
              <a:gd name="connsiteY6-74" fmla="*/ 3993602 h 5216401"/>
              <a:gd name="connsiteX7-75" fmla="*/ 2346736 w 2833732"/>
              <a:gd name="connsiteY7-76" fmla="*/ 4028932 h 5216401"/>
              <a:gd name="connsiteX8-77" fmla="*/ 2414592 w 2833732"/>
              <a:gd name="connsiteY8-78" fmla="*/ 4076249 h 5216401"/>
              <a:gd name="connsiteX9-79" fmla="*/ 2459754 w 2833732"/>
              <a:gd name="connsiteY9-80" fmla="*/ 4041476 h 5216401"/>
              <a:gd name="connsiteX10-81" fmla="*/ 2670632 w 2833732"/>
              <a:gd name="connsiteY10-82" fmla="*/ 3981365 h 5216401"/>
              <a:gd name="connsiteX11-83" fmla="*/ 2817442 w 2833732"/>
              <a:gd name="connsiteY11-84" fmla="*/ 4009025 h 5216401"/>
              <a:gd name="connsiteX12-85" fmla="*/ 2833732 w 2833732"/>
              <a:gd name="connsiteY12-86" fmla="*/ 4017276 h 5216401"/>
              <a:gd name="connsiteX13-87" fmla="*/ 2833732 w 2833732"/>
              <a:gd name="connsiteY13-88" fmla="*/ 4529809 h 5216401"/>
              <a:gd name="connsiteX14-89" fmla="*/ 2833732 w 2833732"/>
              <a:gd name="connsiteY14-90" fmla="*/ 4649393 h 5216401"/>
              <a:gd name="connsiteX15-91" fmla="*/ 2833732 w 2833732"/>
              <a:gd name="connsiteY15-92" fmla="*/ 5216401 h 5216401"/>
              <a:gd name="connsiteX16-93" fmla="*/ 0 w 2833732"/>
              <a:gd name="connsiteY16-94" fmla="*/ 4504455 h 5216401"/>
              <a:gd name="connsiteX17-95" fmla="*/ 0 w 2833732"/>
              <a:gd name="connsiteY17-96" fmla="*/ 4089211 h 5216401"/>
              <a:gd name="connsiteX18-97" fmla="*/ 5281 w 2833732"/>
              <a:gd name="connsiteY18-98" fmla="*/ 4083238 h 5216401"/>
              <a:gd name="connsiteX19-99" fmla="*/ 271978 w 2833732"/>
              <a:gd name="connsiteY19-100" fmla="*/ 3980149 h 5216401"/>
              <a:gd name="connsiteX20-101" fmla="*/ 538675 w 2833732"/>
              <a:gd name="connsiteY20-102" fmla="*/ 4083238 h 5216401"/>
              <a:gd name="connsiteX21-103" fmla="*/ 569534 w 2833732"/>
              <a:gd name="connsiteY21-104" fmla="*/ 4118141 h 5216401"/>
              <a:gd name="connsiteX22-105" fmla="*/ 594832 w 2833732"/>
              <a:gd name="connsiteY22-106" fmla="*/ 4110813 h 5216401"/>
              <a:gd name="connsiteX23-107" fmla="*/ 610411 w 2833732"/>
              <a:gd name="connsiteY23-108" fmla="*/ 4109347 h 5216401"/>
              <a:gd name="connsiteX24-109" fmla="*/ 618012 w 2833732"/>
              <a:gd name="connsiteY24-110" fmla="*/ 4038984 h 5216401"/>
              <a:gd name="connsiteX25-111" fmla="*/ 987516 w 2833732"/>
              <a:gd name="connsiteY25-112" fmla="*/ 3757949 h 5216401"/>
              <a:gd name="connsiteX26-113" fmla="*/ 1117200 w 2833732"/>
              <a:gd name="connsiteY26-114" fmla="*/ 3779306 h 5216401"/>
              <a:gd name="connsiteX27-115" fmla="*/ 1133972 w 2833732"/>
              <a:gd name="connsiteY27-116" fmla="*/ 3788286 h 5216401"/>
              <a:gd name="connsiteX28-117" fmla="*/ 1180850 w 2833732"/>
              <a:gd name="connsiteY28-118" fmla="*/ 0 h 5216401"/>
              <a:gd name="connsiteX0-119" fmla="*/ 1180850 w 2833732"/>
              <a:gd name="connsiteY0-120" fmla="*/ 0 h 5216401"/>
              <a:gd name="connsiteX1-121" fmla="*/ 1651784 w 2833732"/>
              <a:gd name="connsiteY1-122" fmla="*/ 0 h 5216401"/>
              <a:gd name="connsiteX2-123" fmla="*/ 1718238 w 2833732"/>
              <a:gd name="connsiteY2-124" fmla="*/ 3726856 h 5216401"/>
              <a:gd name="connsiteX3-125" fmla="*/ 1797102 w 2833732"/>
              <a:gd name="connsiteY3-126" fmla="*/ 3713972 h 5216401"/>
              <a:gd name="connsiteX4-127" fmla="*/ 2174820 w 2833732"/>
              <a:gd name="connsiteY4-128" fmla="*/ 3984515 h 5216401"/>
              <a:gd name="connsiteX5-129" fmla="*/ 2175610 w 2833732"/>
              <a:gd name="connsiteY5-130" fmla="*/ 3987265 h 5216401"/>
              <a:gd name="connsiteX6-131" fmla="*/ 2242968 w 2833732"/>
              <a:gd name="connsiteY6-132" fmla="*/ 3993602 h 5216401"/>
              <a:gd name="connsiteX7-133" fmla="*/ 2346736 w 2833732"/>
              <a:gd name="connsiteY7-134" fmla="*/ 4028932 h 5216401"/>
              <a:gd name="connsiteX8-135" fmla="*/ 2414592 w 2833732"/>
              <a:gd name="connsiteY8-136" fmla="*/ 4076249 h 5216401"/>
              <a:gd name="connsiteX9-137" fmla="*/ 2459754 w 2833732"/>
              <a:gd name="connsiteY9-138" fmla="*/ 4041476 h 5216401"/>
              <a:gd name="connsiteX10-139" fmla="*/ 2670632 w 2833732"/>
              <a:gd name="connsiteY10-140" fmla="*/ 3981365 h 5216401"/>
              <a:gd name="connsiteX11-141" fmla="*/ 2817442 w 2833732"/>
              <a:gd name="connsiteY11-142" fmla="*/ 4009025 h 5216401"/>
              <a:gd name="connsiteX12-143" fmla="*/ 2833732 w 2833732"/>
              <a:gd name="connsiteY12-144" fmla="*/ 4017276 h 5216401"/>
              <a:gd name="connsiteX13-145" fmla="*/ 2833732 w 2833732"/>
              <a:gd name="connsiteY13-146" fmla="*/ 4529809 h 5216401"/>
              <a:gd name="connsiteX14-147" fmla="*/ 2833732 w 2833732"/>
              <a:gd name="connsiteY14-148" fmla="*/ 4649393 h 5216401"/>
              <a:gd name="connsiteX15-149" fmla="*/ 2833732 w 2833732"/>
              <a:gd name="connsiteY15-150" fmla="*/ 5216401 h 5216401"/>
              <a:gd name="connsiteX16-151" fmla="*/ 0 w 2833732"/>
              <a:gd name="connsiteY16-152" fmla="*/ 4089211 h 5216401"/>
              <a:gd name="connsiteX17-153" fmla="*/ 5281 w 2833732"/>
              <a:gd name="connsiteY17-154" fmla="*/ 4083238 h 5216401"/>
              <a:gd name="connsiteX18-155" fmla="*/ 271978 w 2833732"/>
              <a:gd name="connsiteY18-156" fmla="*/ 3980149 h 5216401"/>
              <a:gd name="connsiteX19-157" fmla="*/ 538675 w 2833732"/>
              <a:gd name="connsiteY19-158" fmla="*/ 4083238 h 5216401"/>
              <a:gd name="connsiteX20-159" fmla="*/ 569534 w 2833732"/>
              <a:gd name="connsiteY20-160" fmla="*/ 4118141 h 5216401"/>
              <a:gd name="connsiteX21-161" fmla="*/ 594832 w 2833732"/>
              <a:gd name="connsiteY21-162" fmla="*/ 4110813 h 5216401"/>
              <a:gd name="connsiteX22-163" fmla="*/ 610411 w 2833732"/>
              <a:gd name="connsiteY22-164" fmla="*/ 4109347 h 5216401"/>
              <a:gd name="connsiteX23-165" fmla="*/ 618012 w 2833732"/>
              <a:gd name="connsiteY23-166" fmla="*/ 4038984 h 5216401"/>
              <a:gd name="connsiteX24-167" fmla="*/ 987516 w 2833732"/>
              <a:gd name="connsiteY24-168" fmla="*/ 3757949 h 5216401"/>
              <a:gd name="connsiteX25-169" fmla="*/ 1117200 w 2833732"/>
              <a:gd name="connsiteY25-170" fmla="*/ 3779306 h 5216401"/>
              <a:gd name="connsiteX26-171" fmla="*/ 1133972 w 2833732"/>
              <a:gd name="connsiteY26-172" fmla="*/ 3788286 h 5216401"/>
              <a:gd name="connsiteX27-173" fmla="*/ 1180850 w 2833732"/>
              <a:gd name="connsiteY27-174" fmla="*/ 0 h 5216401"/>
              <a:gd name="connsiteX0-175" fmla="*/ 1180850 w 2833732"/>
              <a:gd name="connsiteY0-176" fmla="*/ 0 h 5216401"/>
              <a:gd name="connsiteX1-177" fmla="*/ 1651784 w 2833732"/>
              <a:gd name="connsiteY1-178" fmla="*/ 0 h 5216401"/>
              <a:gd name="connsiteX2-179" fmla="*/ 1718238 w 2833732"/>
              <a:gd name="connsiteY2-180" fmla="*/ 3726856 h 5216401"/>
              <a:gd name="connsiteX3-181" fmla="*/ 1797102 w 2833732"/>
              <a:gd name="connsiteY3-182" fmla="*/ 3713972 h 5216401"/>
              <a:gd name="connsiteX4-183" fmla="*/ 2174820 w 2833732"/>
              <a:gd name="connsiteY4-184" fmla="*/ 3984515 h 5216401"/>
              <a:gd name="connsiteX5-185" fmla="*/ 2175610 w 2833732"/>
              <a:gd name="connsiteY5-186" fmla="*/ 3987265 h 5216401"/>
              <a:gd name="connsiteX6-187" fmla="*/ 2242968 w 2833732"/>
              <a:gd name="connsiteY6-188" fmla="*/ 3993602 h 5216401"/>
              <a:gd name="connsiteX7-189" fmla="*/ 2346736 w 2833732"/>
              <a:gd name="connsiteY7-190" fmla="*/ 4028932 h 5216401"/>
              <a:gd name="connsiteX8-191" fmla="*/ 2414592 w 2833732"/>
              <a:gd name="connsiteY8-192" fmla="*/ 4076249 h 5216401"/>
              <a:gd name="connsiteX9-193" fmla="*/ 2459754 w 2833732"/>
              <a:gd name="connsiteY9-194" fmla="*/ 4041476 h 5216401"/>
              <a:gd name="connsiteX10-195" fmla="*/ 2670632 w 2833732"/>
              <a:gd name="connsiteY10-196" fmla="*/ 3981365 h 5216401"/>
              <a:gd name="connsiteX11-197" fmla="*/ 2817442 w 2833732"/>
              <a:gd name="connsiteY11-198" fmla="*/ 4009025 h 5216401"/>
              <a:gd name="connsiteX12-199" fmla="*/ 2833732 w 2833732"/>
              <a:gd name="connsiteY12-200" fmla="*/ 4017276 h 5216401"/>
              <a:gd name="connsiteX13-201" fmla="*/ 2833732 w 2833732"/>
              <a:gd name="connsiteY13-202" fmla="*/ 4529809 h 5216401"/>
              <a:gd name="connsiteX14-203" fmla="*/ 2833732 w 2833732"/>
              <a:gd name="connsiteY14-204" fmla="*/ 4649393 h 5216401"/>
              <a:gd name="connsiteX15-205" fmla="*/ 2833732 w 2833732"/>
              <a:gd name="connsiteY15-206" fmla="*/ 5216401 h 5216401"/>
              <a:gd name="connsiteX16-207" fmla="*/ 0 w 2833732"/>
              <a:gd name="connsiteY16-208" fmla="*/ 4089211 h 5216401"/>
              <a:gd name="connsiteX17-209" fmla="*/ 5281 w 2833732"/>
              <a:gd name="connsiteY17-210" fmla="*/ 4083238 h 5216401"/>
              <a:gd name="connsiteX18-211" fmla="*/ 271978 w 2833732"/>
              <a:gd name="connsiteY18-212" fmla="*/ 3980149 h 5216401"/>
              <a:gd name="connsiteX19-213" fmla="*/ 538675 w 2833732"/>
              <a:gd name="connsiteY19-214" fmla="*/ 4083238 h 5216401"/>
              <a:gd name="connsiteX20-215" fmla="*/ 569534 w 2833732"/>
              <a:gd name="connsiteY20-216" fmla="*/ 4118141 h 5216401"/>
              <a:gd name="connsiteX21-217" fmla="*/ 594832 w 2833732"/>
              <a:gd name="connsiteY21-218" fmla="*/ 4110813 h 5216401"/>
              <a:gd name="connsiteX22-219" fmla="*/ 618012 w 2833732"/>
              <a:gd name="connsiteY22-220" fmla="*/ 4038984 h 5216401"/>
              <a:gd name="connsiteX23-221" fmla="*/ 987516 w 2833732"/>
              <a:gd name="connsiteY23-222" fmla="*/ 3757949 h 5216401"/>
              <a:gd name="connsiteX24-223" fmla="*/ 1117200 w 2833732"/>
              <a:gd name="connsiteY24-224" fmla="*/ 3779306 h 5216401"/>
              <a:gd name="connsiteX25-225" fmla="*/ 1133972 w 2833732"/>
              <a:gd name="connsiteY25-226" fmla="*/ 3788286 h 5216401"/>
              <a:gd name="connsiteX26-227" fmla="*/ 1180850 w 2833732"/>
              <a:gd name="connsiteY26-228" fmla="*/ 0 h 5216401"/>
              <a:gd name="connsiteX0-229" fmla="*/ 1180850 w 2833732"/>
              <a:gd name="connsiteY0-230" fmla="*/ 0 h 5216401"/>
              <a:gd name="connsiteX1-231" fmla="*/ 1651784 w 2833732"/>
              <a:gd name="connsiteY1-232" fmla="*/ 0 h 5216401"/>
              <a:gd name="connsiteX2-233" fmla="*/ 1718238 w 2833732"/>
              <a:gd name="connsiteY2-234" fmla="*/ 3726856 h 5216401"/>
              <a:gd name="connsiteX3-235" fmla="*/ 1797102 w 2833732"/>
              <a:gd name="connsiteY3-236" fmla="*/ 3713972 h 5216401"/>
              <a:gd name="connsiteX4-237" fmla="*/ 2174820 w 2833732"/>
              <a:gd name="connsiteY4-238" fmla="*/ 3984515 h 5216401"/>
              <a:gd name="connsiteX5-239" fmla="*/ 2175610 w 2833732"/>
              <a:gd name="connsiteY5-240" fmla="*/ 3987265 h 5216401"/>
              <a:gd name="connsiteX6-241" fmla="*/ 2242968 w 2833732"/>
              <a:gd name="connsiteY6-242" fmla="*/ 3993602 h 5216401"/>
              <a:gd name="connsiteX7-243" fmla="*/ 2346736 w 2833732"/>
              <a:gd name="connsiteY7-244" fmla="*/ 4028932 h 5216401"/>
              <a:gd name="connsiteX8-245" fmla="*/ 2414592 w 2833732"/>
              <a:gd name="connsiteY8-246" fmla="*/ 4076249 h 5216401"/>
              <a:gd name="connsiteX9-247" fmla="*/ 2459754 w 2833732"/>
              <a:gd name="connsiteY9-248" fmla="*/ 4041476 h 5216401"/>
              <a:gd name="connsiteX10-249" fmla="*/ 2670632 w 2833732"/>
              <a:gd name="connsiteY10-250" fmla="*/ 3981365 h 5216401"/>
              <a:gd name="connsiteX11-251" fmla="*/ 2817442 w 2833732"/>
              <a:gd name="connsiteY11-252" fmla="*/ 4009025 h 5216401"/>
              <a:gd name="connsiteX12-253" fmla="*/ 2833732 w 2833732"/>
              <a:gd name="connsiteY12-254" fmla="*/ 4017276 h 5216401"/>
              <a:gd name="connsiteX13-255" fmla="*/ 2833732 w 2833732"/>
              <a:gd name="connsiteY13-256" fmla="*/ 4529809 h 5216401"/>
              <a:gd name="connsiteX14-257" fmla="*/ 2833732 w 2833732"/>
              <a:gd name="connsiteY14-258" fmla="*/ 4649393 h 5216401"/>
              <a:gd name="connsiteX15-259" fmla="*/ 2833732 w 2833732"/>
              <a:gd name="connsiteY15-260" fmla="*/ 5216401 h 5216401"/>
              <a:gd name="connsiteX16-261" fmla="*/ 0 w 2833732"/>
              <a:gd name="connsiteY16-262" fmla="*/ 4089211 h 5216401"/>
              <a:gd name="connsiteX17-263" fmla="*/ 5281 w 2833732"/>
              <a:gd name="connsiteY17-264" fmla="*/ 4083238 h 5216401"/>
              <a:gd name="connsiteX18-265" fmla="*/ 271978 w 2833732"/>
              <a:gd name="connsiteY18-266" fmla="*/ 3980149 h 5216401"/>
              <a:gd name="connsiteX19-267" fmla="*/ 538675 w 2833732"/>
              <a:gd name="connsiteY19-268" fmla="*/ 4083238 h 5216401"/>
              <a:gd name="connsiteX20-269" fmla="*/ 569534 w 2833732"/>
              <a:gd name="connsiteY20-270" fmla="*/ 4118141 h 5216401"/>
              <a:gd name="connsiteX21-271" fmla="*/ 594832 w 2833732"/>
              <a:gd name="connsiteY21-272" fmla="*/ 4110813 h 5216401"/>
              <a:gd name="connsiteX22-273" fmla="*/ 987516 w 2833732"/>
              <a:gd name="connsiteY22-274" fmla="*/ 3757949 h 5216401"/>
              <a:gd name="connsiteX23-275" fmla="*/ 1117200 w 2833732"/>
              <a:gd name="connsiteY23-276" fmla="*/ 3779306 h 5216401"/>
              <a:gd name="connsiteX24-277" fmla="*/ 1133972 w 2833732"/>
              <a:gd name="connsiteY24-278" fmla="*/ 3788286 h 5216401"/>
              <a:gd name="connsiteX25-279" fmla="*/ 1180850 w 2833732"/>
              <a:gd name="connsiteY25-280" fmla="*/ 0 h 5216401"/>
              <a:gd name="connsiteX0-281" fmla="*/ 1180850 w 2833732"/>
              <a:gd name="connsiteY0-282" fmla="*/ 0 h 5216401"/>
              <a:gd name="connsiteX1-283" fmla="*/ 1651784 w 2833732"/>
              <a:gd name="connsiteY1-284" fmla="*/ 0 h 5216401"/>
              <a:gd name="connsiteX2-285" fmla="*/ 1718238 w 2833732"/>
              <a:gd name="connsiteY2-286" fmla="*/ 3726856 h 5216401"/>
              <a:gd name="connsiteX3-287" fmla="*/ 1797102 w 2833732"/>
              <a:gd name="connsiteY3-288" fmla="*/ 3713972 h 5216401"/>
              <a:gd name="connsiteX4-289" fmla="*/ 2174820 w 2833732"/>
              <a:gd name="connsiteY4-290" fmla="*/ 3984515 h 5216401"/>
              <a:gd name="connsiteX5-291" fmla="*/ 2175610 w 2833732"/>
              <a:gd name="connsiteY5-292" fmla="*/ 3987265 h 5216401"/>
              <a:gd name="connsiteX6-293" fmla="*/ 2242968 w 2833732"/>
              <a:gd name="connsiteY6-294" fmla="*/ 3993602 h 5216401"/>
              <a:gd name="connsiteX7-295" fmla="*/ 2346736 w 2833732"/>
              <a:gd name="connsiteY7-296" fmla="*/ 4028932 h 5216401"/>
              <a:gd name="connsiteX8-297" fmla="*/ 2414592 w 2833732"/>
              <a:gd name="connsiteY8-298" fmla="*/ 4076249 h 5216401"/>
              <a:gd name="connsiteX9-299" fmla="*/ 2459754 w 2833732"/>
              <a:gd name="connsiteY9-300" fmla="*/ 4041476 h 5216401"/>
              <a:gd name="connsiteX10-301" fmla="*/ 2670632 w 2833732"/>
              <a:gd name="connsiteY10-302" fmla="*/ 3981365 h 5216401"/>
              <a:gd name="connsiteX11-303" fmla="*/ 2817442 w 2833732"/>
              <a:gd name="connsiteY11-304" fmla="*/ 4009025 h 5216401"/>
              <a:gd name="connsiteX12-305" fmla="*/ 2833732 w 2833732"/>
              <a:gd name="connsiteY12-306" fmla="*/ 4017276 h 5216401"/>
              <a:gd name="connsiteX13-307" fmla="*/ 2833732 w 2833732"/>
              <a:gd name="connsiteY13-308" fmla="*/ 4529809 h 5216401"/>
              <a:gd name="connsiteX14-309" fmla="*/ 2833732 w 2833732"/>
              <a:gd name="connsiteY14-310" fmla="*/ 4649393 h 5216401"/>
              <a:gd name="connsiteX15-311" fmla="*/ 2833732 w 2833732"/>
              <a:gd name="connsiteY15-312" fmla="*/ 5216401 h 5216401"/>
              <a:gd name="connsiteX16-313" fmla="*/ 0 w 2833732"/>
              <a:gd name="connsiteY16-314" fmla="*/ 4089211 h 5216401"/>
              <a:gd name="connsiteX17-315" fmla="*/ 5281 w 2833732"/>
              <a:gd name="connsiteY17-316" fmla="*/ 4083238 h 5216401"/>
              <a:gd name="connsiteX18-317" fmla="*/ 271978 w 2833732"/>
              <a:gd name="connsiteY18-318" fmla="*/ 3980149 h 5216401"/>
              <a:gd name="connsiteX19-319" fmla="*/ 538675 w 2833732"/>
              <a:gd name="connsiteY19-320" fmla="*/ 4083238 h 5216401"/>
              <a:gd name="connsiteX20-321" fmla="*/ 594832 w 2833732"/>
              <a:gd name="connsiteY20-322" fmla="*/ 4110813 h 5216401"/>
              <a:gd name="connsiteX21-323" fmla="*/ 987516 w 2833732"/>
              <a:gd name="connsiteY21-324" fmla="*/ 3757949 h 5216401"/>
              <a:gd name="connsiteX22-325" fmla="*/ 1117200 w 2833732"/>
              <a:gd name="connsiteY22-326" fmla="*/ 3779306 h 5216401"/>
              <a:gd name="connsiteX23-327" fmla="*/ 1133972 w 2833732"/>
              <a:gd name="connsiteY23-328" fmla="*/ 3788286 h 5216401"/>
              <a:gd name="connsiteX24-329" fmla="*/ 1180850 w 2833732"/>
              <a:gd name="connsiteY24-330" fmla="*/ 0 h 5216401"/>
              <a:gd name="connsiteX0-331" fmla="*/ 1180850 w 2833732"/>
              <a:gd name="connsiteY0-332" fmla="*/ 0 h 5216401"/>
              <a:gd name="connsiteX1-333" fmla="*/ 1651784 w 2833732"/>
              <a:gd name="connsiteY1-334" fmla="*/ 0 h 5216401"/>
              <a:gd name="connsiteX2-335" fmla="*/ 1718238 w 2833732"/>
              <a:gd name="connsiteY2-336" fmla="*/ 3726856 h 5216401"/>
              <a:gd name="connsiteX3-337" fmla="*/ 1797102 w 2833732"/>
              <a:gd name="connsiteY3-338" fmla="*/ 3713972 h 5216401"/>
              <a:gd name="connsiteX4-339" fmla="*/ 2174820 w 2833732"/>
              <a:gd name="connsiteY4-340" fmla="*/ 3984515 h 5216401"/>
              <a:gd name="connsiteX5-341" fmla="*/ 2175610 w 2833732"/>
              <a:gd name="connsiteY5-342" fmla="*/ 3987265 h 5216401"/>
              <a:gd name="connsiteX6-343" fmla="*/ 2242968 w 2833732"/>
              <a:gd name="connsiteY6-344" fmla="*/ 3993602 h 5216401"/>
              <a:gd name="connsiteX7-345" fmla="*/ 2346736 w 2833732"/>
              <a:gd name="connsiteY7-346" fmla="*/ 4028932 h 5216401"/>
              <a:gd name="connsiteX8-347" fmla="*/ 2414592 w 2833732"/>
              <a:gd name="connsiteY8-348" fmla="*/ 4076249 h 5216401"/>
              <a:gd name="connsiteX9-349" fmla="*/ 2459754 w 2833732"/>
              <a:gd name="connsiteY9-350" fmla="*/ 4041476 h 5216401"/>
              <a:gd name="connsiteX10-351" fmla="*/ 2670632 w 2833732"/>
              <a:gd name="connsiteY10-352" fmla="*/ 3981365 h 5216401"/>
              <a:gd name="connsiteX11-353" fmla="*/ 2817442 w 2833732"/>
              <a:gd name="connsiteY11-354" fmla="*/ 4009025 h 5216401"/>
              <a:gd name="connsiteX12-355" fmla="*/ 2833732 w 2833732"/>
              <a:gd name="connsiteY12-356" fmla="*/ 4017276 h 5216401"/>
              <a:gd name="connsiteX13-357" fmla="*/ 2833732 w 2833732"/>
              <a:gd name="connsiteY13-358" fmla="*/ 4529809 h 5216401"/>
              <a:gd name="connsiteX14-359" fmla="*/ 2833732 w 2833732"/>
              <a:gd name="connsiteY14-360" fmla="*/ 4649393 h 5216401"/>
              <a:gd name="connsiteX15-361" fmla="*/ 2833732 w 2833732"/>
              <a:gd name="connsiteY15-362" fmla="*/ 5216401 h 5216401"/>
              <a:gd name="connsiteX16-363" fmla="*/ 0 w 2833732"/>
              <a:gd name="connsiteY16-364" fmla="*/ 4089211 h 5216401"/>
              <a:gd name="connsiteX17-365" fmla="*/ 5281 w 2833732"/>
              <a:gd name="connsiteY17-366" fmla="*/ 4083238 h 5216401"/>
              <a:gd name="connsiteX18-367" fmla="*/ 271978 w 2833732"/>
              <a:gd name="connsiteY18-368" fmla="*/ 3980149 h 5216401"/>
              <a:gd name="connsiteX19-369" fmla="*/ 538675 w 2833732"/>
              <a:gd name="connsiteY19-370" fmla="*/ 4083238 h 5216401"/>
              <a:gd name="connsiteX20-371" fmla="*/ 987516 w 2833732"/>
              <a:gd name="connsiteY20-372" fmla="*/ 3757949 h 5216401"/>
              <a:gd name="connsiteX21-373" fmla="*/ 1117200 w 2833732"/>
              <a:gd name="connsiteY21-374" fmla="*/ 3779306 h 5216401"/>
              <a:gd name="connsiteX22-375" fmla="*/ 1133972 w 2833732"/>
              <a:gd name="connsiteY22-376" fmla="*/ 3788286 h 5216401"/>
              <a:gd name="connsiteX23-377" fmla="*/ 1180850 w 2833732"/>
              <a:gd name="connsiteY23-378" fmla="*/ 0 h 5216401"/>
              <a:gd name="connsiteX0-379" fmla="*/ 1180850 w 2833732"/>
              <a:gd name="connsiteY0-380" fmla="*/ 0 h 5216401"/>
              <a:gd name="connsiteX1-381" fmla="*/ 1651784 w 2833732"/>
              <a:gd name="connsiteY1-382" fmla="*/ 0 h 5216401"/>
              <a:gd name="connsiteX2-383" fmla="*/ 1718238 w 2833732"/>
              <a:gd name="connsiteY2-384" fmla="*/ 3726856 h 5216401"/>
              <a:gd name="connsiteX3-385" fmla="*/ 1797102 w 2833732"/>
              <a:gd name="connsiteY3-386" fmla="*/ 3713972 h 5216401"/>
              <a:gd name="connsiteX4-387" fmla="*/ 2174820 w 2833732"/>
              <a:gd name="connsiteY4-388" fmla="*/ 3984515 h 5216401"/>
              <a:gd name="connsiteX5-389" fmla="*/ 2175610 w 2833732"/>
              <a:gd name="connsiteY5-390" fmla="*/ 3987265 h 5216401"/>
              <a:gd name="connsiteX6-391" fmla="*/ 2242968 w 2833732"/>
              <a:gd name="connsiteY6-392" fmla="*/ 3993602 h 5216401"/>
              <a:gd name="connsiteX7-393" fmla="*/ 2346736 w 2833732"/>
              <a:gd name="connsiteY7-394" fmla="*/ 4028932 h 5216401"/>
              <a:gd name="connsiteX8-395" fmla="*/ 2414592 w 2833732"/>
              <a:gd name="connsiteY8-396" fmla="*/ 4076249 h 5216401"/>
              <a:gd name="connsiteX9-397" fmla="*/ 2459754 w 2833732"/>
              <a:gd name="connsiteY9-398" fmla="*/ 4041476 h 5216401"/>
              <a:gd name="connsiteX10-399" fmla="*/ 2670632 w 2833732"/>
              <a:gd name="connsiteY10-400" fmla="*/ 3981365 h 5216401"/>
              <a:gd name="connsiteX11-401" fmla="*/ 2817442 w 2833732"/>
              <a:gd name="connsiteY11-402" fmla="*/ 4009025 h 5216401"/>
              <a:gd name="connsiteX12-403" fmla="*/ 2833732 w 2833732"/>
              <a:gd name="connsiteY12-404" fmla="*/ 4017276 h 5216401"/>
              <a:gd name="connsiteX13-405" fmla="*/ 2833732 w 2833732"/>
              <a:gd name="connsiteY13-406" fmla="*/ 4529809 h 5216401"/>
              <a:gd name="connsiteX14-407" fmla="*/ 2833732 w 2833732"/>
              <a:gd name="connsiteY14-408" fmla="*/ 4649393 h 5216401"/>
              <a:gd name="connsiteX15-409" fmla="*/ 2833732 w 2833732"/>
              <a:gd name="connsiteY15-410" fmla="*/ 5216401 h 5216401"/>
              <a:gd name="connsiteX16-411" fmla="*/ 0 w 2833732"/>
              <a:gd name="connsiteY16-412" fmla="*/ 4089211 h 5216401"/>
              <a:gd name="connsiteX17-413" fmla="*/ 5281 w 2833732"/>
              <a:gd name="connsiteY17-414" fmla="*/ 4083238 h 5216401"/>
              <a:gd name="connsiteX18-415" fmla="*/ 271978 w 2833732"/>
              <a:gd name="connsiteY18-416" fmla="*/ 3980149 h 5216401"/>
              <a:gd name="connsiteX19-417" fmla="*/ 987516 w 2833732"/>
              <a:gd name="connsiteY19-418" fmla="*/ 3757949 h 5216401"/>
              <a:gd name="connsiteX20-419" fmla="*/ 1117200 w 2833732"/>
              <a:gd name="connsiteY20-420" fmla="*/ 3779306 h 5216401"/>
              <a:gd name="connsiteX21-421" fmla="*/ 1133972 w 2833732"/>
              <a:gd name="connsiteY21-422" fmla="*/ 3788286 h 5216401"/>
              <a:gd name="connsiteX22-423" fmla="*/ 1180850 w 2833732"/>
              <a:gd name="connsiteY22-424" fmla="*/ 0 h 5216401"/>
              <a:gd name="connsiteX0-425" fmla="*/ 1180850 w 2833732"/>
              <a:gd name="connsiteY0-426" fmla="*/ 0 h 5216401"/>
              <a:gd name="connsiteX1-427" fmla="*/ 1651784 w 2833732"/>
              <a:gd name="connsiteY1-428" fmla="*/ 0 h 5216401"/>
              <a:gd name="connsiteX2-429" fmla="*/ 1718238 w 2833732"/>
              <a:gd name="connsiteY2-430" fmla="*/ 3726856 h 5216401"/>
              <a:gd name="connsiteX3-431" fmla="*/ 1797102 w 2833732"/>
              <a:gd name="connsiteY3-432" fmla="*/ 3713972 h 5216401"/>
              <a:gd name="connsiteX4-433" fmla="*/ 2174820 w 2833732"/>
              <a:gd name="connsiteY4-434" fmla="*/ 3984515 h 5216401"/>
              <a:gd name="connsiteX5-435" fmla="*/ 2175610 w 2833732"/>
              <a:gd name="connsiteY5-436" fmla="*/ 3987265 h 5216401"/>
              <a:gd name="connsiteX6-437" fmla="*/ 2242968 w 2833732"/>
              <a:gd name="connsiteY6-438" fmla="*/ 3993602 h 5216401"/>
              <a:gd name="connsiteX7-439" fmla="*/ 2346736 w 2833732"/>
              <a:gd name="connsiteY7-440" fmla="*/ 4028932 h 5216401"/>
              <a:gd name="connsiteX8-441" fmla="*/ 2414592 w 2833732"/>
              <a:gd name="connsiteY8-442" fmla="*/ 4076249 h 5216401"/>
              <a:gd name="connsiteX9-443" fmla="*/ 2459754 w 2833732"/>
              <a:gd name="connsiteY9-444" fmla="*/ 4041476 h 5216401"/>
              <a:gd name="connsiteX10-445" fmla="*/ 2670632 w 2833732"/>
              <a:gd name="connsiteY10-446" fmla="*/ 3981365 h 5216401"/>
              <a:gd name="connsiteX11-447" fmla="*/ 2817442 w 2833732"/>
              <a:gd name="connsiteY11-448" fmla="*/ 4009025 h 5216401"/>
              <a:gd name="connsiteX12-449" fmla="*/ 2833732 w 2833732"/>
              <a:gd name="connsiteY12-450" fmla="*/ 4017276 h 5216401"/>
              <a:gd name="connsiteX13-451" fmla="*/ 2833732 w 2833732"/>
              <a:gd name="connsiteY13-452" fmla="*/ 4529809 h 5216401"/>
              <a:gd name="connsiteX14-453" fmla="*/ 2833732 w 2833732"/>
              <a:gd name="connsiteY14-454" fmla="*/ 4649393 h 5216401"/>
              <a:gd name="connsiteX15-455" fmla="*/ 2833732 w 2833732"/>
              <a:gd name="connsiteY15-456" fmla="*/ 5216401 h 5216401"/>
              <a:gd name="connsiteX16-457" fmla="*/ 0 w 2833732"/>
              <a:gd name="connsiteY16-458" fmla="*/ 4089211 h 5216401"/>
              <a:gd name="connsiteX17-459" fmla="*/ 5281 w 2833732"/>
              <a:gd name="connsiteY17-460" fmla="*/ 4083238 h 5216401"/>
              <a:gd name="connsiteX18-461" fmla="*/ 987516 w 2833732"/>
              <a:gd name="connsiteY18-462" fmla="*/ 3757949 h 5216401"/>
              <a:gd name="connsiteX19-463" fmla="*/ 1117200 w 2833732"/>
              <a:gd name="connsiteY19-464" fmla="*/ 3779306 h 5216401"/>
              <a:gd name="connsiteX20-465" fmla="*/ 1133972 w 2833732"/>
              <a:gd name="connsiteY20-466" fmla="*/ 3788286 h 5216401"/>
              <a:gd name="connsiteX21-467" fmla="*/ 1180850 w 2833732"/>
              <a:gd name="connsiteY21-468" fmla="*/ 0 h 5216401"/>
              <a:gd name="connsiteX0-469" fmla="*/ 1180850 w 2833732"/>
              <a:gd name="connsiteY0-470" fmla="*/ 0 h 5216401"/>
              <a:gd name="connsiteX1-471" fmla="*/ 1651784 w 2833732"/>
              <a:gd name="connsiteY1-472" fmla="*/ 0 h 5216401"/>
              <a:gd name="connsiteX2-473" fmla="*/ 1718238 w 2833732"/>
              <a:gd name="connsiteY2-474" fmla="*/ 3726856 h 5216401"/>
              <a:gd name="connsiteX3-475" fmla="*/ 1797102 w 2833732"/>
              <a:gd name="connsiteY3-476" fmla="*/ 3713972 h 5216401"/>
              <a:gd name="connsiteX4-477" fmla="*/ 2174820 w 2833732"/>
              <a:gd name="connsiteY4-478" fmla="*/ 3984515 h 5216401"/>
              <a:gd name="connsiteX5-479" fmla="*/ 2175610 w 2833732"/>
              <a:gd name="connsiteY5-480" fmla="*/ 3987265 h 5216401"/>
              <a:gd name="connsiteX6-481" fmla="*/ 2242968 w 2833732"/>
              <a:gd name="connsiteY6-482" fmla="*/ 3993602 h 5216401"/>
              <a:gd name="connsiteX7-483" fmla="*/ 2346736 w 2833732"/>
              <a:gd name="connsiteY7-484" fmla="*/ 4028932 h 5216401"/>
              <a:gd name="connsiteX8-485" fmla="*/ 2414592 w 2833732"/>
              <a:gd name="connsiteY8-486" fmla="*/ 4076249 h 5216401"/>
              <a:gd name="connsiteX9-487" fmla="*/ 2459754 w 2833732"/>
              <a:gd name="connsiteY9-488" fmla="*/ 4041476 h 5216401"/>
              <a:gd name="connsiteX10-489" fmla="*/ 2670632 w 2833732"/>
              <a:gd name="connsiteY10-490" fmla="*/ 3981365 h 5216401"/>
              <a:gd name="connsiteX11-491" fmla="*/ 2817442 w 2833732"/>
              <a:gd name="connsiteY11-492" fmla="*/ 4009025 h 5216401"/>
              <a:gd name="connsiteX12-493" fmla="*/ 2833732 w 2833732"/>
              <a:gd name="connsiteY12-494" fmla="*/ 4017276 h 5216401"/>
              <a:gd name="connsiteX13-495" fmla="*/ 2833732 w 2833732"/>
              <a:gd name="connsiteY13-496" fmla="*/ 4529809 h 5216401"/>
              <a:gd name="connsiteX14-497" fmla="*/ 2833732 w 2833732"/>
              <a:gd name="connsiteY14-498" fmla="*/ 4649393 h 5216401"/>
              <a:gd name="connsiteX15-499" fmla="*/ 2833732 w 2833732"/>
              <a:gd name="connsiteY15-500" fmla="*/ 5216401 h 5216401"/>
              <a:gd name="connsiteX16-501" fmla="*/ 0 w 2833732"/>
              <a:gd name="connsiteY16-502" fmla="*/ 4089211 h 5216401"/>
              <a:gd name="connsiteX17-503" fmla="*/ 987516 w 2833732"/>
              <a:gd name="connsiteY17-504" fmla="*/ 3757949 h 5216401"/>
              <a:gd name="connsiteX18-505" fmla="*/ 1117200 w 2833732"/>
              <a:gd name="connsiteY18-506" fmla="*/ 3779306 h 5216401"/>
              <a:gd name="connsiteX19-507" fmla="*/ 1133972 w 2833732"/>
              <a:gd name="connsiteY19-508" fmla="*/ 3788286 h 5216401"/>
              <a:gd name="connsiteX20-509" fmla="*/ 1180850 w 2833732"/>
              <a:gd name="connsiteY20-510" fmla="*/ 0 h 5216401"/>
              <a:gd name="connsiteX0-511" fmla="*/ 1180850 w 2833732"/>
              <a:gd name="connsiteY0-512" fmla="*/ 0 h 5216401"/>
              <a:gd name="connsiteX1-513" fmla="*/ 1651784 w 2833732"/>
              <a:gd name="connsiteY1-514" fmla="*/ 0 h 5216401"/>
              <a:gd name="connsiteX2-515" fmla="*/ 1718238 w 2833732"/>
              <a:gd name="connsiteY2-516" fmla="*/ 3726856 h 5216401"/>
              <a:gd name="connsiteX3-517" fmla="*/ 1797102 w 2833732"/>
              <a:gd name="connsiteY3-518" fmla="*/ 3713972 h 5216401"/>
              <a:gd name="connsiteX4-519" fmla="*/ 2174820 w 2833732"/>
              <a:gd name="connsiteY4-520" fmla="*/ 3984515 h 5216401"/>
              <a:gd name="connsiteX5-521" fmla="*/ 2242968 w 2833732"/>
              <a:gd name="connsiteY5-522" fmla="*/ 3993602 h 5216401"/>
              <a:gd name="connsiteX6-523" fmla="*/ 2346736 w 2833732"/>
              <a:gd name="connsiteY6-524" fmla="*/ 4028932 h 5216401"/>
              <a:gd name="connsiteX7-525" fmla="*/ 2414592 w 2833732"/>
              <a:gd name="connsiteY7-526" fmla="*/ 4076249 h 5216401"/>
              <a:gd name="connsiteX8-527" fmla="*/ 2459754 w 2833732"/>
              <a:gd name="connsiteY8-528" fmla="*/ 4041476 h 5216401"/>
              <a:gd name="connsiteX9-529" fmla="*/ 2670632 w 2833732"/>
              <a:gd name="connsiteY9-530" fmla="*/ 3981365 h 5216401"/>
              <a:gd name="connsiteX10-531" fmla="*/ 2817442 w 2833732"/>
              <a:gd name="connsiteY10-532" fmla="*/ 4009025 h 5216401"/>
              <a:gd name="connsiteX11-533" fmla="*/ 2833732 w 2833732"/>
              <a:gd name="connsiteY11-534" fmla="*/ 4017276 h 5216401"/>
              <a:gd name="connsiteX12-535" fmla="*/ 2833732 w 2833732"/>
              <a:gd name="connsiteY12-536" fmla="*/ 4529809 h 5216401"/>
              <a:gd name="connsiteX13-537" fmla="*/ 2833732 w 2833732"/>
              <a:gd name="connsiteY13-538" fmla="*/ 4649393 h 5216401"/>
              <a:gd name="connsiteX14-539" fmla="*/ 2833732 w 2833732"/>
              <a:gd name="connsiteY14-540" fmla="*/ 5216401 h 5216401"/>
              <a:gd name="connsiteX15-541" fmla="*/ 0 w 2833732"/>
              <a:gd name="connsiteY15-542" fmla="*/ 4089211 h 5216401"/>
              <a:gd name="connsiteX16-543" fmla="*/ 987516 w 2833732"/>
              <a:gd name="connsiteY16-544" fmla="*/ 3757949 h 5216401"/>
              <a:gd name="connsiteX17-545" fmla="*/ 1117200 w 2833732"/>
              <a:gd name="connsiteY17-546" fmla="*/ 3779306 h 5216401"/>
              <a:gd name="connsiteX18-547" fmla="*/ 1133972 w 2833732"/>
              <a:gd name="connsiteY18-548" fmla="*/ 3788286 h 5216401"/>
              <a:gd name="connsiteX19-549" fmla="*/ 1180850 w 2833732"/>
              <a:gd name="connsiteY19-550" fmla="*/ 0 h 5216401"/>
              <a:gd name="connsiteX0-551" fmla="*/ 1180850 w 2833732"/>
              <a:gd name="connsiteY0-552" fmla="*/ 0 h 5216401"/>
              <a:gd name="connsiteX1-553" fmla="*/ 1651784 w 2833732"/>
              <a:gd name="connsiteY1-554" fmla="*/ 0 h 5216401"/>
              <a:gd name="connsiteX2-555" fmla="*/ 1718238 w 2833732"/>
              <a:gd name="connsiteY2-556" fmla="*/ 3726856 h 5216401"/>
              <a:gd name="connsiteX3-557" fmla="*/ 1797102 w 2833732"/>
              <a:gd name="connsiteY3-558" fmla="*/ 3713972 h 5216401"/>
              <a:gd name="connsiteX4-559" fmla="*/ 2174820 w 2833732"/>
              <a:gd name="connsiteY4-560" fmla="*/ 3984515 h 5216401"/>
              <a:gd name="connsiteX5-561" fmla="*/ 2209192 w 2833732"/>
              <a:gd name="connsiteY5-562" fmla="*/ 3994499 h 5216401"/>
              <a:gd name="connsiteX6-563" fmla="*/ 2242968 w 2833732"/>
              <a:gd name="connsiteY6-564" fmla="*/ 3993602 h 5216401"/>
              <a:gd name="connsiteX7-565" fmla="*/ 2346736 w 2833732"/>
              <a:gd name="connsiteY7-566" fmla="*/ 4028932 h 5216401"/>
              <a:gd name="connsiteX8-567" fmla="*/ 2414592 w 2833732"/>
              <a:gd name="connsiteY8-568" fmla="*/ 4076249 h 5216401"/>
              <a:gd name="connsiteX9-569" fmla="*/ 2459754 w 2833732"/>
              <a:gd name="connsiteY9-570" fmla="*/ 4041476 h 5216401"/>
              <a:gd name="connsiteX10-571" fmla="*/ 2670632 w 2833732"/>
              <a:gd name="connsiteY10-572" fmla="*/ 3981365 h 5216401"/>
              <a:gd name="connsiteX11-573" fmla="*/ 2817442 w 2833732"/>
              <a:gd name="connsiteY11-574" fmla="*/ 4009025 h 5216401"/>
              <a:gd name="connsiteX12-575" fmla="*/ 2833732 w 2833732"/>
              <a:gd name="connsiteY12-576" fmla="*/ 4017276 h 5216401"/>
              <a:gd name="connsiteX13-577" fmla="*/ 2833732 w 2833732"/>
              <a:gd name="connsiteY13-578" fmla="*/ 4529809 h 5216401"/>
              <a:gd name="connsiteX14-579" fmla="*/ 2833732 w 2833732"/>
              <a:gd name="connsiteY14-580" fmla="*/ 4649393 h 5216401"/>
              <a:gd name="connsiteX15-581" fmla="*/ 2833732 w 2833732"/>
              <a:gd name="connsiteY15-582" fmla="*/ 5216401 h 5216401"/>
              <a:gd name="connsiteX16-583" fmla="*/ 0 w 2833732"/>
              <a:gd name="connsiteY16-584" fmla="*/ 4089211 h 5216401"/>
              <a:gd name="connsiteX17-585" fmla="*/ 987516 w 2833732"/>
              <a:gd name="connsiteY17-586" fmla="*/ 3757949 h 5216401"/>
              <a:gd name="connsiteX18-587" fmla="*/ 1117200 w 2833732"/>
              <a:gd name="connsiteY18-588" fmla="*/ 3779306 h 5216401"/>
              <a:gd name="connsiteX19-589" fmla="*/ 1133972 w 2833732"/>
              <a:gd name="connsiteY19-590" fmla="*/ 3788286 h 5216401"/>
              <a:gd name="connsiteX20-591" fmla="*/ 1180850 w 2833732"/>
              <a:gd name="connsiteY20-592" fmla="*/ 0 h 5216401"/>
              <a:gd name="connsiteX0-593" fmla="*/ 1180850 w 2833732"/>
              <a:gd name="connsiteY0-594" fmla="*/ 0 h 5216401"/>
              <a:gd name="connsiteX1-595" fmla="*/ 1651784 w 2833732"/>
              <a:gd name="connsiteY1-596" fmla="*/ 0 h 5216401"/>
              <a:gd name="connsiteX2-597" fmla="*/ 1718238 w 2833732"/>
              <a:gd name="connsiteY2-598" fmla="*/ 3726856 h 5216401"/>
              <a:gd name="connsiteX3-599" fmla="*/ 1797102 w 2833732"/>
              <a:gd name="connsiteY3-600" fmla="*/ 3713972 h 5216401"/>
              <a:gd name="connsiteX4-601" fmla="*/ 2174820 w 2833732"/>
              <a:gd name="connsiteY4-602" fmla="*/ 3984515 h 5216401"/>
              <a:gd name="connsiteX5-603" fmla="*/ 2209192 w 2833732"/>
              <a:gd name="connsiteY5-604" fmla="*/ 3994499 h 5216401"/>
              <a:gd name="connsiteX6-605" fmla="*/ 2346736 w 2833732"/>
              <a:gd name="connsiteY6-606" fmla="*/ 4028932 h 5216401"/>
              <a:gd name="connsiteX7-607" fmla="*/ 2414592 w 2833732"/>
              <a:gd name="connsiteY7-608" fmla="*/ 4076249 h 5216401"/>
              <a:gd name="connsiteX8-609" fmla="*/ 2459754 w 2833732"/>
              <a:gd name="connsiteY8-610" fmla="*/ 4041476 h 5216401"/>
              <a:gd name="connsiteX9-611" fmla="*/ 2670632 w 2833732"/>
              <a:gd name="connsiteY9-612" fmla="*/ 3981365 h 5216401"/>
              <a:gd name="connsiteX10-613" fmla="*/ 2817442 w 2833732"/>
              <a:gd name="connsiteY10-614" fmla="*/ 4009025 h 5216401"/>
              <a:gd name="connsiteX11-615" fmla="*/ 2833732 w 2833732"/>
              <a:gd name="connsiteY11-616" fmla="*/ 4017276 h 5216401"/>
              <a:gd name="connsiteX12-617" fmla="*/ 2833732 w 2833732"/>
              <a:gd name="connsiteY12-618" fmla="*/ 4529809 h 5216401"/>
              <a:gd name="connsiteX13-619" fmla="*/ 2833732 w 2833732"/>
              <a:gd name="connsiteY13-620" fmla="*/ 4649393 h 5216401"/>
              <a:gd name="connsiteX14-621" fmla="*/ 2833732 w 2833732"/>
              <a:gd name="connsiteY14-622" fmla="*/ 5216401 h 5216401"/>
              <a:gd name="connsiteX15-623" fmla="*/ 0 w 2833732"/>
              <a:gd name="connsiteY15-624" fmla="*/ 4089211 h 5216401"/>
              <a:gd name="connsiteX16-625" fmla="*/ 987516 w 2833732"/>
              <a:gd name="connsiteY16-626" fmla="*/ 3757949 h 5216401"/>
              <a:gd name="connsiteX17-627" fmla="*/ 1117200 w 2833732"/>
              <a:gd name="connsiteY17-628" fmla="*/ 3779306 h 5216401"/>
              <a:gd name="connsiteX18-629" fmla="*/ 1133972 w 2833732"/>
              <a:gd name="connsiteY18-630" fmla="*/ 3788286 h 5216401"/>
              <a:gd name="connsiteX19-631" fmla="*/ 1180850 w 2833732"/>
              <a:gd name="connsiteY19-632" fmla="*/ 0 h 5216401"/>
              <a:gd name="connsiteX0-633" fmla="*/ 1180850 w 2833732"/>
              <a:gd name="connsiteY0-634" fmla="*/ 0 h 5216401"/>
              <a:gd name="connsiteX1-635" fmla="*/ 1651784 w 2833732"/>
              <a:gd name="connsiteY1-636" fmla="*/ 0 h 5216401"/>
              <a:gd name="connsiteX2-637" fmla="*/ 1718238 w 2833732"/>
              <a:gd name="connsiteY2-638" fmla="*/ 3726856 h 5216401"/>
              <a:gd name="connsiteX3-639" fmla="*/ 1797102 w 2833732"/>
              <a:gd name="connsiteY3-640" fmla="*/ 3713972 h 5216401"/>
              <a:gd name="connsiteX4-641" fmla="*/ 2209192 w 2833732"/>
              <a:gd name="connsiteY4-642" fmla="*/ 3994499 h 5216401"/>
              <a:gd name="connsiteX5-643" fmla="*/ 2346736 w 2833732"/>
              <a:gd name="connsiteY5-644" fmla="*/ 4028932 h 5216401"/>
              <a:gd name="connsiteX6-645" fmla="*/ 2414592 w 2833732"/>
              <a:gd name="connsiteY6-646" fmla="*/ 4076249 h 5216401"/>
              <a:gd name="connsiteX7-647" fmla="*/ 2459754 w 2833732"/>
              <a:gd name="connsiteY7-648" fmla="*/ 4041476 h 5216401"/>
              <a:gd name="connsiteX8-649" fmla="*/ 2670632 w 2833732"/>
              <a:gd name="connsiteY8-650" fmla="*/ 3981365 h 5216401"/>
              <a:gd name="connsiteX9-651" fmla="*/ 2817442 w 2833732"/>
              <a:gd name="connsiteY9-652" fmla="*/ 4009025 h 5216401"/>
              <a:gd name="connsiteX10-653" fmla="*/ 2833732 w 2833732"/>
              <a:gd name="connsiteY10-654" fmla="*/ 4017276 h 5216401"/>
              <a:gd name="connsiteX11-655" fmla="*/ 2833732 w 2833732"/>
              <a:gd name="connsiteY11-656" fmla="*/ 4529809 h 5216401"/>
              <a:gd name="connsiteX12-657" fmla="*/ 2833732 w 2833732"/>
              <a:gd name="connsiteY12-658" fmla="*/ 4649393 h 5216401"/>
              <a:gd name="connsiteX13-659" fmla="*/ 2833732 w 2833732"/>
              <a:gd name="connsiteY13-660" fmla="*/ 5216401 h 5216401"/>
              <a:gd name="connsiteX14-661" fmla="*/ 0 w 2833732"/>
              <a:gd name="connsiteY14-662" fmla="*/ 4089211 h 5216401"/>
              <a:gd name="connsiteX15-663" fmla="*/ 987516 w 2833732"/>
              <a:gd name="connsiteY15-664" fmla="*/ 3757949 h 5216401"/>
              <a:gd name="connsiteX16-665" fmla="*/ 1117200 w 2833732"/>
              <a:gd name="connsiteY16-666" fmla="*/ 3779306 h 5216401"/>
              <a:gd name="connsiteX17-667" fmla="*/ 1133972 w 2833732"/>
              <a:gd name="connsiteY17-668" fmla="*/ 3788286 h 5216401"/>
              <a:gd name="connsiteX18-669" fmla="*/ 1180850 w 2833732"/>
              <a:gd name="connsiteY18-670" fmla="*/ 0 h 5216401"/>
              <a:gd name="connsiteX0-671" fmla="*/ 1180850 w 2833732"/>
              <a:gd name="connsiteY0-672" fmla="*/ 0 h 5216401"/>
              <a:gd name="connsiteX1-673" fmla="*/ 1651784 w 2833732"/>
              <a:gd name="connsiteY1-674" fmla="*/ 0 h 5216401"/>
              <a:gd name="connsiteX2-675" fmla="*/ 1718238 w 2833732"/>
              <a:gd name="connsiteY2-676" fmla="*/ 3726856 h 5216401"/>
              <a:gd name="connsiteX3-677" fmla="*/ 1797102 w 2833732"/>
              <a:gd name="connsiteY3-678" fmla="*/ 3713972 h 5216401"/>
              <a:gd name="connsiteX4-679" fmla="*/ 2346736 w 2833732"/>
              <a:gd name="connsiteY4-680" fmla="*/ 4028932 h 5216401"/>
              <a:gd name="connsiteX5-681" fmla="*/ 2414592 w 2833732"/>
              <a:gd name="connsiteY5-682" fmla="*/ 4076249 h 5216401"/>
              <a:gd name="connsiteX6-683" fmla="*/ 2459754 w 2833732"/>
              <a:gd name="connsiteY6-684" fmla="*/ 4041476 h 5216401"/>
              <a:gd name="connsiteX7-685" fmla="*/ 2670632 w 2833732"/>
              <a:gd name="connsiteY7-686" fmla="*/ 3981365 h 5216401"/>
              <a:gd name="connsiteX8-687" fmla="*/ 2817442 w 2833732"/>
              <a:gd name="connsiteY8-688" fmla="*/ 4009025 h 5216401"/>
              <a:gd name="connsiteX9-689" fmla="*/ 2833732 w 2833732"/>
              <a:gd name="connsiteY9-690" fmla="*/ 4017276 h 5216401"/>
              <a:gd name="connsiteX10-691" fmla="*/ 2833732 w 2833732"/>
              <a:gd name="connsiteY10-692" fmla="*/ 4529809 h 5216401"/>
              <a:gd name="connsiteX11-693" fmla="*/ 2833732 w 2833732"/>
              <a:gd name="connsiteY11-694" fmla="*/ 4649393 h 5216401"/>
              <a:gd name="connsiteX12-695" fmla="*/ 2833732 w 2833732"/>
              <a:gd name="connsiteY12-696" fmla="*/ 5216401 h 5216401"/>
              <a:gd name="connsiteX13-697" fmla="*/ 0 w 2833732"/>
              <a:gd name="connsiteY13-698" fmla="*/ 4089211 h 5216401"/>
              <a:gd name="connsiteX14-699" fmla="*/ 987516 w 2833732"/>
              <a:gd name="connsiteY14-700" fmla="*/ 3757949 h 5216401"/>
              <a:gd name="connsiteX15-701" fmla="*/ 1117200 w 2833732"/>
              <a:gd name="connsiteY15-702" fmla="*/ 3779306 h 5216401"/>
              <a:gd name="connsiteX16-703" fmla="*/ 1133972 w 2833732"/>
              <a:gd name="connsiteY16-704" fmla="*/ 3788286 h 5216401"/>
              <a:gd name="connsiteX17-705" fmla="*/ 1180850 w 2833732"/>
              <a:gd name="connsiteY17-706" fmla="*/ 0 h 5216401"/>
              <a:gd name="connsiteX0-707" fmla="*/ 1180850 w 2833732"/>
              <a:gd name="connsiteY0-708" fmla="*/ 0 h 5216401"/>
              <a:gd name="connsiteX1-709" fmla="*/ 1651784 w 2833732"/>
              <a:gd name="connsiteY1-710" fmla="*/ 0 h 5216401"/>
              <a:gd name="connsiteX2-711" fmla="*/ 1718238 w 2833732"/>
              <a:gd name="connsiteY2-712" fmla="*/ 3726856 h 5216401"/>
              <a:gd name="connsiteX3-713" fmla="*/ 1797102 w 2833732"/>
              <a:gd name="connsiteY3-714" fmla="*/ 3713972 h 5216401"/>
              <a:gd name="connsiteX4-715" fmla="*/ 2414592 w 2833732"/>
              <a:gd name="connsiteY4-716" fmla="*/ 4076249 h 5216401"/>
              <a:gd name="connsiteX5-717" fmla="*/ 2459754 w 2833732"/>
              <a:gd name="connsiteY5-718" fmla="*/ 4041476 h 5216401"/>
              <a:gd name="connsiteX6-719" fmla="*/ 2670632 w 2833732"/>
              <a:gd name="connsiteY6-720" fmla="*/ 3981365 h 5216401"/>
              <a:gd name="connsiteX7-721" fmla="*/ 2817442 w 2833732"/>
              <a:gd name="connsiteY7-722" fmla="*/ 4009025 h 5216401"/>
              <a:gd name="connsiteX8-723" fmla="*/ 2833732 w 2833732"/>
              <a:gd name="connsiteY8-724" fmla="*/ 4017276 h 5216401"/>
              <a:gd name="connsiteX9-725" fmla="*/ 2833732 w 2833732"/>
              <a:gd name="connsiteY9-726" fmla="*/ 4529809 h 5216401"/>
              <a:gd name="connsiteX10-727" fmla="*/ 2833732 w 2833732"/>
              <a:gd name="connsiteY10-728" fmla="*/ 4649393 h 5216401"/>
              <a:gd name="connsiteX11-729" fmla="*/ 2833732 w 2833732"/>
              <a:gd name="connsiteY11-730" fmla="*/ 5216401 h 5216401"/>
              <a:gd name="connsiteX12-731" fmla="*/ 0 w 2833732"/>
              <a:gd name="connsiteY12-732" fmla="*/ 4089211 h 5216401"/>
              <a:gd name="connsiteX13-733" fmla="*/ 987516 w 2833732"/>
              <a:gd name="connsiteY13-734" fmla="*/ 3757949 h 5216401"/>
              <a:gd name="connsiteX14-735" fmla="*/ 1117200 w 2833732"/>
              <a:gd name="connsiteY14-736" fmla="*/ 3779306 h 5216401"/>
              <a:gd name="connsiteX15-737" fmla="*/ 1133972 w 2833732"/>
              <a:gd name="connsiteY15-738" fmla="*/ 3788286 h 5216401"/>
              <a:gd name="connsiteX16-739" fmla="*/ 1180850 w 2833732"/>
              <a:gd name="connsiteY16-740" fmla="*/ 0 h 5216401"/>
              <a:gd name="connsiteX0-741" fmla="*/ 1180850 w 2833732"/>
              <a:gd name="connsiteY0-742" fmla="*/ 0 h 5216401"/>
              <a:gd name="connsiteX1-743" fmla="*/ 1651784 w 2833732"/>
              <a:gd name="connsiteY1-744" fmla="*/ 0 h 5216401"/>
              <a:gd name="connsiteX2-745" fmla="*/ 1718238 w 2833732"/>
              <a:gd name="connsiteY2-746" fmla="*/ 3726856 h 5216401"/>
              <a:gd name="connsiteX3-747" fmla="*/ 1797102 w 2833732"/>
              <a:gd name="connsiteY3-748" fmla="*/ 3713972 h 5216401"/>
              <a:gd name="connsiteX4-749" fmla="*/ 2414592 w 2833732"/>
              <a:gd name="connsiteY4-750" fmla="*/ 4076249 h 5216401"/>
              <a:gd name="connsiteX5-751" fmla="*/ 2670632 w 2833732"/>
              <a:gd name="connsiteY5-752" fmla="*/ 3981365 h 5216401"/>
              <a:gd name="connsiteX6-753" fmla="*/ 2817442 w 2833732"/>
              <a:gd name="connsiteY6-754" fmla="*/ 4009025 h 5216401"/>
              <a:gd name="connsiteX7-755" fmla="*/ 2833732 w 2833732"/>
              <a:gd name="connsiteY7-756" fmla="*/ 4017276 h 5216401"/>
              <a:gd name="connsiteX8-757" fmla="*/ 2833732 w 2833732"/>
              <a:gd name="connsiteY8-758" fmla="*/ 4529809 h 5216401"/>
              <a:gd name="connsiteX9-759" fmla="*/ 2833732 w 2833732"/>
              <a:gd name="connsiteY9-760" fmla="*/ 4649393 h 5216401"/>
              <a:gd name="connsiteX10-761" fmla="*/ 2833732 w 2833732"/>
              <a:gd name="connsiteY10-762" fmla="*/ 5216401 h 5216401"/>
              <a:gd name="connsiteX11-763" fmla="*/ 0 w 2833732"/>
              <a:gd name="connsiteY11-764" fmla="*/ 4089211 h 5216401"/>
              <a:gd name="connsiteX12-765" fmla="*/ 987516 w 2833732"/>
              <a:gd name="connsiteY12-766" fmla="*/ 3757949 h 5216401"/>
              <a:gd name="connsiteX13-767" fmla="*/ 1117200 w 2833732"/>
              <a:gd name="connsiteY13-768" fmla="*/ 3779306 h 5216401"/>
              <a:gd name="connsiteX14-769" fmla="*/ 1133972 w 2833732"/>
              <a:gd name="connsiteY14-770" fmla="*/ 3788286 h 5216401"/>
              <a:gd name="connsiteX15-771" fmla="*/ 1180850 w 2833732"/>
              <a:gd name="connsiteY15-772" fmla="*/ 0 h 5216401"/>
              <a:gd name="connsiteX0-773" fmla="*/ 1180850 w 2833732"/>
              <a:gd name="connsiteY0-774" fmla="*/ 0 h 5216401"/>
              <a:gd name="connsiteX1-775" fmla="*/ 1651784 w 2833732"/>
              <a:gd name="connsiteY1-776" fmla="*/ 0 h 5216401"/>
              <a:gd name="connsiteX2-777" fmla="*/ 1718238 w 2833732"/>
              <a:gd name="connsiteY2-778" fmla="*/ 3726856 h 5216401"/>
              <a:gd name="connsiteX3-779" fmla="*/ 1797102 w 2833732"/>
              <a:gd name="connsiteY3-780" fmla="*/ 3713972 h 5216401"/>
              <a:gd name="connsiteX4-781" fmla="*/ 2670632 w 2833732"/>
              <a:gd name="connsiteY4-782" fmla="*/ 3981365 h 5216401"/>
              <a:gd name="connsiteX5-783" fmla="*/ 2817442 w 2833732"/>
              <a:gd name="connsiteY5-784" fmla="*/ 4009025 h 5216401"/>
              <a:gd name="connsiteX6-785" fmla="*/ 2833732 w 2833732"/>
              <a:gd name="connsiteY6-786" fmla="*/ 4017276 h 5216401"/>
              <a:gd name="connsiteX7-787" fmla="*/ 2833732 w 2833732"/>
              <a:gd name="connsiteY7-788" fmla="*/ 4529809 h 5216401"/>
              <a:gd name="connsiteX8-789" fmla="*/ 2833732 w 2833732"/>
              <a:gd name="connsiteY8-790" fmla="*/ 4649393 h 5216401"/>
              <a:gd name="connsiteX9-791" fmla="*/ 2833732 w 2833732"/>
              <a:gd name="connsiteY9-792" fmla="*/ 5216401 h 5216401"/>
              <a:gd name="connsiteX10-793" fmla="*/ 0 w 2833732"/>
              <a:gd name="connsiteY10-794" fmla="*/ 4089211 h 5216401"/>
              <a:gd name="connsiteX11-795" fmla="*/ 987516 w 2833732"/>
              <a:gd name="connsiteY11-796" fmla="*/ 3757949 h 5216401"/>
              <a:gd name="connsiteX12-797" fmla="*/ 1117200 w 2833732"/>
              <a:gd name="connsiteY12-798" fmla="*/ 3779306 h 5216401"/>
              <a:gd name="connsiteX13-799" fmla="*/ 1133972 w 2833732"/>
              <a:gd name="connsiteY13-800" fmla="*/ 3788286 h 5216401"/>
              <a:gd name="connsiteX14-801" fmla="*/ 1180850 w 2833732"/>
              <a:gd name="connsiteY14-802" fmla="*/ 0 h 5216401"/>
              <a:gd name="connsiteX0-803" fmla="*/ 1180850 w 2833732"/>
              <a:gd name="connsiteY0-804" fmla="*/ 0 h 5216401"/>
              <a:gd name="connsiteX1-805" fmla="*/ 1651784 w 2833732"/>
              <a:gd name="connsiteY1-806" fmla="*/ 0 h 5216401"/>
              <a:gd name="connsiteX2-807" fmla="*/ 1718238 w 2833732"/>
              <a:gd name="connsiteY2-808" fmla="*/ 3726856 h 5216401"/>
              <a:gd name="connsiteX3-809" fmla="*/ 1797102 w 2833732"/>
              <a:gd name="connsiteY3-810" fmla="*/ 3713972 h 5216401"/>
              <a:gd name="connsiteX4-811" fmla="*/ 2817442 w 2833732"/>
              <a:gd name="connsiteY4-812" fmla="*/ 4009025 h 5216401"/>
              <a:gd name="connsiteX5-813" fmla="*/ 2833732 w 2833732"/>
              <a:gd name="connsiteY5-814" fmla="*/ 4017276 h 5216401"/>
              <a:gd name="connsiteX6-815" fmla="*/ 2833732 w 2833732"/>
              <a:gd name="connsiteY6-816" fmla="*/ 4529809 h 5216401"/>
              <a:gd name="connsiteX7-817" fmla="*/ 2833732 w 2833732"/>
              <a:gd name="connsiteY7-818" fmla="*/ 4649393 h 5216401"/>
              <a:gd name="connsiteX8-819" fmla="*/ 2833732 w 2833732"/>
              <a:gd name="connsiteY8-820" fmla="*/ 5216401 h 5216401"/>
              <a:gd name="connsiteX9-821" fmla="*/ 0 w 2833732"/>
              <a:gd name="connsiteY9-822" fmla="*/ 4089211 h 5216401"/>
              <a:gd name="connsiteX10-823" fmla="*/ 987516 w 2833732"/>
              <a:gd name="connsiteY10-824" fmla="*/ 3757949 h 5216401"/>
              <a:gd name="connsiteX11-825" fmla="*/ 1117200 w 2833732"/>
              <a:gd name="connsiteY11-826" fmla="*/ 3779306 h 5216401"/>
              <a:gd name="connsiteX12-827" fmla="*/ 1133972 w 2833732"/>
              <a:gd name="connsiteY12-828" fmla="*/ 3788286 h 5216401"/>
              <a:gd name="connsiteX13-829" fmla="*/ 1180850 w 2833732"/>
              <a:gd name="connsiteY13-830" fmla="*/ 0 h 5216401"/>
              <a:gd name="connsiteX0-831" fmla="*/ 1180850 w 2833732"/>
              <a:gd name="connsiteY0-832" fmla="*/ 0 h 5216401"/>
              <a:gd name="connsiteX1-833" fmla="*/ 1651784 w 2833732"/>
              <a:gd name="connsiteY1-834" fmla="*/ 0 h 5216401"/>
              <a:gd name="connsiteX2-835" fmla="*/ 1718238 w 2833732"/>
              <a:gd name="connsiteY2-836" fmla="*/ 3726856 h 5216401"/>
              <a:gd name="connsiteX3-837" fmla="*/ 1797102 w 2833732"/>
              <a:gd name="connsiteY3-838" fmla="*/ 3713972 h 5216401"/>
              <a:gd name="connsiteX4-839" fmla="*/ 2817442 w 2833732"/>
              <a:gd name="connsiteY4-840" fmla="*/ 4009025 h 5216401"/>
              <a:gd name="connsiteX5-841" fmla="*/ 2833732 w 2833732"/>
              <a:gd name="connsiteY5-842" fmla="*/ 4529809 h 5216401"/>
              <a:gd name="connsiteX6-843" fmla="*/ 2833732 w 2833732"/>
              <a:gd name="connsiteY6-844" fmla="*/ 4649393 h 5216401"/>
              <a:gd name="connsiteX7-845" fmla="*/ 2833732 w 2833732"/>
              <a:gd name="connsiteY7-846" fmla="*/ 5216401 h 5216401"/>
              <a:gd name="connsiteX8-847" fmla="*/ 0 w 2833732"/>
              <a:gd name="connsiteY8-848" fmla="*/ 4089211 h 5216401"/>
              <a:gd name="connsiteX9-849" fmla="*/ 987516 w 2833732"/>
              <a:gd name="connsiteY9-850" fmla="*/ 3757949 h 5216401"/>
              <a:gd name="connsiteX10-851" fmla="*/ 1117200 w 2833732"/>
              <a:gd name="connsiteY10-852" fmla="*/ 3779306 h 5216401"/>
              <a:gd name="connsiteX11-853" fmla="*/ 1133972 w 2833732"/>
              <a:gd name="connsiteY11-854" fmla="*/ 3788286 h 5216401"/>
              <a:gd name="connsiteX12-855" fmla="*/ 1180850 w 2833732"/>
              <a:gd name="connsiteY12-856" fmla="*/ 0 h 5216401"/>
              <a:gd name="connsiteX0-857" fmla="*/ 1180850 w 2833732"/>
              <a:gd name="connsiteY0-858" fmla="*/ 0 h 5216401"/>
              <a:gd name="connsiteX1-859" fmla="*/ 1651784 w 2833732"/>
              <a:gd name="connsiteY1-860" fmla="*/ 0 h 5216401"/>
              <a:gd name="connsiteX2-861" fmla="*/ 1718238 w 2833732"/>
              <a:gd name="connsiteY2-862" fmla="*/ 3726856 h 5216401"/>
              <a:gd name="connsiteX3-863" fmla="*/ 1797102 w 2833732"/>
              <a:gd name="connsiteY3-864" fmla="*/ 3713972 h 5216401"/>
              <a:gd name="connsiteX4-865" fmla="*/ 2833732 w 2833732"/>
              <a:gd name="connsiteY4-866" fmla="*/ 4529809 h 5216401"/>
              <a:gd name="connsiteX5-867" fmla="*/ 2833732 w 2833732"/>
              <a:gd name="connsiteY5-868" fmla="*/ 4649393 h 5216401"/>
              <a:gd name="connsiteX6-869" fmla="*/ 2833732 w 2833732"/>
              <a:gd name="connsiteY6-870" fmla="*/ 5216401 h 5216401"/>
              <a:gd name="connsiteX7-871" fmla="*/ 0 w 2833732"/>
              <a:gd name="connsiteY7-872" fmla="*/ 4089211 h 5216401"/>
              <a:gd name="connsiteX8-873" fmla="*/ 987516 w 2833732"/>
              <a:gd name="connsiteY8-874" fmla="*/ 3757949 h 5216401"/>
              <a:gd name="connsiteX9-875" fmla="*/ 1117200 w 2833732"/>
              <a:gd name="connsiteY9-876" fmla="*/ 3779306 h 5216401"/>
              <a:gd name="connsiteX10-877" fmla="*/ 1133972 w 2833732"/>
              <a:gd name="connsiteY10-878" fmla="*/ 3788286 h 5216401"/>
              <a:gd name="connsiteX11-879" fmla="*/ 1180850 w 2833732"/>
              <a:gd name="connsiteY11-880" fmla="*/ 0 h 5216401"/>
              <a:gd name="connsiteX0-881" fmla="*/ 1180850 w 2833732"/>
              <a:gd name="connsiteY0-882" fmla="*/ 0 h 5216401"/>
              <a:gd name="connsiteX1-883" fmla="*/ 1651784 w 2833732"/>
              <a:gd name="connsiteY1-884" fmla="*/ 0 h 5216401"/>
              <a:gd name="connsiteX2-885" fmla="*/ 1718238 w 2833732"/>
              <a:gd name="connsiteY2-886" fmla="*/ 3726856 h 5216401"/>
              <a:gd name="connsiteX3-887" fmla="*/ 1797102 w 2833732"/>
              <a:gd name="connsiteY3-888" fmla="*/ 3713972 h 5216401"/>
              <a:gd name="connsiteX4-889" fmla="*/ 2833732 w 2833732"/>
              <a:gd name="connsiteY4-890" fmla="*/ 4649393 h 5216401"/>
              <a:gd name="connsiteX5-891" fmla="*/ 2833732 w 2833732"/>
              <a:gd name="connsiteY5-892" fmla="*/ 5216401 h 5216401"/>
              <a:gd name="connsiteX6-893" fmla="*/ 0 w 2833732"/>
              <a:gd name="connsiteY6-894" fmla="*/ 4089211 h 5216401"/>
              <a:gd name="connsiteX7-895" fmla="*/ 987516 w 2833732"/>
              <a:gd name="connsiteY7-896" fmla="*/ 3757949 h 5216401"/>
              <a:gd name="connsiteX8-897" fmla="*/ 1117200 w 2833732"/>
              <a:gd name="connsiteY8-898" fmla="*/ 3779306 h 5216401"/>
              <a:gd name="connsiteX9-899" fmla="*/ 1133972 w 2833732"/>
              <a:gd name="connsiteY9-900" fmla="*/ 3788286 h 5216401"/>
              <a:gd name="connsiteX10-901" fmla="*/ 1180850 w 2833732"/>
              <a:gd name="connsiteY10-902" fmla="*/ 0 h 5216401"/>
              <a:gd name="connsiteX0-903" fmla="*/ 1180850 w 2883220"/>
              <a:gd name="connsiteY0-904" fmla="*/ 0 h 5216401"/>
              <a:gd name="connsiteX1-905" fmla="*/ 1651784 w 2883220"/>
              <a:gd name="connsiteY1-906" fmla="*/ 0 h 5216401"/>
              <a:gd name="connsiteX2-907" fmla="*/ 1718238 w 2883220"/>
              <a:gd name="connsiteY2-908" fmla="*/ 3726856 h 5216401"/>
              <a:gd name="connsiteX3-909" fmla="*/ 1797102 w 2883220"/>
              <a:gd name="connsiteY3-910" fmla="*/ 3713972 h 5216401"/>
              <a:gd name="connsiteX4-911" fmla="*/ 2833732 w 2883220"/>
              <a:gd name="connsiteY4-912" fmla="*/ 5216401 h 5216401"/>
              <a:gd name="connsiteX5-913" fmla="*/ 0 w 2883220"/>
              <a:gd name="connsiteY5-914" fmla="*/ 4089211 h 5216401"/>
              <a:gd name="connsiteX6-915" fmla="*/ 987516 w 2883220"/>
              <a:gd name="connsiteY6-916" fmla="*/ 3757949 h 5216401"/>
              <a:gd name="connsiteX7-917" fmla="*/ 1117200 w 2883220"/>
              <a:gd name="connsiteY7-918" fmla="*/ 3779306 h 5216401"/>
              <a:gd name="connsiteX8-919" fmla="*/ 1133972 w 2883220"/>
              <a:gd name="connsiteY8-920" fmla="*/ 3788286 h 5216401"/>
              <a:gd name="connsiteX9-921" fmla="*/ 1180850 w 2883220"/>
              <a:gd name="connsiteY9-922" fmla="*/ 0 h 5216401"/>
              <a:gd name="connsiteX0-923" fmla="*/ 1180850 w 1797102"/>
              <a:gd name="connsiteY0-924" fmla="*/ 0 h 4089211"/>
              <a:gd name="connsiteX1-925" fmla="*/ 1651784 w 1797102"/>
              <a:gd name="connsiteY1-926" fmla="*/ 0 h 4089211"/>
              <a:gd name="connsiteX2-927" fmla="*/ 1718238 w 1797102"/>
              <a:gd name="connsiteY2-928" fmla="*/ 3726856 h 4089211"/>
              <a:gd name="connsiteX3-929" fmla="*/ 1797102 w 1797102"/>
              <a:gd name="connsiteY3-930" fmla="*/ 3713972 h 4089211"/>
              <a:gd name="connsiteX4-931" fmla="*/ 0 w 1797102"/>
              <a:gd name="connsiteY4-932" fmla="*/ 4089211 h 4089211"/>
              <a:gd name="connsiteX5-933" fmla="*/ 987516 w 1797102"/>
              <a:gd name="connsiteY5-934" fmla="*/ 3757949 h 4089211"/>
              <a:gd name="connsiteX6-935" fmla="*/ 1117200 w 1797102"/>
              <a:gd name="connsiteY6-936" fmla="*/ 3779306 h 4089211"/>
              <a:gd name="connsiteX7-937" fmla="*/ 1133972 w 1797102"/>
              <a:gd name="connsiteY7-938" fmla="*/ 3788286 h 4089211"/>
              <a:gd name="connsiteX8-939" fmla="*/ 1180850 w 1797102"/>
              <a:gd name="connsiteY8-940" fmla="*/ 0 h 4089211"/>
              <a:gd name="connsiteX0-941" fmla="*/ 193334 w 809586"/>
              <a:gd name="connsiteY0-942" fmla="*/ 0 h 3788286"/>
              <a:gd name="connsiteX1-943" fmla="*/ 664268 w 809586"/>
              <a:gd name="connsiteY1-944" fmla="*/ 0 h 3788286"/>
              <a:gd name="connsiteX2-945" fmla="*/ 730722 w 809586"/>
              <a:gd name="connsiteY2-946" fmla="*/ 3726856 h 3788286"/>
              <a:gd name="connsiteX3-947" fmla="*/ 809586 w 809586"/>
              <a:gd name="connsiteY3-948" fmla="*/ 3713972 h 3788286"/>
              <a:gd name="connsiteX4-949" fmla="*/ 0 w 809586"/>
              <a:gd name="connsiteY4-950" fmla="*/ 3757949 h 3788286"/>
              <a:gd name="connsiteX5-951" fmla="*/ 129684 w 809586"/>
              <a:gd name="connsiteY5-952" fmla="*/ 3779306 h 3788286"/>
              <a:gd name="connsiteX6-953" fmla="*/ 146456 w 809586"/>
              <a:gd name="connsiteY6-954" fmla="*/ 3788286 h 3788286"/>
              <a:gd name="connsiteX7-955" fmla="*/ 193334 w 809586"/>
              <a:gd name="connsiteY7-956" fmla="*/ 0 h 3788286"/>
              <a:gd name="connsiteX0-957" fmla="*/ 63650 w 679902"/>
              <a:gd name="connsiteY0-958" fmla="*/ 0 h 3788286"/>
              <a:gd name="connsiteX1-959" fmla="*/ 534584 w 679902"/>
              <a:gd name="connsiteY1-960" fmla="*/ 0 h 3788286"/>
              <a:gd name="connsiteX2-961" fmla="*/ 601038 w 679902"/>
              <a:gd name="connsiteY2-962" fmla="*/ 3726856 h 3788286"/>
              <a:gd name="connsiteX3-963" fmla="*/ 679902 w 679902"/>
              <a:gd name="connsiteY3-964" fmla="*/ 3713972 h 3788286"/>
              <a:gd name="connsiteX4-965" fmla="*/ 0 w 679902"/>
              <a:gd name="connsiteY4-966" fmla="*/ 3779306 h 3788286"/>
              <a:gd name="connsiteX5-967" fmla="*/ 16772 w 679902"/>
              <a:gd name="connsiteY5-968" fmla="*/ 3788286 h 3788286"/>
              <a:gd name="connsiteX6-969" fmla="*/ 63650 w 679902"/>
              <a:gd name="connsiteY6-970" fmla="*/ 0 h 3788286"/>
              <a:gd name="connsiteX0-971" fmla="*/ 46878 w 663130"/>
              <a:gd name="connsiteY0-972" fmla="*/ 0 h 3788286"/>
              <a:gd name="connsiteX1-973" fmla="*/ 517812 w 663130"/>
              <a:gd name="connsiteY1-974" fmla="*/ 0 h 3788286"/>
              <a:gd name="connsiteX2-975" fmla="*/ 584266 w 663130"/>
              <a:gd name="connsiteY2-976" fmla="*/ 3726856 h 3788286"/>
              <a:gd name="connsiteX3-977" fmla="*/ 663130 w 663130"/>
              <a:gd name="connsiteY3-978" fmla="*/ 3713972 h 3788286"/>
              <a:gd name="connsiteX4-979" fmla="*/ 0 w 663130"/>
              <a:gd name="connsiteY4-980" fmla="*/ 3788286 h 3788286"/>
              <a:gd name="connsiteX5-981" fmla="*/ 46878 w 663130"/>
              <a:gd name="connsiteY5-982" fmla="*/ 0 h 3788286"/>
              <a:gd name="connsiteX0-983" fmla="*/ 46878 w 584266"/>
              <a:gd name="connsiteY0-984" fmla="*/ 0 h 3788286"/>
              <a:gd name="connsiteX1-985" fmla="*/ 517812 w 584266"/>
              <a:gd name="connsiteY1-986" fmla="*/ 0 h 3788286"/>
              <a:gd name="connsiteX2-987" fmla="*/ 584266 w 584266"/>
              <a:gd name="connsiteY2-988" fmla="*/ 3726856 h 3788286"/>
              <a:gd name="connsiteX3-989" fmla="*/ 0 w 584266"/>
              <a:gd name="connsiteY3-990" fmla="*/ 3788286 h 3788286"/>
              <a:gd name="connsiteX4-991" fmla="*/ 46878 w 584266"/>
              <a:gd name="connsiteY4-992" fmla="*/ 0 h 37882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84266" h="3788286">
                <a:moveTo>
                  <a:pt x="46878" y="0"/>
                </a:moveTo>
                <a:lnTo>
                  <a:pt x="517812" y="0"/>
                </a:lnTo>
                <a:lnTo>
                  <a:pt x="584266" y="3726856"/>
                </a:lnTo>
                <a:lnTo>
                  <a:pt x="0" y="3788286"/>
                </a:lnTo>
                <a:lnTo>
                  <a:pt x="46878" y="0"/>
                </a:lnTo>
                <a:close/>
              </a:path>
            </a:pathLst>
          </a:custGeom>
          <a:solidFill>
            <a:schemeClr val="bg1"/>
          </a:solidFill>
          <a:ln>
            <a:noFill/>
          </a:ln>
        </p:spPr>
        <p:txBody>
          <a:bodyPr lIns="0" tIns="0" rIns="0" bIns="0" rtlCol="0" anchor="ctr"/>
          <a:lstStyle/>
          <a:p>
            <a:pPr algn="ctr" defTabSz="901065"/>
            <a:endParaRPr lang="es-SV">
              <a:solidFill>
                <a:srgbClr val="000000"/>
              </a:solidFill>
            </a:endParaRPr>
          </a:p>
        </p:txBody>
      </p:sp>
      <p:sp>
        <p:nvSpPr>
          <p:cNvPr id="12" name="Forma libre 11"/>
          <p:cNvSpPr/>
          <p:nvPr/>
        </p:nvSpPr>
        <p:spPr bwMode="auto">
          <a:xfrm>
            <a:off x="985788" y="3121733"/>
            <a:ext cx="218324" cy="1620000"/>
          </a:xfrm>
          <a:custGeom>
            <a:avLst/>
            <a:gdLst>
              <a:gd name="connsiteX0" fmla="*/ 1180850 w 2833732"/>
              <a:gd name="connsiteY0" fmla="*/ 0 h 5216401"/>
              <a:gd name="connsiteX1" fmla="*/ 1651784 w 2833732"/>
              <a:gd name="connsiteY1" fmla="*/ 0 h 5216401"/>
              <a:gd name="connsiteX2" fmla="*/ 1718238 w 2833732"/>
              <a:gd name="connsiteY2" fmla="*/ 3726856 h 5216401"/>
              <a:gd name="connsiteX3" fmla="*/ 1797102 w 2833732"/>
              <a:gd name="connsiteY3" fmla="*/ 3713972 h 5216401"/>
              <a:gd name="connsiteX4" fmla="*/ 2174820 w 2833732"/>
              <a:gd name="connsiteY4" fmla="*/ 3984515 h 5216401"/>
              <a:gd name="connsiteX5" fmla="*/ 2175610 w 2833732"/>
              <a:gd name="connsiteY5" fmla="*/ 3987265 h 5216401"/>
              <a:gd name="connsiteX6" fmla="*/ 2242968 w 2833732"/>
              <a:gd name="connsiteY6" fmla="*/ 3993602 h 5216401"/>
              <a:gd name="connsiteX7" fmla="*/ 2346736 w 2833732"/>
              <a:gd name="connsiteY7" fmla="*/ 4028932 h 5216401"/>
              <a:gd name="connsiteX8" fmla="*/ 2414592 w 2833732"/>
              <a:gd name="connsiteY8" fmla="*/ 4076249 h 5216401"/>
              <a:gd name="connsiteX9" fmla="*/ 2459754 w 2833732"/>
              <a:gd name="connsiteY9" fmla="*/ 4041476 h 5216401"/>
              <a:gd name="connsiteX10" fmla="*/ 2670632 w 2833732"/>
              <a:gd name="connsiteY10" fmla="*/ 3981365 h 5216401"/>
              <a:gd name="connsiteX11" fmla="*/ 2817442 w 2833732"/>
              <a:gd name="connsiteY11" fmla="*/ 4009025 h 5216401"/>
              <a:gd name="connsiteX12" fmla="*/ 2833732 w 2833732"/>
              <a:gd name="connsiteY12" fmla="*/ 4017276 h 5216401"/>
              <a:gd name="connsiteX13" fmla="*/ 2833732 w 2833732"/>
              <a:gd name="connsiteY13" fmla="*/ 4529809 h 5216401"/>
              <a:gd name="connsiteX14" fmla="*/ 2833732 w 2833732"/>
              <a:gd name="connsiteY14" fmla="*/ 4649393 h 5216401"/>
              <a:gd name="connsiteX15" fmla="*/ 2833732 w 2833732"/>
              <a:gd name="connsiteY15" fmla="*/ 5216401 h 5216401"/>
              <a:gd name="connsiteX16" fmla="*/ 0 w 2833732"/>
              <a:gd name="connsiteY16" fmla="*/ 5216401 h 5216401"/>
              <a:gd name="connsiteX17" fmla="*/ 0 w 2833732"/>
              <a:gd name="connsiteY17" fmla="*/ 4575025 h 5216401"/>
              <a:gd name="connsiteX18" fmla="*/ 0 w 2833732"/>
              <a:gd name="connsiteY18" fmla="*/ 4504455 h 5216401"/>
              <a:gd name="connsiteX19" fmla="*/ 0 w 2833732"/>
              <a:gd name="connsiteY19" fmla="*/ 4089211 h 5216401"/>
              <a:gd name="connsiteX20" fmla="*/ 5281 w 2833732"/>
              <a:gd name="connsiteY20" fmla="*/ 4083238 h 5216401"/>
              <a:gd name="connsiteX21" fmla="*/ 271978 w 2833732"/>
              <a:gd name="connsiteY21" fmla="*/ 3980149 h 5216401"/>
              <a:gd name="connsiteX22" fmla="*/ 538675 w 2833732"/>
              <a:gd name="connsiteY22" fmla="*/ 4083238 h 5216401"/>
              <a:gd name="connsiteX23" fmla="*/ 569534 w 2833732"/>
              <a:gd name="connsiteY23" fmla="*/ 4118141 h 5216401"/>
              <a:gd name="connsiteX24" fmla="*/ 594832 w 2833732"/>
              <a:gd name="connsiteY24" fmla="*/ 4110813 h 5216401"/>
              <a:gd name="connsiteX25" fmla="*/ 610411 w 2833732"/>
              <a:gd name="connsiteY25" fmla="*/ 4109347 h 5216401"/>
              <a:gd name="connsiteX26" fmla="*/ 618012 w 2833732"/>
              <a:gd name="connsiteY26" fmla="*/ 4038984 h 5216401"/>
              <a:gd name="connsiteX27" fmla="*/ 987516 w 2833732"/>
              <a:gd name="connsiteY27" fmla="*/ 3757949 h 5216401"/>
              <a:gd name="connsiteX28" fmla="*/ 1117200 w 2833732"/>
              <a:gd name="connsiteY28" fmla="*/ 3779306 h 5216401"/>
              <a:gd name="connsiteX29" fmla="*/ 1133972 w 2833732"/>
              <a:gd name="connsiteY29" fmla="*/ 3788286 h 5216401"/>
              <a:gd name="connsiteX0-1" fmla="*/ 1180850 w 2833732"/>
              <a:gd name="connsiteY0-2" fmla="*/ 0 h 5216401"/>
              <a:gd name="connsiteX1-3" fmla="*/ 1651784 w 2833732"/>
              <a:gd name="connsiteY1-4" fmla="*/ 0 h 5216401"/>
              <a:gd name="connsiteX2-5" fmla="*/ 1718238 w 2833732"/>
              <a:gd name="connsiteY2-6" fmla="*/ 3726856 h 5216401"/>
              <a:gd name="connsiteX3-7" fmla="*/ 1797102 w 2833732"/>
              <a:gd name="connsiteY3-8" fmla="*/ 3713972 h 5216401"/>
              <a:gd name="connsiteX4-9" fmla="*/ 2174820 w 2833732"/>
              <a:gd name="connsiteY4-10" fmla="*/ 3984515 h 5216401"/>
              <a:gd name="connsiteX5-11" fmla="*/ 2175610 w 2833732"/>
              <a:gd name="connsiteY5-12" fmla="*/ 3987265 h 5216401"/>
              <a:gd name="connsiteX6-13" fmla="*/ 2242968 w 2833732"/>
              <a:gd name="connsiteY6-14" fmla="*/ 3993602 h 5216401"/>
              <a:gd name="connsiteX7-15" fmla="*/ 2346736 w 2833732"/>
              <a:gd name="connsiteY7-16" fmla="*/ 4028932 h 5216401"/>
              <a:gd name="connsiteX8-17" fmla="*/ 2414592 w 2833732"/>
              <a:gd name="connsiteY8-18" fmla="*/ 4076249 h 5216401"/>
              <a:gd name="connsiteX9-19" fmla="*/ 2459754 w 2833732"/>
              <a:gd name="connsiteY9-20" fmla="*/ 4041476 h 5216401"/>
              <a:gd name="connsiteX10-21" fmla="*/ 2670632 w 2833732"/>
              <a:gd name="connsiteY10-22" fmla="*/ 3981365 h 5216401"/>
              <a:gd name="connsiteX11-23" fmla="*/ 2817442 w 2833732"/>
              <a:gd name="connsiteY11-24" fmla="*/ 4009025 h 5216401"/>
              <a:gd name="connsiteX12-25" fmla="*/ 2833732 w 2833732"/>
              <a:gd name="connsiteY12-26" fmla="*/ 4017276 h 5216401"/>
              <a:gd name="connsiteX13-27" fmla="*/ 2833732 w 2833732"/>
              <a:gd name="connsiteY13-28" fmla="*/ 4529809 h 5216401"/>
              <a:gd name="connsiteX14-29" fmla="*/ 2833732 w 2833732"/>
              <a:gd name="connsiteY14-30" fmla="*/ 4649393 h 5216401"/>
              <a:gd name="connsiteX15-31" fmla="*/ 0 w 2833732"/>
              <a:gd name="connsiteY15-32" fmla="*/ 5216401 h 5216401"/>
              <a:gd name="connsiteX16-33" fmla="*/ 0 w 2833732"/>
              <a:gd name="connsiteY16-34" fmla="*/ 4575025 h 5216401"/>
              <a:gd name="connsiteX17-35" fmla="*/ 0 w 2833732"/>
              <a:gd name="connsiteY17-36" fmla="*/ 4504455 h 5216401"/>
              <a:gd name="connsiteX18-37" fmla="*/ 0 w 2833732"/>
              <a:gd name="connsiteY18-38" fmla="*/ 4089211 h 5216401"/>
              <a:gd name="connsiteX19-39" fmla="*/ 5281 w 2833732"/>
              <a:gd name="connsiteY19-40" fmla="*/ 4083238 h 5216401"/>
              <a:gd name="connsiteX20-41" fmla="*/ 271978 w 2833732"/>
              <a:gd name="connsiteY20-42" fmla="*/ 3980149 h 5216401"/>
              <a:gd name="connsiteX21-43" fmla="*/ 538675 w 2833732"/>
              <a:gd name="connsiteY21-44" fmla="*/ 4083238 h 5216401"/>
              <a:gd name="connsiteX22-45" fmla="*/ 569534 w 2833732"/>
              <a:gd name="connsiteY22-46" fmla="*/ 4118141 h 5216401"/>
              <a:gd name="connsiteX23-47" fmla="*/ 594832 w 2833732"/>
              <a:gd name="connsiteY23-48" fmla="*/ 4110813 h 5216401"/>
              <a:gd name="connsiteX24-49" fmla="*/ 610411 w 2833732"/>
              <a:gd name="connsiteY24-50" fmla="*/ 4109347 h 5216401"/>
              <a:gd name="connsiteX25-51" fmla="*/ 618012 w 2833732"/>
              <a:gd name="connsiteY25-52" fmla="*/ 4038984 h 5216401"/>
              <a:gd name="connsiteX26-53" fmla="*/ 987516 w 2833732"/>
              <a:gd name="connsiteY26-54" fmla="*/ 3757949 h 5216401"/>
              <a:gd name="connsiteX27-55" fmla="*/ 1117200 w 2833732"/>
              <a:gd name="connsiteY27-56" fmla="*/ 3779306 h 5216401"/>
              <a:gd name="connsiteX28-57" fmla="*/ 1133972 w 2833732"/>
              <a:gd name="connsiteY28-58" fmla="*/ 3788286 h 5216401"/>
              <a:gd name="connsiteX29-59" fmla="*/ 1180850 w 2833732"/>
              <a:gd name="connsiteY29-60" fmla="*/ 0 h 5216401"/>
              <a:gd name="connsiteX0-61" fmla="*/ 1180850 w 2833732"/>
              <a:gd name="connsiteY0-62" fmla="*/ 0 h 4649393"/>
              <a:gd name="connsiteX1-63" fmla="*/ 1651784 w 2833732"/>
              <a:gd name="connsiteY1-64" fmla="*/ 0 h 4649393"/>
              <a:gd name="connsiteX2-65" fmla="*/ 1718238 w 2833732"/>
              <a:gd name="connsiteY2-66" fmla="*/ 3726856 h 4649393"/>
              <a:gd name="connsiteX3-67" fmla="*/ 1797102 w 2833732"/>
              <a:gd name="connsiteY3-68" fmla="*/ 3713972 h 4649393"/>
              <a:gd name="connsiteX4-69" fmla="*/ 2174820 w 2833732"/>
              <a:gd name="connsiteY4-70" fmla="*/ 3984515 h 4649393"/>
              <a:gd name="connsiteX5-71" fmla="*/ 2175610 w 2833732"/>
              <a:gd name="connsiteY5-72" fmla="*/ 3987265 h 4649393"/>
              <a:gd name="connsiteX6-73" fmla="*/ 2242968 w 2833732"/>
              <a:gd name="connsiteY6-74" fmla="*/ 3993602 h 4649393"/>
              <a:gd name="connsiteX7-75" fmla="*/ 2346736 w 2833732"/>
              <a:gd name="connsiteY7-76" fmla="*/ 4028932 h 4649393"/>
              <a:gd name="connsiteX8-77" fmla="*/ 2414592 w 2833732"/>
              <a:gd name="connsiteY8-78" fmla="*/ 4076249 h 4649393"/>
              <a:gd name="connsiteX9-79" fmla="*/ 2459754 w 2833732"/>
              <a:gd name="connsiteY9-80" fmla="*/ 4041476 h 4649393"/>
              <a:gd name="connsiteX10-81" fmla="*/ 2670632 w 2833732"/>
              <a:gd name="connsiteY10-82" fmla="*/ 3981365 h 4649393"/>
              <a:gd name="connsiteX11-83" fmla="*/ 2817442 w 2833732"/>
              <a:gd name="connsiteY11-84" fmla="*/ 4009025 h 4649393"/>
              <a:gd name="connsiteX12-85" fmla="*/ 2833732 w 2833732"/>
              <a:gd name="connsiteY12-86" fmla="*/ 4017276 h 4649393"/>
              <a:gd name="connsiteX13-87" fmla="*/ 2833732 w 2833732"/>
              <a:gd name="connsiteY13-88" fmla="*/ 4529809 h 4649393"/>
              <a:gd name="connsiteX14-89" fmla="*/ 2833732 w 2833732"/>
              <a:gd name="connsiteY14-90" fmla="*/ 4649393 h 4649393"/>
              <a:gd name="connsiteX15-91" fmla="*/ 0 w 2833732"/>
              <a:gd name="connsiteY15-92" fmla="*/ 4575025 h 4649393"/>
              <a:gd name="connsiteX16-93" fmla="*/ 0 w 2833732"/>
              <a:gd name="connsiteY16-94" fmla="*/ 4504455 h 4649393"/>
              <a:gd name="connsiteX17-95" fmla="*/ 0 w 2833732"/>
              <a:gd name="connsiteY17-96" fmla="*/ 4089211 h 4649393"/>
              <a:gd name="connsiteX18-97" fmla="*/ 5281 w 2833732"/>
              <a:gd name="connsiteY18-98" fmla="*/ 4083238 h 4649393"/>
              <a:gd name="connsiteX19-99" fmla="*/ 271978 w 2833732"/>
              <a:gd name="connsiteY19-100" fmla="*/ 3980149 h 4649393"/>
              <a:gd name="connsiteX20-101" fmla="*/ 538675 w 2833732"/>
              <a:gd name="connsiteY20-102" fmla="*/ 4083238 h 4649393"/>
              <a:gd name="connsiteX21-103" fmla="*/ 569534 w 2833732"/>
              <a:gd name="connsiteY21-104" fmla="*/ 4118141 h 4649393"/>
              <a:gd name="connsiteX22-105" fmla="*/ 594832 w 2833732"/>
              <a:gd name="connsiteY22-106" fmla="*/ 4110813 h 4649393"/>
              <a:gd name="connsiteX23-107" fmla="*/ 610411 w 2833732"/>
              <a:gd name="connsiteY23-108" fmla="*/ 4109347 h 4649393"/>
              <a:gd name="connsiteX24-109" fmla="*/ 618012 w 2833732"/>
              <a:gd name="connsiteY24-110" fmla="*/ 4038984 h 4649393"/>
              <a:gd name="connsiteX25-111" fmla="*/ 987516 w 2833732"/>
              <a:gd name="connsiteY25-112" fmla="*/ 3757949 h 4649393"/>
              <a:gd name="connsiteX26-113" fmla="*/ 1117200 w 2833732"/>
              <a:gd name="connsiteY26-114" fmla="*/ 3779306 h 4649393"/>
              <a:gd name="connsiteX27-115" fmla="*/ 1133972 w 2833732"/>
              <a:gd name="connsiteY27-116" fmla="*/ 3788286 h 4649393"/>
              <a:gd name="connsiteX28-117" fmla="*/ 1180850 w 2833732"/>
              <a:gd name="connsiteY28-118" fmla="*/ 0 h 4649393"/>
              <a:gd name="connsiteX0-119" fmla="*/ 1180850 w 2833732"/>
              <a:gd name="connsiteY0-120" fmla="*/ 0 h 4649393"/>
              <a:gd name="connsiteX1-121" fmla="*/ 1651784 w 2833732"/>
              <a:gd name="connsiteY1-122" fmla="*/ 0 h 4649393"/>
              <a:gd name="connsiteX2-123" fmla="*/ 1718238 w 2833732"/>
              <a:gd name="connsiteY2-124" fmla="*/ 3726856 h 4649393"/>
              <a:gd name="connsiteX3-125" fmla="*/ 1797102 w 2833732"/>
              <a:gd name="connsiteY3-126" fmla="*/ 3713972 h 4649393"/>
              <a:gd name="connsiteX4-127" fmla="*/ 2174820 w 2833732"/>
              <a:gd name="connsiteY4-128" fmla="*/ 3984515 h 4649393"/>
              <a:gd name="connsiteX5-129" fmla="*/ 2175610 w 2833732"/>
              <a:gd name="connsiteY5-130" fmla="*/ 3987265 h 4649393"/>
              <a:gd name="connsiteX6-131" fmla="*/ 2242968 w 2833732"/>
              <a:gd name="connsiteY6-132" fmla="*/ 3993602 h 4649393"/>
              <a:gd name="connsiteX7-133" fmla="*/ 2346736 w 2833732"/>
              <a:gd name="connsiteY7-134" fmla="*/ 4028932 h 4649393"/>
              <a:gd name="connsiteX8-135" fmla="*/ 2414592 w 2833732"/>
              <a:gd name="connsiteY8-136" fmla="*/ 4076249 h 4649393"/>
              <a:gd name="connsiteX9-137" fmla="*/ 2459754 w 2833732"/>
              <a:gd name="connsiteY9-138" fmla="*/ 4041476 h 4649393"/>
              <a:gd name="connsiteX10-139" fmla="*/ 2670632 w 2833732"/>
              <a:gd name="connsiteY10-140" fmla="*/ 3981365 h 4649393"/>
              <a:gd name="connsiteX11-141" fmla="*/ 2817442 w 2833732"/>
              <a:gd name="connsiteY11-142" fmla="*/ 4009025 h 4649393"/>
              <a:gd name="connsiteX12-143" fmla="*/ 2833732 w 2833732"/>
              <a:gd name="connsiteY12-144" fmla="*/ 4017276 h 4649393"/>
              <a:gd name="connsiteX13-145" fmla="*/ 2833732 w 2833732"/>
              <a:gd name="connsiteY13-146" fmla="*/ 4529809 h 4649393"/>
              <a:gd name="connsiteX14-147" fmla="*/ 2833732 w 2833732"/>
              <a:gd name="connsiteY14-148" fmla="*/ 4649393 h 4649393"/>
              <a:gd name="connsiteX15-149" fmla="*/ 0 w 2833732"/>
              <a:gd name="connsiteY15-150" fmla="*/ 4504455 h 4649393"/>
              <a:gd name="connsiteX16-151" fmla="*/ 0 w 2833732"/>
              <a:gd name="connsiteY16-152" fmla="*/ 4089211 h 4649393"/>
              <a:gd name="connsiteX17-153" fmla="*/ 5281 w 2833732"/>
              <a:gd name="connsiteY17-154" fmla="*/ 4083238 h 4649393"/>
              <a:gd name="connsiteX18-155" fmla="*/ 271978 w 2833732"/>
              <a:gd name="connsiteY18-156" fmla="*/ 3980149 h 4649393"/>
              <a:gd name="connsiteX19-157" fmla="*/ 538675 w 2833732"/>
              <a:gd name="connsiteY19-158" fmla="*/ 4083238 h 4649393"/>
              <a:gd name="connsiteX20-159" fmla="*/ 569534 w 2833732"/>
              <a:gd name="connsiteY20-160" fmla="*/ 4118141 h 4649393"/>
              <a:gd name="connsiteX21-161" fmla="*/ 594832 w 2833732"/>
              <a:gd name="connsiteY21-162" fmla="*/ 4110813 h 4649393"/>
              <a:gd name="connsiteX22-163" fmla="*/ 610411 w 2833732"/>
              <a:gd name="connsiteY22-164" fmla="*/ 4109347 h 4649393"/>
              <a:gd name="connsiteX23-165" fmla="*/ 618012 w 2833732"/>
              <a:gd name="connsiteY23-166" fmla="*/ 4038984 h 4649393"/>
              <a:gd name="connsiteX24-167" fmla="*/ 987516 w 2833732"/>
              <a:gd name="connsiteY24-168" fmla="*/ 3757949 h 4649393"/>
              <a:gd name="connsiteX25-169" fmla="*/ 1117200 w 2833732"/>
              <a:gd name="connsiteY25-170" fmla="*/ 3779306 h 4649393"/>
              <a:gd name="connsiteX26-171" fmla="*/ 1133972 w 2833732"/>
              <a:gd name="connsiteY26-172" fmla="*/ 3788286 h 4649393"/>
              <a:gd name="connsiteX27-173" fmla="*/ 1180850 w 2833732"/>
              <a:gd name="connsiteY27-174" fmla="*/ 0 h 4649393"/>
              <a:gd name="connsiteX0-175" fmla="*/ 1180850 w 2833732"/>
              <a:gd name="connsiteY0-176" fmla="*/ 0 h 4649393"/>
              <a:gd name="connsiteX1-177" fmla="*/ 1651784 w 2833732"/>
              <a:gd name="connsiteY1-178" fmla="*/ 0 h 4649393"/>
              <a:gd name="connsiteX2-179" fmla="*/ 1718238 w 2833732"/>
              <a:gd name="connsiteY2-180" fmla="*/ 3726856 h 4649393"/>
              <a:gd name="connsiteX3-181" fmla="*/ 1797102 w 2833732"/>
              <a:gd name="connsiteY3-182" fmla="*/ 3713972 h 4649393"/>
              <a:gd name="connsiteX4-183" fmla="*/ 2174820 w 2833732"/>
              <a:gd name="connsiteY4-184" fmla="*/ 3984515 h 4649393"/>
              <a:gd name="connsiteX5-185" fmla="*/ 2175610 w 2833732"/>
              <a:gd name="connsiteY5-186" fmla="*/ 3987265 h 4649393"/>
              <a:gd name="connsiteX6-187" fmla="*/ 2242968 w 2833732"/>
              <a:gd name="connsiteY6-188" fmla="*/ 3993602 h 4649393"/>
              <a:gd name="connsiteX7-189" fmla="*/ 2346736 w 2833732"/>
              <a:gd name="connsiteY7-190" fmla="*/ 4028932 h 4649393"/>
              <a:gd name="connsiteX8-191" fmla="*/ 2414592 w 2833732"/>
              <a:gd name="connsiteY8-192" fmla="*/ 4076249 h 4649393"/>
              <a:gd name="connsiteX9-193" fmla="*/ 2459754 w 2833732"/>
              <a:gd name="connsiteY9-194" fmla="*/ 4041476 h 4649393"/>
              <a:gd name="connsiteX10-195" fmla="*/ 2670632 w 2833732"/>
              <a:gd name="connsiteY10-196" fmla="*/ 3981365 h 4649393"/>
              <a:gd name="connsiteX11-197" fmla="*/ 2817442 w 2833732"/>
              <a:gd name="connsiteY11-198" fmla="*/ 4009025 h 4649393"/>
              <a:gd name="connsiteX12-199" fmla="*/ 2833732 w 2833732"/>
              <a:gd name="connsiteY12-200" fmla="*/ 4017276 h 4649393"/>
              <a:gd name="connsiteX13-201" fmla="*/ 2833732 w 2833732"/>
              <a:gd name="connsiteY13-202" fmla="*/ 4529809 h 4649393"/>
              <a:gd name="connsiteX14-203" fmla="*/ 2833732 w 2833732"/>
              <a:gd name="connsiteY14-204" fmla="*/ 4649393 h 4649393"/>
              <a:gd name="connsiteX15-205" fmla="*/ 0 w 2833732"/>
              <a:gd name="connsiteY15-206" fmla="*/ 4089211 h 4649393"/>
              <a:gd name="connsiteX16-207" fmla="*/ 5281 w 2833732"/>
              <a:gd name="connsiteY16-208" fmla="*/ 4083238 h 4649393"/>
              <a:gd name="connsiteX17-209" fmla="*/ 271978 w 2833732"/>
              <a:gd name="connsiteY17-210" fmla="*/ 3980149 h 4649393"/>
              <a:gd name="connsiteX18-211" fmla="*/ 538675 w 2833732"/>
              <a:gd name="connsiteY18-212" fmla="*/ 4083238 h 4649393"/>
              <a:gd name="connsiteX19-213" fmla="*/ 569534 w 2833732"/>
              <a:gd name="connsiteY19-214" fmla="*/ 4118141 h 4649393"/>
              <a:gd name="connsiteX20-215" fmla="*/ 594832 w 2833732"/>
              <a:gd name="connsiteY20-216" fmla="*/ 4110813 h 4649393"/>
              <a:gd name="connsiteX21-217" fmla="*/ 610411 w 2833732"/>
              <a:gd name="connsiteY21-218" fmla="*/ 4109347 h 4649393"/>
              <a:gd name="connsiteX22-219" fmla="*/ 618012 w 2833732"/>
              <a:gd name="connsiteY22-220" fmla="*/ 4038984 h 4649393"/>
              <a:gd name="connsiteX23-221" fmla="*/ 987516 w 2833732"/>
              <a:gd name="connsiteY23-222" fmla="*/ 3757949 h 4649393"/>
              <a:gd name="connsiteX24-223" fmla="*/ 1117200 w 2833732"/>
              <a:gd name="connsiteY24-224" fmla="*/ 3779306 h 4649393"/>
              <a:gd name="connsiteX25-225" fmla="*/ 1133972 w 2833732"/>
              <a:gd name="connsiteY25-226" fmla="*/ 3788286 h 4649393"/>
              <a:gd name="connsiteX26-227" fmla="*/ 1180850 w 2833732"/>
              <a:gd name="connsiteY26-228" fmla="*/ 0 h 4649393"/>
              <a:gd name="connsiteX0-229" fmla="*/ 1180850 w 2833732"/>
              <a:gd name="connsiteY0-230" fmla="*/ 0 h 4649393"/>
              <a:gd name="connsiteX1-231" fmla="*/ 1651784 w 2833732"/>
              <a:gd name="connsiteY1-232" fmla="*/ 0 h 4649393"/>
              <a:gd name="connsiteX2-233" fmla="*/ 1718238 w 2833732"/>
              <a:gd name="connsiteY2-234" fmla="*/ 3726856 h 4649393"/>
              <a:gd name="connsiteX3-235" fmla="*/ 1797102 w 2833732"/>
              <a:gd name="connsiteY3-236" fmla="*/ 3713972 h 4649393"/>
              <a:gd name="connsiteX4-237" fmla="*/ 2174820 w 2833732"/>
              <a:gd name="connsiteY4-238" fmla="*/ 3984515 h 4649393"/>
              <a:gd name="connsiteX5-239" fmla="*/ 2175610 w 2833732"/>
              <a:gd name="connsiteY5-240" fmla="*/ 3987265 h 4649393"/>
              <a:gd name="connsiteX6-241" fmla="*/ 2242968 w 2833732"/>
              <a:gd name="connsiteY6-242" fmla="*/ 3993602 h 4649393"/>
              <a:gd name="connsiteX7-243" fmla="*/ 2346736 w 2833732"/>
              <a:gd name="connsiteY7-244" fmla="*/ 4028932 h 4649393"/>
              <a:gd name="connsiteX8-245" fmla="*/ 2414592 w 2833732"/>
              <a:gd name="connsiteY8-246" fmla="*/ 4076249 h 4649393"/>
              <a:gd name="connsiteX9-247" fmla="*/ 2459754 w 2833732"/>
              <a:gd name="connsiteY9-248" fmla="*/ 4041476 h 4649393"/>
              <a:gd name="connsiteX10-249" fmla="*/ 2670632 w 2833732"/>
              <a:gd name="connsiteY10-250" fmla="*/ 3981365 h 4649393"/>
              <a:gd name="connsiteX11-251" fmla="*/ 2817442 w 2833732"/>
              <a:gd name="connsiteY11-252" fmla="*/ 4009025 h 4649393"/>
              <a:gd name="connsiteX12-253" fmla="*/ 2833732 w 2833732"/>
              <a:gd name="connsiteY12-254" fmla="*/ 4017276 h 4649393"/>
              <a:gd name="connsiteX13-255" fmla="*/ 2833732 w 2833732"/>
              <a:gd name="connsiteY13-256" fmla="*/ 4529809 h 4649393"/>
              <a:gd name="connsiteX14-257" fmla="*/ 2833732 w 2833732"/>
              <a:gd name="connsiteY14-258" fmla="*/ 4649393 h 4649393"/>
              <a:gd name="connsiteX15-259" fmla="*/ 0 w 2833732"/>
              <a:gd name="connsiteY15-260" fmla="*/ 4089211 h 4649393"/>
              <a:gd name="connsiteX16-261" fmla="*/ 271978 w 2833732"/>
              <a:gd name="connsiteY16-262" fmla="*/ 3980149 h 4649393"/>
              <a:gd name="connsiteX17-263" fmla="*/ 538675 w 2833732"/>
              <a:gd name="connsiteY17-264" fmla="*/ 4083238 h 4649393"/>
              <a:gd name="connsiteX18-265" fmla="*/ 569534 w 2833732"/>
              <a:gd name="connsiteY18-266" fmla="*/ 4118141 h 4649393"/>
              <a:gd name="connsiteX19-267" fmla="*/ 594832 w 2833732"/>
              <a:gd name="connsiteY19-268" fmla="*/ 4110813 h 4649393"/>
              <a:gd name="connsiteX20-269" fmla="*/ 610411 w 2833732"/>
              <a:gd name="connsiteY20-270" fmla="*/ 4109347 h 4649393"/>
              <a:gd name="connsiteX21-271" fmla="*/ 618012 w 2833732"/>
              <a:gd name="connsiteY21-272" fmla="*/ 4038984 h 4649393"/>
              <a:gd name="connsiteX22-273" fmla="*/ 987516 w 2833732"/>
              <a:gd name="connsiteY22-274" fmla="*/ 3757949 h 4649393"/>
              <a:gd name="connsiteX23-275" fmla="*/ 1117200 w 2833732"/>
              <a:gd name="connsiteY23-276" fmla="*/ 3779306 h 4649393"/>
              <a:gd name="connsiteX24-277" fmla="*/ 1133972 w 2833732"/>
              <a:gd name="connsiteY24-278" fmla="*/ 3788286 h 4649393"/>
              <a:gd name="connsiteX25-279" fmla="*/ 1180850 w 2833732"/>
              <a:gd name="connsiteY25-280" fmla="*/ 0 h 4649393"/>
              <a:gd name="connsiteX0-281" fmla="*/ 1180850 w 2833732"/>
              <a:gd name="connsiteY0-282" fmla="*/ 0 h 4529809"/>
              <a:gd name="connsiteX1-283" fmla="*/ 1651784 w 2833732"/>
              <a:gd name="connsiteY1-284" fmla="*/ 0 h 4529809"/>
              <a:gd name="connsiteX2-285" fmla="*/ 1718238 w 2833732"/>
              <a:gd name="connsiteY2-286" fmla="*/ 3726856 h 4529809"/>
              <a:gd name="connsiteX3-287" fmla="*/ 1797102 w 2833732"/>
              <a:gd name="connsiteY3-288" fmla="*/ 3713972 h 4529809"/>
              <a:gd name="connsiteX4-289" fmla="*/ 2174820 w 2833732"/>
              <a:gd name="connsiteY4-290" fmla="*/ 3984515 h 4529809"/>
              <a:gd name="connsiteX5-291" fmla="*/ 2175610 w 2833732"/>
              <a:gd name="connsiteY5-292" fmla="*/ 3987265 h 4529809"/>
              <a:gd name="connsiteX6-293" fmla="*/ 2242968 w 2833732"/>
              <a:gd name="connsiteY6-294" fmla="*/ 3993602 h 4529809"/>
              <a:gd name="connsiteX7-295" fmla="*/ 2346736 w 2833732"/>
              <a:gd name="connsiteY7-296" fmla="*/ 4028932 h 4529809"/>
              <a:gd name="connsiteX8-297" fmla="*/ 2414592 w 2833732"/>
              <a:gd name="connsiteY8-298" fmla="*/ 4076249 h 4529809"/>
              <a:gd name="connsiteX9-299" fmla="*/ 2459754 w 2833732"/>
              <a:gd name="connsiteY9-300" fmla="*/ 4041476 h 4529809"/>
              <a:gd name="connsiteX10-301" fmla="*/ 2670632 w 2833732"/>
              <a:gd name="connsiteY10-302" fmla="*/ 3981365 h 4529809"/>
              <a:gd name="connsiteX11-303" fmla="*/ 2817442 w 2833732"/>
              <a:gd name="connsiteY11-304" fmla="*/ 4009025 h 4529809"/>
              <a:gd name="connsiteX12-305" fmla="*/ 2833732 w 2833732"/>
              <a:gd name="connsiteY12-306" fmla="*/ 4017276 h 4529809"/>
              <a:gd name="connsiteX13-307" fmla="*/ 2833732 w 2833732"/>
              <a:gd name="connsiteY13-308" fmla="*/ 4529809 h 4529809"/>
              <a:gd name="connsiteX14-309" fmla="*/ 0 w 2833732"/>
              <a:gd name="connsiteY14-310" fmla="*/ 4089211 h 4529809"/>
              <a:gd name="connsiteX15-311" fmla="*/ 271978 w 2833732"/>
              <a:gd name="connsiteY15-312" fmla="*/ 3980149 h 4529809"/>
              <a:gd name="connsiteX16-313" fmla="*/ 538675 w 2833732"/>
              <a:gd name="connsiteY16-314" fmla="*/ 4083238 h 4529809"/>
              <a:gd name="connsiteX17-315" fmla="*/ 569534 w 2833732"/>
              <a:gd name="connsiteY17-316" fmla="*/ 4118141 h 4529809"/>
              <a:gd name="connsiteX18-317" fmla="*/ 594832 w 2833732"/>
              <a:gd name="connsiteY18-318" fmla="*/ 4110813 h 4529809"/>
              <a:gd name="connsiteX19-319" fmla="*/ 610411 w 2833732"/>
              <a:gd name="connsiteY19-320" fmla="*/ 4109347 h 4529809"/>
              <a:gd name="connsiteX20-321" fmla="*/ 618012 w 2833732"/>
              <a:gd name="connsiteY20-322" fmla="*/ 4038984 h 4529809"/>
              <a:gd name="connsiteX21-323" fmla="*/ 987516 w 2833732"/>
              <a:gd name="connsiteY21-324" fmla="*/ 3757949 h 4529809"/>
              <a:gd name="connsiteX22-325" fmla="*/ 1117200 w 2833732"/>
              <a:gd name="connsiteY22-326" fmla="*/ 3779306 h 4529809"/>
              <a:gd name="connsiteX23-327" fmla="*/ 1133972 w 2833732"/>
              <a:gd name="connsiteY23-328" fmla="*/ 3788286 h 4529809"/>
              <a:gd name="connsiteX24-329" fmla="*/ 1180850 w 2833732"/>
              <a:gd name="connsiteY24-330" fmla="*/ 0 h 4529809"/>
              <a:gd name="connsiteX0-331" fmla="*/ 1180850 w 2833732"/>
              <a:gd name="connsiteY0-332" fmla="*/ 0 h 4118141"/>
              <a:gd name="connsiteX1-333" fmla="*/ 1651784 w 2833732"/>
              <a:gd name="connsiteY1-334" fmla="*/ 0 h 4118141"/>
              <a:gd name="connsiteX2-335" fmla="*/ 1718238 w 2833732"/>
              <a:gd name="connsiteY2-336" fmla="*/ 3726856 h 4118141"/>
              <a:gd name="connsiteX3-337" fmla="*/ 1797102 w 2833732"/>
              <a:gd name="connsiteY3-338" fmla="*/ 3713972 h 4118141"/>
              <a:gd name="connsiteX4-339" fmla="*/ 2174820 w 2833732"/>
              <a:gd name="connsiteY4-340" fmla="*/ 3984515 h 4118141"/>
              <a:gd name="connsiteX5-341" fmla="*/ 2175610 w 2833732"/>
              <a:gd name="connsiteY5-342" fmla="*/ 3987265 h 4118141"/>
              <a:gd name="connsiteX6-343" fmla="*/ 2242968 w 2833732"/>
              <a:gd name="connsiteY6-344" fmla="*/ 3993602 h 4118141"/>
              <a:gd name="connsiteX7-345" fmla="*/ 2346736 w 2833732"/>
              <a:gd name="connsiteY7-346" fmla="*/ 4028932 h 4118141"/>
              <a:gd name="connsiteX8-347" fmla="*/ 2414592 w 2833732"/>
              <a:gd name="connsiteY8-348" fmla="*/ 4076249 h 4118141"/>
              <a:gd name="connsiteX9-349" fmla="*/ 2459754 w 2833732"/>
              <a:gd name="connsiteY9-350" fmla="*/ 4041476 h 4118141"/>
              <a:gd name="connsiteX10-351" fmla="*/ 2670632 w 2833732"/>
              <a:gd name="connsiteY10-352" fmla="*/ 3981365 h 4118141"/>
              <a:gd name="connsiteX11-353" fmla="*/ 2817442 w 2833732"/>
              <a:gd name="connsiteY11-354" fmla="*/ 4009025 h 4118141"/>
              <a:gd name="connsiteX12-355" fmla="*/ 2833732 w 2833732"/>
              <a:gd name="connsiteY12-356" fmla="*/ 4017276 h 4118141"/>
              <a:gd name="connsiteX13-357" fmla="*/ 0 w 2833732"/>
              <a:gd name="connsiteY13-358" fmla="*/ 4089211 h 4118141"/>
              <a:gd name="connsiteX14-359" fmla="*/ 271978 w 2833732"/>
              <a:gd name="connsiteY14-360" fmla="*/ 3980149 h 4118141"/>
              <a:gd name="connsiteX15-361" fmla="*/ 538675 w 2833732"/>
              <a:gd name="connsiteY15-362" fmla="*/ 4083238 h 4118141"/>
              <a:gd name="connsiteX16-363" fmla="*/ 569534 w 2833732"/>
              <a:gd name="connsiteY16-364" fmla="*/ 4118141 h 4118141"/>
              <a:gd name="connsiteX17-365" fmla="*/ 594832 w 2833732"/>
              <a:gd name="connsiteY17-366" fmla="*/ 4110813 h 4118141"/>
              <a:gd name="connsiteX18-367" fmla="*/ 610411 w 2833732"/>
              <a:gd name="connsiteY18-368" fmla="*/ 4109347 h 4118141"/>
              <a:gd name="connsiteX19-369" fmla="*/ 618012 w 2833732"/>
              <a:gd name="connsiteY19-370" fmla="*/ 4038984 h 4118141"/>
              <a:gd name="connsiteX20-371" fmla="*/ 987516 w 2833732"/>
              <a:gd name="connsiteY20-372" fmla="*/ 3757949 h 4118141"/>
              <a:gd name="connsiteX21-373" fmla="*/ 1117200 w 2833732"/>
              <a:gd name="connsiteY21-374" fmla="*/ 3779306 h 4118141"/>
              <a:gd name="connsiteX22-375" fmla="*/ 1133972 w 2833732"/>
              <a:gd name="connsiteY22-376" fmla="*/ 3788286 h 4118141"/>
              <a:gd name="connsiteX23-377" fmla="*/ 1180850 w 2833732"/>
              <a:gd name="connsiteY23-378" fmla="*/ 0 h 4118141"/>
              <a:gd name="connsiteX0-379" fmla="*/ 1180850 w 2833732"/>
              <a:gd name="connsiteY0-380" fmla="*/ 0 h 4118141"/>
              <a:gd name="connsiteX1-381" fmla="*/ 1651784 w 2833732"/>
              <a:gd name="connsiteY1-382" fmla="*/ 0 h 4118141"/>
              <a:gd name="connsiteX2-383" fmla="*/ 1718238 w 2833732"/>
              <a:gd name="connsiteY2-384" fmla="*/ 3726856 h 4118141"/>
              <a:gd name="connsiteX3-385" fmla="*/ 1797102 w 2833732"/>
              <a:gd name="connsiteY3-386" fmla="*/ 3713972 h 4118141"/>
              <a:gd name="connsiteX4-387" fmla="*/ 2174820 w 2833732"/>
              <a:gd name="connsiteY4-388" fmla="*/ 3984515 h 4118141"/>
              <a:gd name="connsiteX5-389" fmla="*/ 2175610 w 2833732"/>
              <a:gd name="connsiteY5-390" fmla="*/ 3987265 h 4118141"/>
              <a:gd name="connsiteX6-391" fmla="*/ 2242968 w 2833732"/>
              <a:gd name="connsiteY6-392" fmla="*/ 3993602 h 4118141"/>
              <a:gd name="connsiteX7-393" fmla="*/ 2346736 w 2833732"/>
              <a:gd name="connsiteY7-394" fmla="*/ 4028932 h 4118141"/>
              <a:gd name="connsiteX8-395" fmla="*/ 2459754 w 2833732"/>
              <a:gd name="connsiteY8-396" fmla="*/ 4041476 h 4118141"/>
              <a:gd name="connsiteX9-397" fmla="*/ 2670632 w 2833732"/>
              <a:gd name="connsiteY9-398" fmla="*/ 3981365 h 4118141"/>
              <a:gd name="connsiteX10-399" fmla="*/ 2817442 w 2833732"/>
              <a:gd name="connsiteY10-400" fmla="*/ 4009025 h 4118141"/>
              <a:gd name="connsiteX11-401" fmla="*/ 2833732 w 2833732"/>
              <a:gd name="connsiteY11-402" fmla="*/ 4017276 h 4118141"/>
              <a:gd name="connsiteX12-403" fmla="*/ 0 w 2833732"/>
              <a:gd name="connsiteY12-404" fmla="*/ 4089211 h 4118141"/>
              <a:gd name="connsiteX13-405" fmla="*/ 271978 w 2833732"/>
              <a:gd name="connsiteY13-406" fmla="*/ 3980149 h 4118141"/>
              <a:gd name="connsiteX14-407" fmla="*/ 538675 w 2833732"/>
              <a:gd name="connsiteY14-408" fmla="*/ 4083238 h 4118141"/>
              <a:gd name="connsiteX15-409" fmla="*/ 569534 w 2833732"/>
              <a:gd name="connsiteY15-410" fmla="*/ 4118141 h 4118141"/>
              <a:gd name="connsiteX16-411" fmla="*/ 594832 w 2833732"/>
              <a:gd name="connsiteY16-412" fmla="*/ 4110813 h 4118141"/>
              <a:gd name="connsiteX17-413" fmla="*/ 610411 w 2833732"/>
              <a:gd name="connsiteY17-414" fmla="*/ 4109347 h 4118141"/>
              <a:gd name="connsiteX18-415" fmla="*/ 618012 w 2833732"/>
              <a:gd name="connsiteY18-416" fmla="*/ 4038984 h 4118141"/>
              <a:gd name="connsiteX19-417" fmla="*/ 987516 w 2833732"/>
              <a:gd name="connsiteY19-418" fmla="*/ 3757949 h 4118141"/>
              <a:gd name="connsiteX20-419" fmla="*/ 1117200 w 2833732"/>
              <a:gd name="connsiteY20-420" fmla="*/ 3779306 h 4118141"/>
              <a:gd name="connsiteX21-421" fmla="*/ 1133972 w 2833732"/>
              <a:gd name="connsiteY21-422" fmla="*/ 3788286 h 4118141"/>
              <a:gd name="connsiteX22-423" fmla="*/ 1180850 w 2833732"/>
              <a:gd name="connsiteY22-424" fmla="*/ 0 h 4118141"/>
              <a:gd name="connsiteX0-425" fmla="*/ 1180850 w 2833732"/>
              <a:gd name="connsiteY0-426" fmla="*/ 0 h 4118141"/>
              <a:gd name="connsiteX1-427" fmla="*/ 1651784 w 2833732"/>
              <a:gd name="connsiteY1-428" fmla="*/ 0 h 4118141"/>
              <a:gd name="connsiteX2-429" fmla="*/ 1718238 w 2833732"/>
              <a:gd name="connsiteY2-430" fmla="*/ 3726856 h 4118141"/>
              <a:gd name="connsiteX3-431" fmla="*/ 1797102 w 2833732"/>
              <a:gd name="connsiteY3-432" fmla="*/ 3713972 h 4118141"/>
              <a:gd name="connsiteX4-433" fmla="*/ 2174820 w 2833732"/>
              <a:gd name="connsiteY4-434" fmla="*/ 3984515 h 4118141"/>
              <a:gd name="connsiteX5-435" fmla="*/ 2175610 w 2833732"/>
              <a:gd name="connsiteY5-436" fmla="*/ 3987265 h 4118141"/>
              <a:gd name="connsiteX6-437" fmla="*/ 2242968 w 2833732"/>
              <a:gd name="connsiteY6-438" fmla="*/ 3993602 h 4118141"/>
              <a:gd name="connsiteX7-439" fmla="*/ 2346736 w 2833732"/>
              <a:gd name="connsiteY7-440" fmla="*/ 4028932 h 4118141"/>
              <a:gd name="connsiteX8-441" fmla="*/ 2670632 w 2833732"/>
              <a:gd name="connsiteY8-442" fmla="*/ 3981365 h 4118141"/>
              <a:gd name="connsiteX9-443" fmla="*/ 2817442 w 2833732"/>
              <a:gd name="connsiteY9-444" fmla="*/ 4009025 h 4118141"/>
              <a:gd name="connsiteX10-445" fmla="*/ 2833732 w 2833732"/>
              <a:gd name="connsiteY10-446" fmla="*/ 4017276 h 4118141"/>
              <a:gd name="connsiteX11-447" fmla="*/ 0 w 2833732"/>
              <a:gd name="connsiteY11-448" fmla="*/ 4089211 h 4118141"/>
              <a:gd name="connsiteX12-449" fmla="*/ 271978 w 2833732"/>
              <a:gd name="connsiteY12-450" fmla="*/ 3980149 h 4118141"/>
              <a:gd name="connsiteX13-451" fmla="*/ 538675 w 2833732"/>
              <a:gd name="connsiteY13-452" fmla="*/ 4083238 h 4118141"/>
              <a:gd name="connsiteX14-453" fmla="*/ 569534 w 2833732"/>
              <a:gd name="connsiteY14-454" fmla="*/ 4118141 h 4118141"/>
              <a:gd name="connsiteX15-455" fmla="*/ 594832 w 2833732"/>
              <a:gd name="connsiteY15-456" fmla="*/ 4110813 h 4118141"/>
              <a:gd name="connsiteX16-457" fmla="*/ 610411 w 2833732"/>
              <a:gd name="connsiteY16-458" fmla="*/ 4109347 h 4118141"/>
              <a:gd name="connsiteX17-459" fmla="*/ 618012 w 2833732"/>
              <a:gd name="connsiteY17-460" fmla="*/ 4038984 h 4118141"/>
              <a:gd name="connsiteX18-461" fmla="*/ 987516 w 2833732"/>
              <a:gd name="connsiteY18-462" fmla="*/ 3757949 h 4118141"/>
              <a:gd name="connsiteX19-463" fmla="*/ 1117200 w 2833732"/>
              <a:gd name="connsiteY19-464" fmla="*/ 3779306 h 4118141"/>
              <a:gd name="connsiteX20-465" fmla="*/ 1133972 w 2833732"/>
              <a:gd name="connsiteY20-466" fmla="*/ 3788286 h 4118141"/>
              <a:gd name="connsiteX21-467" fmla="*/ 1180850 w 2833732"/>
              <a:gd name="connsiteY21-468" fmla="*/ 0 h 4118141"/>
              <a:gd name="connsiteX0-469" fmla="*/ 1180850 w 2833732"/>
              <a:gd name="connsiteY0-470" fmla="*/ 0 h 4118141"/>
              <a:gd name="connsiteX1-471" fmla="*/ 1651784 w 2833732"/>
              <a:gd name="connsiteY1-472" fmla="*/ 0 h 4118141"/>
              <a:gd name="connsiteX2-473" fmla="*/ 1718238 w 2833732"/>
              <a:gd name="connsiteY2-474" fmla="*/ 3726856 h 4118141"/>
              <a:gd name="connsiteX3-475" fmla="*/ 1797102 w 2833732"/>
              <a:gd name="connsiteY3-476" fmla="*/ 3713972 h 4118141"/>
              <a:gd name="connsiteX4-477" fmla="*/ 2174820 w 2833732"/>
              <a:gd name="connsiteY4-478" fmla="*/ 3984515 h 4118141"/>
              <a:gd name="connsiteX5-479" fmla="*/ 2175610 w 2833732"/>
              <a:gd name="connsiteY5-480" fmla="*/ 3987265 h 4118141"/>
              <a:gd name="connsiteX6-481" fmla="*/ 2242968 w 2833732"/>
              <a:gd name="connsiteY6-482" fmla="*/ 3993602 h 4118141"/>
              <a:gd name="connsiteX7-483" fmla="*/ 2670632 w 2833732"/>
              <a:gd name="connsiteY7-484" fmla="*/ 3981365 h 4118141"/>
              <a:gd name="connsiteX8-485" fmla="*/ 2817442 w 2833732"/>
              <a:gd name="connsiteY8-486" fmla="*/ 4009025 h 4118141"/>
              <a:gd name="connsiteX9-487" fmla="*/ 2833732 w 2833732"/>
              <a:gd name="connsiteY9-488" fmla="*/ 4017276 h 4118141"/>
              <a:gd name="connsiteX10-489" fmla="*/ 0 w 2833732"/>
              <a:gd name="connsiteY10-490" fmla="*/ 4089211 h 4118141"/>
              <a:gd name="connsiteX11-491" fmla="*/ 271978 w 2833732"/>
              <a:gd name="connsiteY11-492" fmla="*/ 3980149 h 4118141"/>
              <a:gd name="connsiteX12-493" fmla="*/ 538675 w 2833732"/>
              <a:gd name="connsiteY12-494" fmla="*/ 4083238 h 4118141"/>
              <a:gd name="connsiteX13-495" fmla="*/ 569534 w 2833732"/>
              <a:gd name="connsiteY13-496" fmla="*/ 4118141 h 4118141"/>
              <a:gd name="connsiteX14-497" fmla="*/ 594832 w 2833732"/>
              <a:gd name="connsiteY14-498" fmla="*/ 4110813 h 4118141"/>
              <a:gd name="connsiteX15-499" fmla="*/ 610411 w 2833732"/>
              <a:gd name="connsiteY15-500" fmla="*/ 4109347 h 4118141"/>
              <a:gd name="connsiteX16-501" fmla="*/ 618012 w 2833732"/>
              <a:gd name="connsiteY16-502" fmla="*/ 4038984 h 4118141"/>
              <a:gd name="connsiteX17-503" fmla="*/ 987516 w 2833732"/>
              <a:gd name="connsiteY17-504" fmla="*/ 3757949 h 4118141"/>
              <a:gd name="connsiteX18-505" fmla="*/ 1117200 w 2833732"/>
              <a:gd name="connsiteY18-506" fmla="*/ 3779306 h 4118141"/>
              <a:gd name="connsiteX19-507" fmla="*/ 1133972 w 2833732"/>
              <a:gd name="connsiteY19-508" fmla="*/ 3788286 h 4118141"/>
              <a:gd name="connsiteX20-509" fmla="*/ 1180850 w 2833732"/>
              <a:gd name="connsiteY20-510" fmla="*/ 0 h 4118141"/>
              <a:gd name="connsiteX0-511" fmla="*/ 1180850 w 2833732"/>
              <a:gd name="connsiteY0-512" fmla="*/ 0 h 4118141"/>
              <a:gd name="connsiteX1-513" fmla="*/ 1651784 w 2833732"/>
              <a:gd name="connsiteY1-514" fmla="*/ 0 h 4118141"/>
              <a:gd name="connsiteX2-515" fmla="*/ 1718238 w 2833732"/>
              <a:gd name="connsiteY2-516" fmla="*/ 3726856 h 4118141"/>
              <a:gd name="connsiteX3-517" fmla="*/ 1797102 w 2833732"/>
              <a:gd name="connsiteY3-518" fmla="*/ 3713972 h 4118141"/>
              <a:gd name="connsiteX4-519" fmla="*/ 2174820 w 2833732"/>
              <a:gd name="connsiteY4-520" fmla="*/ 3984515 h 4118141"/>
              <a:gd name="connsiteX5-521" fmla="*/ 2175610 w 2833732"/>
              <a:gd name="connsiteY5-522" fmla="*/ 3987265 h 4118141"/>
              <a:gd name="connsiteX6-523" fmla="*/ 2242968 w 2833732"/>
              <a:gd name="connsiteY6-524" fmla="*/ 3993602 h 4118141"/>
              <a:gd name="connsiteX7-525" fmla="*/ 2817442 w 2833732"/>
              <a:gd name="connsiteY7-526" fmla="*/ 4009025 h 4118141"/>
              <a:gd name="connsiteX8-527" fmla="*/ 2833732 w 2833732"/>
              <a:gd name="connsiteY8-528" fmla="*/ 4017276 h 4118141"/>
              <a:gd name="connsiteX9-529" fmla="*/ 0 w 2833732"/>
              <a:gd name="connsiteY9-530" fmla="*/ 4089211 h 4118141"/>
              <a:gd name="connsiteX10-531" fmla="*/ 271978 w 2833732"/>
              <a:gd name="connsiteY10-532" fmla="*/ 3980149 h 4118141"/>
              <a:gd name="connsiteX11-533" fmla="*/ 538675 w 2833732"/>
              <a:gd name="connsiteY11-534" fmla="*/ 4083238 h 4118141"/>
              <a:gd name="connsiteX12-535" fmla="*/ 569534 w 2833732"/>
              <a:gd name="connsiteY12-536" fmla="*/ 4118141 h 4118141"/>
              <a:gd name="connsiteX13-537" fmla="*/ 594832 w 2833732"/>
              <a:gd name="connsiteY13-538" fmla="*/ 4110813 h 4118141"/>
              <a:gd name="connsiteX14-539" fmla="*/ 610411 w 2833732"/>
              <a:gd name="connsiteY14-540" fmla="*/ 4109347 h 4118141"/>
              <a:gd name="connsiteX15-541" fmla="*/ 618012 w 2833732"/>
              <a:gd name="connsiteY15-542" fmla="*/ 4038984 h 4118141"/>
              <a:gd name="connsiteX16-543" fmla="*/ 987516 w 2833732"/>
              <a:gd name="connsiteY16-544" fmla="*/ 3757949 h 4118141"/>
              <a:gd name="connsiteX17-545" fmla="*/ 1117200 w 2833732"/>
              <a:gd name="connsiteY17-546" fmla="*/ 3779306 h 4118141"/>
              <a:gd name="connsiteX18-547" fmla="*/ 1133972 w 2833732"/>
              <a:gd name="connsiteY18-548" fmla="*/ 3788286 h 4118141"/>
              <a:gd name="connsiteX19-549" fmla="*/ 1180850 w 2833732"/>
              <a:gd name="connsiteY19-550" fmla="*/ 0 h 4118141"/>
              <a:gd name="connsiteX0-551" fmla="*/ 1180850 w 2817442"/>
              <a:gd name="connsiteY0-552" fmla="*/ 0 h 4118141"/>
              <a:gd name="connsiteX1-553" fmla="*/ 1651784 w 2817442"/>
              <a:gd name="connsiteY1-554" fmla="*/ 0 h 4118141"/>
              <a:gd name="connsiteX2-555" fmla="*/ 1718238 w 2817442"/>
              <a:gd name="connsiteY2-556" fmla="*/ 3726856 h 4118141"/>
              <a:gd name="connsiteX3-557" fmla="*/ 1797102 w 2817442"/>
              <a:gd name="connsiteY3-558" fmla="*/ 3713972 h 4118141"/>
              <a:gd name="connsiteX4-559" fmla="*/ 2174820 w 2817442"/>
              <a:gd name="connsiteY4-560" fmla="*/ 3984515 h 4118141"/>
              <a:gd name="connsiteX5-561" fmla="*/ 2175610 w 2817442"/>
              <a:gd name="connsiteY5-562" fmla="*/ 3987265 h 4118141"/>
              <a:gd name="connsiteX6-563" fmla="*/ 2242968 w 2817442"/>
              <a:gd name="connsiteY6-564" fmla="*/ 3993602 h 4118141"/>
              <a:gd name="connsiteX7-565" fmla="*/ 2817442 w 2817442"/>
              <a:gd name="connsiteY7-566" fmla="*/ 4009025 h 4118141"/>
              <a:gd name="connsiteX8-567" fmla="*/ 0 w 2817442"/>
              <a:gd name="connsiteY8-568" fmla="*/ 4089211 h 4118141"/>
              <a:gd name="connsiteX9-569" fmla="*/ 271978 w 2817442"/>
              <a:gd name="connsiteY9-570" fmla="*/ 3980149 h 4118141"/>
              <a:gd name="connsiteX10-571" fmla="*/ 538675 w 2817442"/>
              <a:gd name="connsiteY10-572" fmla="*/ 4083238 h 4118141"/>
              <a:gd name="connsiteX11-573" fmla="*/ 569534 w 2817442"/>
              <a:gd name="connsiteY11-574" fmla="*/ 4118141 h 4118141"/>
              <a:gd name="connsiteX12-575" fmla="*/ 594832 w 2817442"/>
              <a:gd name="connsiteY12-576" fmla="*/ 4110813 h 4118141"/>
              <a:gd name="connsiteX13-577" fmla="*/ 610411 w 2817442"/>
              <a:gd name="connsiteY13-578" fmla="*/ 4109347 h 4118141"/>
              <a:gd name="connsiteX14-579" fmla="*/ 618012 w 2817442"/>
              <a:gd name="connsiteY14-580" fmla="*/ 4038984 h 4118141"/>
              <a:gd name="connsiteX15-581" fmla="*/ 987516 w 2817442"/>
              <a:gd name="connsiteY15-582" fmla="*/ 3757949 h 4118141"/>
              <a:gd name="connsiteX16-583" fmla="*/ 1117200 w 2817442"/>
              <a:gd name="connsiteY16-584" fmla="*/ 3779306 h 4118141"/>
              <a:gd name="connsiteX17-585" fmla="*/ 1133972 w 2817442"/>
              <a:gd name="connsiteY17-586" fmla="*/ 3788286 h 4118141"/>
              <a:gd name="connsiteX18-587" fmla="*/ 1180850 w 2817442"/>
              <a:gd name="connsiteY18-588" fmla="*/ 0 h 4118141"/>
              <a:gd name="connsiteX0-589" fmla="*/ 1180850 w 2242968"/>
              <a:gd name="connsiteY0-590" fmla="*/ 0 h 4118141"/>
              <a:gd name="connsiteX1-591" fmla="*/ 1651784 w 2242968"/>
              <a:gd name="connsiteY1-592" fmla="*/ 0 h 4118141"/>
              <a:gd name="connsiteX2-593" fmla="*/ 1718238 w 2242968"/>
              <a:gd name="connsiteY2-594" fmla="*/ 3726856 h 4118141"/>
              <a:gd name="connsiteX3-595" fmla="*/ 1797102 w 2242968"/>
              <a:gd name="connsiteY3-596" fmla="*/ 3713972 h 4118141"/>
              <a:gd name="connsiteX4-597" fmla="*/ 2174820 w 2242968"/>
              <a:gd name="connsiteY4-598" fmla="*/ 3984515 h 4118141"/>
              <a:gd name="connsiteX5-599" fmla="*/ 2175610 w 2242968"/>
              <a:gd name="connsiteY5-600" fmla="*/ 3987265 h 4118141"/>
              <a:gd name="connsiteX6-601" fmla="*/ 2242968 w 2242968"/>
              <a:gd name="connsiteY6-602" fmla="*/ 3993602 h 4118141"/>
              <a:gd name="connsiteX7-603" fmla="*/ 0 w 2242968"/>
              <a:gd name="connsiteY7-604" fmla="*/ 4089211 h 4118141"/>
              <a:gd name="connsiteX8-605" fmla="*/ 271978 w 2242968"/>
              <a:gd name="connsiteY8-606" fmla="*/ 3980149 h 4118141"/>
              <a:gd name="connsiteX9-607" fmla="*/ 538675 w 2242968"/>
              <a:gd name="connsiteY9-608" fmla="*/ 4083238 h 4118141"/>
              <a:gd name="connsiteX10-609" fmla="*/ 569534 w 2242968"/>
              <a:gd name="connsiteY10-610" fmla="*/ 4118141 h 4118141"/>
              <a:gd name="connsiteX11-611" fmla="*/ 594832 w 2242968"/>
              <a:gd name="connsiteY11-612" fmla="*/ 4110813 h 4118141"/>
              <a:gd name="connsiteX12-613" fmla="*/ 610411 w 2242968"/>
              <a:gd name="connsiteY12-614" fmla="*/ 4109347 h 4118141"/>
              <a:gd name="connsiteX13-615" fmla="*/ 618012 w 2242968"/>
              <a:gd name="connsiteY13-616" fmla="*/ 4038984 h 4118141"/>
              <a:gd name="connsiteX14-617" fmla="*/ 987516 w 2242968"/>
              <a:gd name="connsiteY14-618" fmla="*/ 3757949 h 4118141"/>
              <a:gd name="connsiteX15-619" fmla="*/ 1117200 w 2242968"/>
              <a:gd name="connsiteY15-620" fmla="*/ 3779306 h 4118141"/>
              <a:gd name="connsiteX16-621" fmla="*/ 1133972 w 2242968"/>
              <a:gd name="connsiteY16-622" fmla="*/ 3788286 h 4118141"/>
              <a:gd name="connsiteX17-623" fmla="*/ 1180850 w 2242968"/>
              <a:gd name="connsiteY17-624" fmla="*/ 0 h 4118141"/>
              <a:gd name="connsiteX0-625" fmla="*/ 1180850 w 2175610"/>
              <a:gd name="connsiteY0-626" fmla="*/ 0 h 4118141"/>
              <a:gd name="connsiteX1-627" fmla="*/ 1651784 w 2175610"/>
              <a:gd name="connsiteY1-628" fmla="*/ 0 h 4118141"/>
              <a:gd name="connsiteX2-629" fmla="*/ 1718238 w 2175610"/>
              <a:gd name="connsiteY2-630" fmla="*/ 3726856 h 4118141"/>
              <a:gd name="connsiteX3-631" fmla="*/ 1797102 w 2175610"/>
              <a:gd name="connsiteY3-632" fmla="*/ 3713972 h 4118141"/>
              <a:gd name="connsiteX4-633" fmla="*/ 2174820 w 2175610"/>
              <a:gd name="connsiteY4-634" fmla="*/ 3984515 h 4118141"/>
              <a:gd name="connsiteX5-635" fmla="*/ 2175610 w 2175610"/>
              <a:gd name="connsiteY5-636" fmla="*/ 3987265 h 4118141"/>
              <a:gd name="connsiteX6-637" fmla="*/ 0 w 2175610"/>
              <a:gd name="connsiteY6-638" fmla="*/ 4089211 h 4118141"/>
              <a:gd name="connsiteX7-639" fmla="*/ 271978 w 2175610"/>
              <a:gd name="connsiteY7-640" fmla="*/ 3980149 h 4118141"/>
              <a:gd name="connsiteX8-641" fmla="*/ 538675 w 2175610"/>
              <a:gd name="connsiteY8-642" fmla="*/ 4083238 h 4118141"/>
              <a:gd name="connsiteX9-643" fmla="*/ 569534 w 2175610"/>
              <a:gd name="connsiteY9-644" fmla="*/ 4118141 h 4118141"/>
              <a:gd name="connsiteX10-645" fmla="*/ 594832 w 2175610"/>
              <a:gd name="connsiteY10-646" fmla="*/ 4110813 h 4118141"/>
              <a:gd name="connsiteX11-647" fmla="*/ 610411 w 2175610"/>
              <a:gd name="connsiteY11-648" fmla="*/ 4109347 h 4118141"/>
              <a:gd name="connsiteX12-649" fmla="*/ 618012 w 2175610"/>
              <a:gd name="connsiteY12-650" fmla="*/ 4038984 h 4118141"/>
              <a:gd name="connsiteX13-651" fmla="*/ 987516 w 2175610"/>
              <a:gd name="connsiteY13-652" fmla="*/ 3757949 h 4118141"/>
              <a:gd name="connsiteX14-653" fmla="*/ 1117200 w 2175610"/>
              <a:gd name="connsiteY14-654" fmla="*/ 3779306 h 4118141"/>
              <a:gd name="connsiteX15-655" fmla="*/ 1133972 w 2175610"/>
              <a:gd name="connsiteY15-656" fmla="*/ 3788286 h 4118141"/>
              <a:gd name="connsiteX16-657" fmla="*/ 1180850 w 2175610"/>
              <a:gd name="connsiteY16-658" fmla="*/ 0 h 4118141"/>
              <a:gd name="connsiteX0-659" fmla="*/ 1180850 w 2174820"/>
              <a:gd name="connsiteY0-660" fmla="*/ 0 h 4118141"/>
              <a:gd name="connsiteX1-661" fmla="*/ 1651784 w 2174820"/>
              <a:gd name="connsiteY1-662" fmla="*/ 0 h 4118141"/>
              <a:gd name="connsiteX2-663" fmla="*/ 1718238 w 2174820"/>
              <a:gd name="connsiteY2-664" fmla="*/ 3726856 h 4118141"/>
              <a:gd name="connsiteX3-665" fmla="*/ 1797102 w 2174820"/>
              <a:gd name="connsiteY3-666" fmla="*/ 3713972 h 4118141"/>
              <a:gd name="connsiteX4-667" fmla="*/ 2174820 w 2174820"/>
              <a:gd name="connsiteY4-668" fmla="*/ 3984515 h 4118141"/>
              <a:gd name="connsiteX5-669" fmla="*/ 0 w 2174820"/>
              <a:gd name="connsiteY5-670" fmla="*/ 4089211 h 4118141"/>
              <a:gd name="connsiteX6-671" fmla="*/ 271978 w 2174820"/>
              <a:gd name="connsiteY6-672" fmla="*/ 3980149 h 4118141"/>
              <a:gd name="connsiteX7-673" fmla="*/ 538675 w 2174820"/>
              <a:gd name="connsiteY7-674" fmla="*/ 4083238 h 4118141"/>
              <a:gd name="connsiteX8-675" fmla="*/ 569534 w 2174820"/>
              <a:gd name="connsiteY8-676" fmla="*/ 4118141 h 4118141"/>
              <a:gd name="connsiteX9-677" fmla="*/ 594832 w 2174820"/>
              <a:gd name="connsiteY9-678" fmla="*/ 4110813 h 4118141"/>
              <a:gd name="connsiteX10-679" fmla="*/ 610411 w 2174820"/>
              <a:gd name="connsiteY10-680" fmla="*/ 4109347 h 4118141"/>
              <a:gd name="connsiteX11-681" fmla="*/ 618012 w 2174820"/>
              <a:gd name="connsiteY11-682" fmla="*/ 4038984 h 4118141"/>
              <a:gd name="connsiteX12-683" fmla="*/ 987516 w 2174820"/>
              <a:gd name="connsiteY12-684" fmla="*/ 3757949 h 4118141"/>
              <a:gd name="connsiteX13-685" fmla="*/ 1117200 w 2174820"/>
              <a:gd name="connsiteY13-686" fmla="*/ 3779306 h 4118141"/>
              <a:gd name="connsiteX14-687" fmla="*/ 1133972 w 2174820"/>
              <a:gd name="connsiteY14-688" fmla="*/ 3788286 h 4118141"/>
              <a:gd name="connsiteX15-689" fmla="*/ 1180850 w 2174820"/>
              <a:gd name="connsiteY15-690" fmla="*/ 0 h 4118141"/>
              <a:gd name="connsiteX0-691" fmla="*/ 1180850 w 2174820"/>
              <a:gd name="connsiteY0-692" fmla="*/ 0 h 4118141"/>
              <a:gd name="connsiteX1-693" fmla="*/ 1651784 w 2174820"/>
              <a:gd name="connsiteY1-694" fmla="*/ 0 h 4118141"/>
              <a:gd name="connsiteX2-695" fmla="*/ 1718238 w 2174820"/>
              <a:gd name="connsiteY2-696" fmla="*/ 3726856 h 4118141"/>
              <a:gd name="connsiteX3-697" fmla="*/ 1797102 w 2174820"/>
              <a:gd name="connsiteY3-698" fmla="*/ 3713972 h 4118141"/>
              <a:gd name="connsiteX4-699" fmla="*/ 2174820 w 2174820"/>
              <a:gd name="connsiteY4-700" fmla="*/ 3984515 h 4118141"/>
              <a:gd name="connsiteX5-701" fmla="*/ 0 w 2174820"/>
              <a:gd name="connsiteY5-702" fmla="*/ 4089211 h 4118141"/>
              <a:gd name="connsiteX6-703" fmla="*/ 271978 w 2174820"/>
              <a:gd name="connsiteY6-704" fmla="*/ 3980149 h 4118141"/>
              <a:gd name="connsiteX7-705" fmla="*/ 538675 w 2174820"/>
              <a:gd name="connsiteY7-706" fmla="*/ 4083238 h 4118141"/>
              <a:gd name="connsiteX8-707" fmla="*/ 569534 w 2174820"/>
              <a:gd name="connsiteY8-708" fmla="*/ 4118141 h 4118141"/>
              <a:gd name="connsiteX9-709" fmla="*/ 594832 w 2174820"/>
              <a:gd name="connsiteY9-710" fmla="*/ 4110813 h 4118141"/>
              <a:gd name="connsiteX10-711" fmla="*/ 618012 w 2174820"/>
              <a:gd name="connsiteY10-712" fmla="*/ 4038984 h 4118141"/>
              <a:gd name="connsiteX11-713" fmla="*/ 987516 w 2174820"/>
              <a:gd name="connsiteY11-714" fmla="*/ 3757949 h 4118141"/>
              <a:gd name="connsiteX12-715" fmla="*/ 1117200 w 2174820"/>
              <a:gd name="connsiteY12-716" fmla="*/ 3779306 h 4118141"/>
              <a:gd name="connsiteX13-717" fmla="*/ 1133972 w 2174820"/>
              <a:gd name="connsiteY13-718" fmla="*/ 3788286 h 4118141"/>
              <a:gd name="connsiteX14-719" fmla="*/ 1180850 w 2174820"/>
              <a:gd name="connsiteY14-720" fmla="*/ 0 h 4118141"/>
              <a:gd name="connsiteX0-721" fmla="*/ 1180850 w 2174820"/>
              <a:gd name="connsiteY0-722" fmla="*/ 0 h 4110813"/>
              <a:gd name="connsiteX1-723" fmla="*/ 1651784 w 2174820"/>
              <a:gd name="connsiteY1-724" fmla="*/ 0 h 4110813"/>
              <a:gd name="connsiteX2-725" fmla="*/ 1718238 w 2174820"/>
              <a:gd name="connsiteY2-726" fmla="*/ 3726856 h 4110813"/>
              <a:gd name="connsiteX3-727" fmla="*/ 1797102 w 2174820"/>
              <a:gd name="connsiteY3-728" fmla="*/ 3713972 h 4110813"/>
              <a:gd name="connsiteX4-729" fmla="*/ 2174820 w 2174820"/>
              <a:gd name="connsiteY4-730" fmla="*/ 3984515 h 4110813"/>
              <a:gd name="connsiteX5-731" fmla="*/ 0 w 2174820"/>
              <a:gd name="connsiteY5-732" fmla="*/ 4089211 h 4110813"/>
              <a:gd name="connsiteX6-733" fmla="*/ 271978 w 2174820"/>
              <a:gd name="connsiteY6-734" fmla="*/ 3980149 h 4110813"/>
              <a:gd name="connsiteX7-735" fmla="*/ 538675 w 2174820"/>
              <a:gd name="connsiteY7-736" fmla="*/ 4083238 h 4110813"/>
              <a:gd name="connsiteX8-737" fmla="*/ 594832 w 2174820"/>
              <a:gd name="connsiteY8-738" fmla="*/ 4110813 h 4110813"/>
              <a:gd name="connsiteX9-739" fmla="*/ 618012 w 2174820"/>
              <a:gd name="connsiteY9-740" fmla="*/ 4038984 h 4110813"/>
              <a:gd name="connsiteX10-741" fmla="*/ 987516 w 2174820"/>
              <a:gd name="connsiteY10-742" fmla="*/ 3757949 h 4110813"/>
              <a:gd name="connsiteX11-743" fmla="*/ 1117200 w 2174820"/>
              <a:gd name="connsiteY11-744" fmla="*/ 3779306 h 4110813"/>
              <a:gd name="connsiteX12-745" fmla="*/ 1133972 w 2174820"/>
              <a:gd name="connsiteY12-746" fmla="*/ 3788286 h 4110813"/>
              <a:gd name="connsiteX13-747" fmla="*/ 1180850 w 2174820"/>
              <a:gd name="connsiteY13-748" fmla="*/ 0 h 4110813"/>
              <a:gd name="connsiteX0-749" fmla="*/ 1180850 w 2174820"/>
              <a:gd name="connsiteY0-750" fmla="*/ 0 h 4089211"/>
              <a:gd name="connsiteX1-751" fmla="*/ 1651784 w 2174820"/>
              <a:gd name="connsiteY1-752" fmla="*/ 0 h 4089211"/>
              <a:gd name="connsiteX2-753" fmla="*/ 1718238 w 2174820"/>
              <a:gd name="connsiteY2-754" fmla="*/ 3726856 h 4089211"/>
              <a:gd name="connsiteX3-755" fmla="*/ 1797102 w 2174820"/>
              <a:gd name="connsiteY3-756" fmla="*/ 3713972 h 4089211"/>
              <a:gd name="connsiteX4-757" fmla="*/ 2174820 w 2174820"/>
              <a:gd name="connsiteY4-758" fmla="*/ 3984515 h 4089211"/>
              <a:gd name="connsiteX5-759" fmla="*/ 0 w 2174820"/>
              <a:gd name="connsiteY5-760" fmla="*/ 4089211 h 4089211"/>
              <a:gd name="connsiteX6-761" fmla="*/ 271978 w 2174820"/>
              <a:gd name="connsiteY6-762" fmla="*/ 3980149 h 4089211"/>
              <a:gd name="connsiteX7-763" fmla="*/ 538675 w 2174820"/>
              <a:gd name="connsiteY7-764" fmla="*/ 4083238 h 4089211"/>
              <a:gd name="connsiteX8-765" fmla="*/ 618012 w 2174820"/>
              <a:gd name="connsiteY8-766" fmla="*/ 4038984 h 4089211"/>
              <a:gd name="connsiteX9-767" fmla="*/ 987516 w 2174820"/>
              <a:gd name="connsiteY9-768" fmla="*/ 3757949 h 4089211"/>
              <a:gd name="connsiteX10-769" fmla="*/ 1117200 w 2174820"/>
              <a:gd name="connsiteY10-770" fmla="*/ 3779306 h 4089211"/>
              <a:gd name="connsiteX11-771" fmla="*/ 1133972 w 2174820"/>
              <a:gd name="connsiteY11-772" fmla="*/ 3788286 h 4089211"/>
              <a:gd name="connsiteX12-773" fmla="*/ 1180850 w 2174820"/>
              <a:gd name="connsiteY12-774" fmla="*/ 0 h 4089211"/>
              <a:gd name="connsiteX0-775" fmla="*/ 1180850 w 2174820"/>
              <a:gd name="connsiteY0-776" fmla="*/ 0 h 4089211"/>
              <a:gd name="connsiteX1-777" fmla="*/ 1651784 w 2174820"/>
              <a:gd name="connsiteY1-778" fmla="*/ 0 h 4089211"/>
              <a:gd name="connsiteX2-779" fmla="*/ 1718238 w 2174820"/>
              <a:gd name="connsiteY2-780" fmla="*/ 3726856 h 4089211"/>
              <a:gd name="connsiteX3-781" fmla="*/ 1797102 w 2174820"/>
              <a:gd name="connsiteY3-782" fmla="*/ 3713972 h 4089211"/>
              <a:gd name="connsiteX4-783" fmla="*/ 2174820 w 2174820"/>
              <a:gd name="connsiteY4-784" fmla="*/ 3984515 h 4089211"/>
              <a:gd name="connsiteX5-785" fmla="*/ 0 w 2174820"/>
              <a:gd name="connsiteY5-786" fmla="*/ 4089211 h 4089211"/>
              <a:gd name="connsiteX6-787" fmla="*/ 271978 w 2174820"/>
              <a:gd name="connsiteY6-788" fmla="*/ 3980149 h 4089211"/>
              <a:gd name="connsiteX7-789" fmla="*/ 618012 w 2174820"/>
              <a:gd name="connsiteY7-790" fmla="*/ 4038984 h 4089211"/>
              <a:gd name="connsiteX8-791" fmla="*/ 987516 w 2174820"/>
              <a:gd name="connsiteY8-792" fmla="*/ 3757949 h 4089211"/>
              <a:gd name="connsiteX9-793" fmla="*/ 1117200 w 2174820"/>
              <a:gd name="connsiteY9-794" fmla="*/ 3779306 h 4089211"/>
              <a:gd name="connsiteX10-795" fmla="*/ 1133972 w 2174820"/>
              <a:gd name="connsiteY10-796" fmla="*/ 3788286 h 4089211"/>
              <a:gd name="connsiteX11-797" fmla="*/ 1180850 w 2174820"/>
              <a:gd name="connsiteY11-798" fmla="*/ 0 h 4089211"/>
              <a:gd name="connsiteX0-799" fmla="*/ 1180850 w 2174820"/>
              <a:gd name="connsiteY0-800" fmla="*/ 0 h 4089211"/>
              <a:gd name="connsiteX1-801" fmla="*/ 1651784 w 2174820"/>
              <a:gd name="connsiteY1-802" fmla="*/ 0 h 4089211"/>
              <a:gd name="connsiteX2-803" fmla="*/ 1718238 w 2174820"/>
              <a:gd name="connsiteY2-804" fmla="*/ 3726856 h 4089211"/>
              <a:gd name="connsiteX3-805" fmla="*/ 1797102 w 2174820"/>
              <a:gd name="connsiteY3-806" fmla="*/ 3713972 h 4089211"/>
              <a:gd name="connsiteX4-807" fmla="*/ 2174820 w 2174820"/>
              <a:gd name="connsiteY4-808" fmla="*/ 3984515 h 4089211"/>
              <a:gd name="connsiteX5-809" fmla="*/ 0 w 2174820"/>
              <a:gd name="connsiteY5-810" fmla="*/ 4089211 h 4089211"/>
              <a:gd name="connsiteX6-811" fmla="*/ 271978 w 2174820"/>
              <a:gd name="connsiteY6-812" fmla="*/ 3980149 h 4089211"/>
              <a:gd name="connsiteX7-813" fmla="*/ 292809 w 2174820"/>
              <a:gd name="connsiteY7-814" fmla="*/ 3983286 h 4089211"/>
              <a:gd name="connsiteX8-815" fmla="*/ 618012 w 2174820"/>
              <a:gd name="connsiteY8-816" fmla="*/ 4038984 h 4089211"/>
              <a:gd name="connsiteX9-817" fmla="*/ 987516 w 2174820"/>
              <a:gd name="connsiteY9-818" fmla="*/ 3757949 h 4089211"/>
              <a:gd name="connsiteX10-819" fmla="*/ 1117200 w 2174820"/>
              <a:gd name="connsiteY10-820" fmla="*/ 3779306 h 4089211"/>
              <a:gd name="connsiteX11-821" fmla="*/ 1133972 w 2174820"/>
              <a:gd name="connsiteY11-822" fmla="*/ 3788286 h 4089211"/>
              <a:gd name="connsiteX12-823" fmla="*/ 1180850 w 2174820"/>
              <a:gd name="connsiteY12-824" fmla="*/ 0 h 4089211"/>
              <a:gd name="connsiteX0-825" fmla="*/ 908883 w 1902853"/>
              <a:gd name="connsiteY0-826" fmla="*/ 0 h 4048638"/>
              <a:gd name="connsiteX1-827" fmla="*/ 1379817 w 1902853"/>
              <a:gd name="connsiteY1-828" fmla="*/ 0 h 4048638"/>
              <a:gd name="connsiteX2-829" fmla="*/ 1446271 w 1902853"/>
              <a:gd name="connsiteY2-830" fmla="*/ 3726856 h 4048638"/>
              <a:gd name="connsiteX3-831" fmla="*/ 1525135 w 1902853"/>
              <a:gd name="connsiteY3-832" fmla="*/ 3713972 h 4048638"/>
              <a:gd name="connsiteX4-833" fmla="*/ 1902853 w 1902853"/>
              <a:gd name="connsiteY4-834" fmla="*/ 3984515 h 4048638"/>
              <a:gd name="connsiteX5-835" fmla="*/ 11 w 1902853"/>
              <a:gd name="connsiteY5-836" fmla="*/ 3980149 h 4048638"/>
              <a:gd name="connsiteX6-837" fmla="*/ 20842 w 1902853"/>
              <a:gd name="connsiteY6-838" fmla="*/ 3983286 h 4048638"/>
              <a:gd name="connsiteX7-839" fmla="*/ 346045 w 1902853"/>
              <a:gd name="connsiteY7-840" fmla="*/ 4038984 h 4048638"/>
              <a:gd name="connsiteX8-841" fmla="*/ 715549 w 1902853"/>
              <a:gd name="connsiteY8-842" fmla="*/ 3757949 h 4048638"/>
              <a:gd name="connsiteX9-843" fmla="*/ 845233 w 1902853"/>
              <a:gd name="connsiteY9-844" fmla="*/ 3779306 h 4048638"/>
              <a:gd name="connsiteX10-845" fmla="*/ 862005 w 1902853"/>
              <a:gd name="connsiteY10-846" fmla="*/ 3788286 h 4048638"/>
              <a:gd name="connsiteX11-847" fmla="*/ 908883 w 1902853"/>
              <a:gd name="connsiteY11-848" fmla="*/ 0 h 4048638"/>
              <a:gd name="connsiteX0-849" fmla="*/ 984015 w 1977985"/>
              <a:gd name="connsiteY0-850" fmla="*/ 0 h 4048130"/>
              <a:gd name="connsiteX1-851" fmla="*/ 1454949 w 1977985"/>
              <a:gd name="connsiteY1-852" fmla="*/ 0 h 4048130"/>
              <a:gd name="connsiteX2-853" fmla="*/ 1521403 w 1977985"/>
              <a:gd name="connsiteY2-854" fmla="*/ 3726856 h 4048130"/>
              <a:gd name="connsiteX3-855" fmla="*/ 1600267 w 1977985"/>
              <a:gd name="connsiteY3-856" fmla="*/ 3713972 h 4048130"/>
              <a:gd name="connsiteX4-857" fmla="*/ 1977985 w 1977985"/>
              <a:gd name="connsiteY4-858" fmla="*/ 3984515 h 4048130"/>
              <a:gd name="connsiteX5-859" fmla="*/ 75143 w 1977985"/>
              <a:gd name="connsiteY5-860" fmla="*/ 3980149 h 4048130"/>
              <a:gd name="connsiteX6-861" fmla="*/ 421177 w 1977985"/>
              <a:gd name="connsiteY6-862" fmla="*/ 4038984 h 4048130"/>
              <a:gd name="connsiteX7-863" fmla="*/ 790681 w 1977985"/>
              <a:gd name="connsiteY7-864" fmla="*/ 3757949 h 4048130"/>
              <a:gd name="connsiteX8-865" fmla="*/ 920365 w 1977985"/>
              <a:gd name="connsiteY8-866" fmla="*/ 3779306 h 4048130"/>
              <a:gd name="connsiteX9-867" fmla="*/ 937137 w 1977985"/>
              <a:gd name="connsiteY9-868" fmla="*/ 3788286 h 4048130"/>
              <a:gd name="connsiteX10-869" fmla="*/ 984015 w 1977985"/>
              <a:gd name="connsiteY10-870" fmla="*/ 0 h 4048130"/>
              <a:gd name="connsiteX0-871" fmla="*/ 941093 w 1935063"/>
              <a:gd name="connsiteY0-872" fmla="*/ 0 h 3984515"/>
              <a:gd name="connsiteX1-873" fmla="*/ 1412027 w 1935063"/>
              <a:gd name="connsiteY1-874" fmla="*/ 0 h 3984515"/>
              <a:gd name="connsiteX2-875" fmla="*/ 1478481 w 1935063"/>
              <a:gd name="connsiteY2-876" fmla="*/ 3726856 h 3984515"/>
              <a:gd name="connsiteX3-877" fmla="*/ 1557345 w 1935063"/>
              <a:gd name="connsiteY3-878" fmla="*/ 3713972 h 3984515"/>
              <a:gd name="connsiteX4-879" fmla="*/ 1935063 w 1935063"/>
              <a:gd name="connsiteY4-880" fmla="*/ 3984515 h 3984515"/>
              <a:gd name="connsiteX5-881" fmla="*/ 32221 w 1935063"/>
              <a:gd name="connsiteY5-882" fmla="*/ 3980149 h 3984515"/>
              <a:gd name="connsiteX6-883" fmla="*/ 747759 w 1935063"/>
              <a:gd name="connsiteY6-884" fmla="*/ 3757949 h 3984515"/>
              <a:gd name="connsiteX7-885" fmla="*/ 877443 w 1935063"/>
              <a:gd name="connsiteY7-886" fmla="*/ 3779306 h 3984515"/>
              <a:gd name="connsiteX8-887" fmla="*/ 894215 w 1935063"/>
              <a:gd name="connsiteY8-888" fmla="*/ 3788286 h 3984515"/>
              <a:gd name="connsiteX9-889" fmla="*/ 941093 w 1935063"/>
              <a:gd name="connsiteY9-890" fmla="*/ 0 h 3984515"/>
              <a:gd name="connsiteX0-891" fmla="*/ 193334 w 1187304"/>
              <a:gd name="connsiteY0-892" fmla="*/ 0 h 3984515"/>
              <a:gd name="connsiteX1-893" fmla="*/ 664268 w 1187304"/>
              <a:gd name="connsiteY1-894" fmla="*/ 0 h 3984515"/>
              <a:gd name="connsiteX2-895" fmla="*/ 730722 w 1187304"/>
              <a:gd name="connsiteY2-896" fmla="*/ 3726856 h 3984515"/>
              <a:gd name="connsiteX3-897" fmla="*/ 809586 w 1187304"/>
              <a:gd name="connsiteY3-898" fmla="*/ 3713972 h 3984515"/>
              <a:gd name="connsiteX4-899" fmla="*/ 1187304 w 1187304"/>
              <a:gd name="connsiteY4-900" fmla="*/ 3984515 h 3984515"/>
              <a:gd name="connsiteX5-901" fmla="*/ 0 w 1187304"/>
              <a:gd name="connsiteY5-902" fmla="*/ 3757949 h 3984515"/>
              <a:gd name="connsiteX6-903" fmla="*/ 129684 w 1187304"/>
              <a:gd name="connsiteY6-904" fmla="*/ 3779306 h 3984515"/>
              <a:gd name="connsiteX7-905" fmla="*/ 146456 w 1187304"/>
              <a:gd name="connsiteY7-906" fmla="*/ 3788286 h 3984515"/>
              <a:gd name="connsiteX8-907" fmla="*/ 193334 w 1187304"/>
              <a:gd name="connsiteY8-908" fmla="*/ 0 h 3984515"/>
              <a:gd name="connsiteX0-909" fmla="*/ 63650 w 1057620"/>
              <a:gd name="connsiteY0-910" fmla="*/ 0 h 3984515"/>
              <a:gd name="connsiteX1-911" fmla="*/ 534584 w 1057620"/>
              <a:gd name="connsiteY1-912" fmla="*/ 0 h 3984515"/>
              <a:gd name="connsiteX2-913" fmla="*/ 601038 w 1057620"/>
              <a:gd name="connsiteY2-914" fmla="*/ 3726856 h 3984515"/>
              <a:gd name="connsiteX3-915" fmla="*/ 679902 w 1057620"/>
              <a:gd name="connsiteY3-916" fmla="*/ 3713972 h 3984515"/>
              <a:gd name="connsiteX4-917" fmla="*/ 1057620 w 1057620"/>
              <a:gd name="connsiteY4-918" fmla="*/ 3984515 h 3984515"/>
              <a:gd name="connsiteX5-919" fmla="*/ 0 w 1057620"/>
              <a:gd name="connsiteY5-920" fmla="*/ 3779306 h 3984515"/>
              <a:gd name="connsiteX6-921" fmla="*/ 16772 w 1057620"/>
              <a:gd name="connsiteY6-922" fmla="*/ 3788286 h 3984515"/>
              <a:gd name="connsiteX7-923" fmla="*/ 63650 w 1057620"/>
              <a:gd name="connsiteY7-924" fmla="*/ 0 h 3984515"/>
              <a:gd name="connsiteX0-925" fmla="*/ 46878 w 1040848"/>
              <a:gd name="connsiteY0-926" fmla="*/ 0 h 3984515"/>
              <a:gd name="connsiteX1-927" fmla="*/ 517812 w 1040848"/>
              <a:gd name="connsiteY1-928" fmla="*/ 0 h 3984515"/>
              <a:gd name="connsiteX2-929" fmla="*/ 584266 w 1040848"/>
              <a:gd name="connsiteY2-930" fmla="*/ 3726856 h 3984515"/>
              <a:gd name="connsiteX3-931" fmla="*/ 663130 w 1040848"/>
              <a:gd name="connsiteY3-932" fmla="*/ 3713972 h 3984515"/>
              <a:gd name="connsiteX4-933" fmla="*/ 1040848 w 1040848"/>
              <a:gd name="connsiteY4-934" fmla="*/ 3984515 h 3984515"/>
              <a:gd name="connsiteX5-935" fmla="*/ 0 w 1040848"/>
              <a:gd name="connsiteY5-936" fmla="*/ 3788286 h 3984515"/>
              <a:gd name="connsiteX6-937" fmla="*/ 46878 w 1040848"/>
              <a:gd name="connsiteY6-938" fmla="*/ 0 h 3984515"/>
              <a:gd name="connsiteX0-939" fmla="*/ 46878 w 663130"/>
              <a:gd name="connsiteY0-940" fmla="*/ 0 h 4047402"/>
              <a:gd name="connsiteX1-941" fmla="*/ 517812 w 663130"/>
              <a:gd name="connsiteY1-942" fmla="*/ 0 h 4047402"/>
              <a:gd name="connsiteX2-943" fmla="*/ 584266 w 663130"/>
              <a:gd name="connsiteY2-944" fmla="*/ 3726856 h 4047402"/>
              <a:gd name="connsiteX3-945" fmla="*/ 663130 w 663130"/>
              <a:gd name="connsiteY3-946" fmla="*/ 3713972 h 4047402"/>
              <a:gd name="connsiteX4-947" fmla="*/ 0 w 663130"/>
              <a:gd name="connsiteY4-948" fmla="*/ 3788286 h 4047402"/>
              <a:gd name="connsiteX5-949" fmla="*/ 46878 w 663130"/>
              <a:gd name="connsiteY5-950" fmla="*/ 0 h 4047402"/>
              <a:gd name="connsiteX0-951" fmla="*/ 46878 w 584266"/>
              <a:gd name="connsiteY0-952" fmla="*/ 0 h 3788286"/>
              <a:gd name="connsiteX1-953" fmla="*/ 517812 w 584266"/>
              <a:gd name="connsiteY1-954" fmla="*/ 0 h 3788286"/>
              <a:gd name="connsiteX2-955" fmla="*/ 584266 w 584266"/>
              <a:gd name="connsiteY2-956" fmla="*/ 3726856 h 3788286"/>
              <a:gd name="connsiteX3-957" fmla="*/ 0 w 584266"/>
              <a:gd name="connsiteY3-958" fmla="*/ 3788286 h 3788286"/>
              <a:gd name="connsiteX4-959" fmla="*/ 46878 w 584266"/>
              <a:gd name="connsiteY4-960" fmla="*/ 0 h 37882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84266" h="3788286">
                <a:moveTo>
                  <a:pt x="46878" y="0"/>
                </a:moveTo>
                <a:lnTo>
                  <a:pt x="517812" y="0"/>
                </a:lnTo>
                <a:lnTo>
                  <a:pt x="584266" y="3726856"/>
                </a:lnTo>
                <a:lnTo>
                  <a:pt x="0" y="3788286"/>
                </a:lnTo>
                <a:lnTo>
                  <a:pt x="46878" y="0"/>
                </a:lnTo>
                <a:close/>
              </a:path>
            </a:pathLst>
          </a:custGeom>
          <a:solidFill>
            <a:schemeClr val="bg1"/>
          </a:solidFill>
          <a:ln>
            <a:noFill/>
          </a:ln>
        </p:spPr>
        <p:txBody>
          <a:bodyPr lIns="0" tIns="0" rIns="0" bIns="0" rtlCol="0" anchor="ctr"/>
          <a:lstStyle/>
          <a:p>
            <a:pPr algn="ctr" defTabSz="901065"/>
            <a:endParaRPr lang="es-SV">
              <a:solidFill>
                <a:srgbClr val="000000"/>
              </a:solidFill>
            </a:endParaRPr>
          </a:p>
        </p:txBody>
      </p:sp>
      <p:sp>
        <p:nvSpPr>
          <p:cNvPr id="3" name="2 Rectángulo"/>
          <p:cNvSpPr/>
          <p:nvPr/>
        </p:nvSpPr>
        <p:spPr>
          <a:xfrm>
            <a:off x="1003655" y="0"/>
            <a:ext cx="175903" cy="3129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4123" tIns="17052" rIns="34123" bIns="17052" rtlCol="0" anchor="ctr"/>
          <a:lstStyle/>
          <a:p>
            <a:pPr algn="ctr" defTabSz="901065"/>
            <a:endParaRPr lang="es-SV">
              <a:solidFill>
                <a:srgbClr val="FFFFFF"/>
              </a:solidFill>
            </a:endParaRPr>
          </a:p>
        </p:txBody>
      </p:sp>
      <p:sp>
        <p:nvSpPr>
          <p:cNvPr id="277" name="276 Rectángulo"/>
          <p:cNvSpPr/>
          <p:nvPr/>
        </p:nvSpPr>
        <p:spPr>
          <a:xfrm>
            <a:off x="1350083" y="0"/>
            <a:ext cx="205647" cy="3219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4123" tIns="17052" rIns="34123" bIns="17052" rtlCol="0" anchor="ctr"/>
          <a:lstStyle/>
          <a:p>
            <a:pPr algn="ctr" defTabSz="901065"/>
            <a:endParaRPr lang="es-SV">
              <a:solidFill>
                <a:srgbClr val="FFFFFF"/>
              </a:solidFill>
            </a:endParaRPr>
          </a:p>
        </p:txBody>
      </p:sp>
      <p:sp>
        <p:nvSpPr>
          <p:cNvPr id="278" name="277 Rectángulo"/>
          <p:cNvSpPr/>
          <p:nvPr/>
        </p:nvSpPr>
        <p:spPr>
          <a:xfrm>
            <a:off x="1750702" y="24"/>
            <a:ext cx="176201" cy="3133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4123" tIns="17052" rIns="34123" bIns="17052" rtlCol="0" anchor="ctr"/>
          <a:lstStyle/>
          <a:p>
            <a:pPr algn="ctr" defTabSz="901065"/>
            <a:endParaRPr lang="es-SV">
              <a:solidFill>
                <a:srgbClr val="FFFFFF"/>
              </a:solidFill>
            </a:endParaRPr>
          </a:p>
        </p:txBody>
      </p:sp>
      <p:sp>
        <p:nvSpPr>
          <p:cNvPr id="199" name="Forma libre 198"/>
          <p:cNvSpPr/>
          <p:nvPr/>
        </p:nvSpPr>
        <p:spPr bwMode="auto">
          <a:xfrm>
            <a:off x="-2052736" y="3904692"/>
            <a:ext cx="7004703" cy="1429194"/>
          </a:xfrm>
          <a:custGeom>
            <a:avLst/>
            <a:gdLst>
              <a:gd name="connsiteX0" fmla="*/ 1880872 w 18680424"/>
              <a:gd name="connsiteY0" fmla="*/ 0 h 3810448"/>
              <a:gd name="connsiteX1" fmla="*/ 3613936 w 18680424"/>
              <a:gd name="connsiteY1" fmla="*/ 1012614 h 3810448"/>
              <a:gd name="connsiteX2" fmla="*/ 3614922 w 18680424"/>
              <a:gd name="connsiteY2" fmla="*/ 1015414 h 3810448"/>
              <a:gd name="connsiteX3" fmla="*/ 3615507 w 18680424"/>
              <a:gd name="connsiteY3" fmla="*/ 1015384 h 3810448"/>
              <a:gd name="connsiteX4" fmla="*/ 4068725 w 18680424"/>
              <a:gd name="connsiteY4" fmla="*/ 1107226 h 3810448"/>
              <a:gd name="connsiteX5" fmla="*/ 4156540 w 18680424"/>
              <a:gd name="connsiteY5" fmla="*/ 1149687 h 3810448"/>
              <a:gd name="connsiteX6" fmla="*/ 4288735 w 18680424"/>
              <a:gd name="connsiteY6" fmla="*/ 988868 h 3810448"/>
              <a:gd name="connsiteX7" fmla="*/ 5112057 w 18680424"/>
              <a:gd name="connsiteY7" fmla="*/ 646561 h 3810448"/>
              <a:gd name="connsiteX8" fmla="*/ 5458301 w 18680424"/>
              <a:gd name="connsiteY8" fmla="*/ 699104 h 3810448"/>
              <a:gd name="connsiteX9" fmla="*/ 5520960 w 18680424"/>
              <a:gd name="connsiteY9" fmla="*/ 723885 h 3810448"/>
              <a:gd name="connsiteX10" fmla="*/ 5526459 w 18680424"/>
              <a:gd name="connsiteY10" fmla="*/ 671120 h 3810448"/>
              <a:gd name="connsiteX11" fmla="*/ 6296094 w 18680424"/>
              <a:gd name="connsiteY11" fmla="*/ 64376 h 3810448"/>
              <a:gd name="connsiteX12" fmla="*/ 6735329 w 18680424"/>
              <a:gd name="connsiteY12" fmla="*/ 194153 h 3810448"/>
              <a:gd name="connsiteX13" fmla="*/ 6766218 w 18680424"/>
              <a:gd name="connsiteY13" fmla="*/ 218805 h 3810448"/>
              <a:gd name="connsiteX14" fmla="*/ 6797107 w 18680424"/>
              <a:gd name="connsiteY14" fmla="*/ 194153 h 3810448"/>
              <a:gd name="connsiteX15" fmla="*/ 7236341 w 18680424"/>
              <a:gd name="connsiteY15" fmla="*/ 64376 h 3810448"/>
              <a:gd name="connsiteX16" fmla="*/ 7887770 w 18680424"/>
              <a:gd name="connsiteY16" fmla="*/ 399403 h 3810448"/>
              <a:gd name="connsiteX17" fmla="*/ 7919887 w 18680424"/>
              <a:gd name="connsiteY17" fmla="*/ 456638 h 3810448"/>
              <a:gd name="connsiteX18" fmla="*/ 7951618 w 18680424"/>
              <a:gd name="connsiteY18" fmla="*/ 431613 h 3810448"/>
              <a:gd name="connsiteX19" fmla="*/ 8602619 w 18680424"/>
              <a:gd name="connsiteY19" fmla="*/ 232016 h 3810448"/>
              <a:gd name="connsiteX20" fmla="*/ 9253621 w 18680424"/>
              <a:gd name="connsiteY20" fmla="*/ 431613 h 3810448"/>
              <a:gd name="connsiteX21" fmla="*/ 9376182 w 18680424"/>
              <a:gd name="connsiteY21" fmla="*/ 533114 h 3810448"/>
              <a:gd name="connsiteX22" fmla="*/ 9435076 w 18680424"/>
              <a:gd name="connsiteY22" fmla="*/ 511478 h 3810448"/>
              <a:gd name="connsiteX23" fmla="*/ 9781318 w 18680424"/>
              <a:gd name="connsiteY23" fmla="*/ 458936 h 3810448"/>
              <a:gd name="connsiteX24" fmla="*/ 10854171 w 18680424"/>
              <a:gd name="connsiteY24" fmla="*/ 1172728 h 3810448"/>
              <a:gd name="connsiteX25" fmla="*/ 10870763 w 18680424"/>
              <a:gd name="connsiteY25" fmla="*/ 1226380 h 3810448"/>
              <a:gd name="connsiteX26" fmla="*/ 10920501 w 18680424"/>
              <a:gd name="connsiteY26" fmla="*/ 1213544 h 3810448"/>
              <a:gd name="connsiteX27" fmla="*/ 10926700 w 18680424"/>
              <a:gd name="connsiteY27" fmla="*/ 1212594 h 3810448"/>
              <a:gd name="connsiteX28" fmla="*/ 10976437 w 18680424"/>
              <a:gd name="connsiteY28" fmla="*/ 1044503 h 3810448"/>
              <a:gd name="connsiteX29" fmla="*/ 12060029 w 18680424"/>
              <a:gd name="connsiteY29" fmla="*/ 304332 h 3810448"/>
              <a:gd name="connsiteX30" fmla="*/ 12883352 w 18680424"/>
              <a:gd name="connsiteY30" fmla="*/ 646638 h 3810448"/>
              <a:gd name="connsiteX31" fmla="*/ 13002295 w 18680424"/>
              <a:gd name="connsiteY31" fmla="*/ 791337 h 3810448"/>
              <a:gd name="connsiteX32" fmla="*/ 13049967 w 18680424"/>
              <a:gd name="connsiteY32" fmla="*/ 773823 h 3810448"/>
              <a:gd name="connsiteX33" fmla="*/ 13396210 w 18680424"/>
              <a:gd name="connsiteY33" fmla="*/ 721281 h 3810448"/>
              <a:gd name="connsiteX34" fmla="*/ 14047212 w 18680424"/>
              <a:gd name="connsiteY34" fmla="*/ 920877 h 3810448"/>
              <a:gd name="connsiteX35" fmla="*/ 14176213 w 18680424"/>
              <a:gd name="connsiteY35" fmla="*/ 1027712 h 3810448"/>
              <a:gd name="connsiteX36" fmla="*/ 14265145 w 18680424"/>
              <a:gd name="connsiteY36" fmla="*/ 1001199 h 3810448"/>
              <a:gd name="connsiteX37" fmla="*/ 14274898 w 18680424"/>
              <a:gd name="connsiteY37" fmla="*/ 999705 h 3810448"/>
              <a:gd name="connsiteX38" fmla="*/ 14291566 w 18680424"/>
              <a:gd name="connsiteY38" fmla="*/ 945809 h 3810448"/>
              <a:gd name="connsiteX39" fmla="*/ 15364421 w 18680424"/>
              <a:gd name="connsiteY39" fmla="*/ 232016 h 3810448"/>
              <a:gd name="connsiteX40" fmla="*/ 16329921 w 18680424"/>
              <a:gd name="connsiteY40" fmla="*/ 747288 h 3810448"/>
              <a:gd name="connsiteX41" fmla="*/ 16410351 w 18680424"/>
              <a:gd name="connsiteY41" fmla="*/ 896022 h 3810448"/>
              <a:gd name="connsiteX42" fmla="*/ 16547784 w 18680424"/>
              <a:gd name="connsiteY42" fmla="*/ 854756 h 3810448"/>
              <a:gd name="connsiteX43" fmla="*/ 16706109 w 18680424"/>
              <a:gd name="connsiteY43" fmla="*/ 839318 h 3810448"/>
              <a:gd name="connsiteX44" fmla="*/ 17261609 w 18680424"/>
              <a:gd name="connsiteY44" fmla="*/ 1061884 h 3810448"/>
              <a:gd name="connsiteX45" fmla="*/ 17334590 w 18680424"/>
              <a:gd name="connsiteY45" fmla="*/ 1147442 h 3810448"/>
              <a:gd name="connsiteX46" fmla="*/ 17339328 w 18680424"/>
              <a:gd name="connsiteY46" fmla="*/ 1141888 h 3810448"/>
              <a:gd name="connsiteX47" fmla="*/ 17894828 w 18680424"/>
              <a:gd name="connsiteY47" fmla="*/ 919322 h 3810448"/>
              <a:gd name="connsiteX48" fmla="*/ 18680424 w 18680424"/>
              <a:gd name="connsiteY48" fmla="*/ 1679210 h 3810448"/>
              <a:gd name="connsiteX49" fmla="*/ 17894828 w 18680424"/>
              <a:gd name="connsiteY49" fmla="*/ 2439098 h 3810448"/>
              <a:gd name="connsiteX50" fmla="*/ 17339328 w 18680424"/>
              <a:gd name="connsiteY50" fmla="*/ 2216532 h 3810448"/>
              <a:gd name="connsiteX51" fmla="*/ 17266347 w 18680424"/>
              <a:gd name="connsiteY51" fmla="*/ 2130974 h 3810448"/>
              <a:gd name="connsiteX52" fmla="*/ 17261609 w 18680424"/>
              <a:gd name="connsiteY52" fmla="*/ 2136528 h 3810448"/>
              <a:gd name="connsiteX53" fmla="*/ 16706109 w 18680424"/>
              <a:gd name="connsiteY53" fmla="*/ 2359094 h 3810448"/>
              <a:gd name="connsiteX54" fmla="*/ 16625786 w 18680424"/>
              <a:gd name="connsiteY54" fmla="*/ 2355171 h 3810448"/>
              <a:gd name="connsiteX55" fmla="*/ 16601443 w 18680424"/>
              <a:gd name="connsiteY55" fmla="*/ 2351577 h 3810448"/>
              <a:gd name="connsiteX56" fmla="*/ 16627201 w 18680424"/>
              <a:gd name="connsiteY56" fmla="*/ 2463760 h 3810448"/>
              <a:gd name="connsiteX57" fmla="*/ 16640617 w 18680424"/>
              <a:gd name="connsiteY57" fmla="*/ 2641742 h 3810448"/>
              <a:gd name="connsiteX58" fmla="*/ 15476263 w 18680424"/>
              <a:gd name="connsiteY58" fmla="*/ 3810448 h 3810448"/>
              <a:gd name="connsiteX59" fmla="*/ 14652940 w 18680424"/>
              <a:gd name="connsiteY59" fmla="*/ 3468141 h 3810448"/>
              <a:gd name="connsiteX60" fmla="*/ 14525352 w 18680424"/>
              <a:gd name="connsiteY60" fmla="*/ 3312926 h 3810448"/>
              <a:gd name="connsiteX61" fmla="*/ 14499803 w 18680424"/>
              <a:gd name="connsiteY61" fmla="*/ 3314866 h 3810448"/>
              <a:gd name="connsiteX62" fmla="*/ 13848802 w 18680424"/>
              <a:gd name="connsiteY62" fmla="*/ 3115270 h 3810448"/>
              <a:gd name="connsiteX63" fmla="*/ 13723078 w 18680424"/>
              <a:gd name="connsiteY63" fmla="*/ 3011150 h 3810448"/>
              <a:gd name="connsiteX64" fmla="*/ 13630869 w 18680424"/>
              <a:gd name="connsiteY64" fmla="*/ 3034948 h 3810448"/>
              <a:gd name="connsiteX65" fmla="*/ 13539487 w 18680424"/>
              <a:gd name="connsiteY65" fmla="*/ 3048947 h 3810448"/>
              <a:gd name="connsiteX66" fmla="*/ 13456841 w 18680424"/>
              <a:gd name="connsiteY66" fmla="*/ 3201778 h 3810448"/>
              <a:gd name="connsiteX67" fmla="*/ 12491341 w 18680424"/>
              <a:gd name="connsiteY67" fmla="*/ 3717050 h 3810448"/>
              <a:gd name="connsiteX68" fmla="*/ 11840339 w 18680424"/>
              <a:gd name="connsiteY68" fmla="*/ 3517454 h 3810448"/>
              <a:gd name="connsiteX69" fmla="*/ 11691195 w 18680424"/>
              <a:gd name="connsiteY69" fmla="*/ 3393940 h 3810448"/>
              <a:gd name="connsiteX70" fmla="*/ 11659954 w 18680424"/>
              <a:gd name="connsiteY70" fmla="*/ 3411964 h 3810448"/>
              <a:gd name="connsiteX71" fmla="*/ 11155159 w 18680424"/>
              <a:gd name="connsiteY71" fmla="*/ 3527210 h 3810448"/>
              <a:gd name="connsiteX72" fmla="*/ 10504158 w 18680424"/>
              <a:gd name="connsiteY72" fmla="*/ 3327614 h 3810448"/>
              <a:gd name="connsiteX73" fmla="*/ 10335145 w 18680424"/>
              <a:gd name="connsiteY73" fmla="*/ 3187645 h 3810448"/>
              <a:gd name="connsiteX74" fmla="*/ 10210312 w 18680424"/>
              <a:gd name="connsiteY74" fmla="*/ 3339508 h 3810448"/>
              <a:gd name="connsiteX75" fmla="*/ 9386989 w 18680424"/>
              <a:gd name="connsiteY75" fmla="*/ 3681815 h 3810448"/>
              <a:gd name="connsiteX76" fmla="*/ 8421491 w 18680424"/>
              <a:gd name="connsiteY76" fmla="*/ 3166543 h 3810448"/>
              <a:gd name="connsiteX77" fmla="*/ 8341605 w 18680424"/>
              <a:gd name="connsiteY77" fmla="*/ 3018816 h 3810448"/>
              <a:gd name="connsiteX78" fmla="*/ 8225139 w 18680424"/>
              <a:gd name="connsiteY78" fmla="*/ 3115270 h 3810448"/>
              <a:gd name="connsiteX79" fmla="*/ 7574137 w 18680424"/>
              <a:gd name="connsiteY79" fmla="*/ 3314866 h 3810448"/>
              <a:gd name="connsiteX80" fmla="*/ 6923136 w 18680424"/>
              <a:gd name="connsiteY80" fmla="*/ 3115270 h 3810448"/>
              <a:gd name="connsiteX81" fmla="*/ 6831044 w 18680424"/>
              <a:gd name="connsiteY81" fmla="*/ 3039004 h 3810448"/>
              <a:gd name="connsiteX82" fmla="*/ 6738953 w 18680424"/>
              <a:gd name="connsiteY82" fmla="*/ 3115270 h 3810448"/>
              <a:gd name="connsiteX83" fmla="*/ 6087952 w 18680424"/>
              <a:gd name="connsiteY83" fmla="*/ 3314866 h 3810448"/>
              <a:gd name="connsiteX84" fmla="*/ 5436950 w 18680424"/>
              <a:gd name="connsiteY84" fmla="*/ 3115270 h 3810448"/>
              <a:gd name="connsiteX85" fmla="*/ 5264877 w 18680424"/>
              <a:gd name="connsiteY85" fmla="*/ 2972765 h 3810448"/>
              <a:gd name="connsiteX86" fmla="*/ 5231106 w 18680424"/>
              <a:gd name="connsiteY86" fmla="*/ 2977939 h 3810448"/>
              <a:gd name="connsiteX87" fmla="*/ 5112057 w 18680424"/>
              <a:gd name="connsiteY87" fmla="*/ 2983972 h 3810448"/>
              <a:gd name="connsiteX88" fmla="*/ 4658837 w 18680424"/>
              <a:gd name="connsiteY88" fmla="*/ 2892130 h 3810448"/>
              <a:gd name="connsiteX89" fmla="*/ 4571024 w 18680424"/>
              <a:gd name="connsiteY89" fmla="*/ 2849669 h 3810448"/>
              <a:gd name="connsiteX90" fmla="*/ 4438829 w 18680424"/>
              <a:gd name="connsiteY90" fmla="*/ 3010488 h 3810448"/>
              <a:gd name="connsiteX91" fmla="*/ 3615507 w 18680424"/>
              <a:gd name="connsiteY91" fmla="*/ 3352795 h 3810448"/>
              <a:gd name="connsiteX92" fmla="*/ 2964505 w 18680424"/>
              <a:gd name="connsiteY92" fmla="*/ 3153199 h 3810448"/>
              <a:gd name="connsiteX93" fmla="*/ 2863631 w 18680424"/>
              <a:gd name="connsiteY93" fmla="*/ 3069659 h 3810448"/>
              <a:gd name="connsiteX94" fmla="*/ 2777407 w 18680424"/>
              <a:gd name="connsiteY94" fmla="*/ 3115832 h 3810448"/>
              <a:gd name="connsiteX95" fmla="*/ 1880872 w 18680424"/>
              <a:gd name="connsiteY95" fmla="*/ 3315940 h 3810448"/>
              <a:gd name="connsiteX96" fmla="*/ 0 w 18680424"/>
              <a:gd name="connsiteY96" fmla="*/ 1657970 h 3810448"/>
              <a:gd name="connsiteX97" fmla="*/ 1880872 w 18680424"/>
              <a:gd name="connsiteY97" fmla="*/ 0 h 381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8680424" h="3810448">
                <a:moveTo>
                  <a:pt x="1880872" y="0"/>
                </a:moveTo>
                <a:cubicBezTo>
                  <a:pt x="2659956" y="0"/>
                  <a:pt x="3328404" y="417543"/>
                  <a:pt x="3613936" y="1012614"/>
                </a:cubicBezTo>
                <a:lnTo>
                  <a:pt x="3614922" y="1015414"/>
                </a:lnTo>
                <a:lnTo>
                  <a:pt x="3615507" y="1015384"/>
                </a:lnTo>
                <a:cubicBezTo>
                  <a:pt x="3776270" y="1015384"/>
                  <a:pt x="3929424" y="1048087"/>
                  <a:pt x="4068725" y="1107226"/>
                </a:cubicBezTo>
                <a:lnTo>
                  <a:pt x="4156540" y="1149687"/>
                </a:lnTo>
                <a:lnTo>
                  <a:pt x="4288735" y="988868"/>
                </a:lnTo>
                <a:cubicBezTo>
                  <a:pt x="4499442" y="777374"/>
                  <a:pt x="4790530" y="646561"/>
                  <a:pt x="5112057" y="646561"/>
                </a:cubicBezTo>
                <a:cubicBezTo>
                  <a:pt x="5232630" y="646561"/>
                  <a:pt x="5348922" y="664957"/>
                  <a:pt x="5458301" y="699104"/>
                </a:cubicBezTo>
                <a:lnTo>
                  <a:pt x="5520960" y="723885"/>
                </a:lnTo>
                <a:lnTo>
                  <a:pt x="5526459" y="671120"/>
                </a:lnTo>
                <a:cubicBezTo>
                  <a:pt x="5599713" y="324852"/>
                  <a:pt x="5916456" y="64376"/>
                  <a:pt x="6296094" y="64376"/>
                </a:cubicBezTo>
                <a:cubicBezTo>
                  <a:pt x="6458797" y="64376"/>
                  <a:pt x="6609947" y="112219"/>
                  <a:pt x="6735329" y="194153"/>
                </a:cubicBezTo>
                <a:lnTo>
                  <a:pt x="6766218" y="218805"/>
                </a:lnTo>
                <a:lnTo>
                  <a:pt x="6797107" y="194153"/>
                </a:lnTo>
                <a:cubicBezTo>
                  <a:pt x="6922489" y="112219"/>
                  <a:pt x="7073639" y="64376"/>
                  <a:pt x="7236341" y="64376"/>
                </a:cubicBezTo>
                <a:cubicBezTo>
                  <a:pt x="7507512" y="64376"/>
                  <a:pt x="7746593" y="197272"/>
                  <a:pt x="7887770" y="399403"/>
                </a:cubicBezTo>
                <a:lnTo>
                  <a:pt x="7919887" y="456638"/>
                </a:lnTo>
                <a:lnTo>
                  <a:pt x="7951618" y="431613"/>
                </a:lnTo>
                <a:cubicBezTo>
                  <a:pt x="8137450" y="305598"/>
                  <a:pt x="8361474" y="232016"/>
                  <a:pt x="8602619" y="232016"/>
                </a:cubicBezTo>
                <a:cubicBezTo>
                  <a:pt x="8843765" y="232016"/>
                  <a:pt x="9067788" y="305598"/>
                  <a:pt x="9253621" y="431613"/>
                </a:cubicBezTo>
                <a:lnTo>
                  <a:pt x="9376182" y="533114"/>
                </a:lnTo>
                <a:lnTo>
                  <a:pt x="9435076" y="511478"/>
                </a:lnTo>
                <a:cubicBezTo>
                  <a:pt x="9544454" y="477331"/>
                  <a:pt x="9660746" y="458936"/>
                  <a:pt x="9781318" y="458936"/>
                </a:cubicBezTo>
                <a:cubicBezTo>
                  <a:pt x="10263609" y="458936"/>
                  <a:pt x="10677412" y="753263"/>
                  <a:pt x="10854171" y="1172728"/>
                </a:cubicBezTo>
                <a:lnTo>
                  <a:pt x="10870763" y="1226380"/>
                </a:lnTo>
                <a:lnTo>
                  <a:pt x="10920501" y="1213544"/>
                </a:lnTo>
                <a:lnTo>
                  <a:pt x="10926700" y="1212594"/>
                </a:lnTo>
                <a:lnTo>
                  <a:pt x="10976437" y="1044503"/>
                </a:lnTo>
                <a:cubicBezTo>
                  <a:pt x="11146722" y="611050"/>
                  <a:pt x="11567689" y="304332"/>
                  <a:pt x="12060029" y="304332"/>
                </a:cubicBezTo>
                <a:cubicBezTo>
                  <a:pt x="12381556" y="304332"/>
                  <a:pt x="12672645" y="435144"/>
                  <a:pt x="12883352" y="646638"/>
                </a:cubicBezTo>
                <a:lnTo>
                  <a:pt x="13002295" y="791337"/>
                </a:lnTo>
                <a:lnTo>
                  <a:pt x="13049967" y="773823"/>
                </a:lnTo>
                <a:cubicBezTo>
                  <a:pt x="13159345" y="739676"/>
                  <a:pt x="13275637" y="721281"/>
                  <a:pt x="13396210" y="721281"/>
                </a:cubicBezTo>
                <a:cubicBezTo>
                  <a:pt x="13637356" y="721281"/>
                  <a:pt x="13861380" y="794862"/>
                  <a:pt x="14047212" y="920877"/>
                </a:cubicBezTo>
                <a:lnTo>
                  <a:pt x="14176213" y="1027712"/>
                </a:lnTo>
                <a:lnTo>
                  <a:pt x="14265145" y="1001199"/>
                </a:lnTo>
                <a:lnTo>
                  <a:pt x="14274898" y="999705"/>
                </a:lnTo>
                <a:lnTo>
                  <a:pt x="14291566" y="945809"/>
                </a:lnTo>
                <a:cubicBezTo>
                  <a:pt x="14468325" y="526343"/>
                  <a:pt x="14882130" y="232016"/>
                  <a:pt x="15364421" y="232016"/>
                </a:cubicBezTo>
                <a:cubicBezTo>
                  <a:pt x="15766330" y="232016"/>
                  <a:pt x="16120678" y="436410"/>
                  <a:pt x="16329921" y="747288"/>
                </a:cubicBezTo>
                <a:lnTo>
                  <a:pt x="16410351" y="896022"/>
                </a:lnTo>
                <a:lnTo>
                  <a:pt x="16547784" y="854756"/>
                </a:lnTo>
                <a:cubicBezTo>
                  <a:pt x="16598924" y="844634"/>
                  <a:pt x="16651875" y="839318"/>
                  <a:pt x="16706109" y="839318"/>
                </a:cubicBezTo>
                <a:cubicBezTo>
                  <a:pt x="16923046" y="839318"/>
                  <a:pt x="17119445" y="924371"/>
                  <a:pt x="17261609" y="1061884"/>
                </a:cubicBezTo>
                <a:lnTo>
                  <a:pt x="17334590" y="1147442"/>
                </a:lnTo>
                <a:lnTo>
                  <a:pt x="17339328" y="1141888"/>
                </a:lnTo>
                <a:cubicBezTo>
                  <a:pt x="17481493" y="1004375"/>
                  <a:pt x="17677892" y="919322"/>
                  <a:pt x="17894828" y="919322"/>
                </a:cubicBezTo>
                <a:cubicBezTo>
                  <a:pt x="18328701" y="919322"/>
                  <a:pt x="18680424" y="1259535"/>
                  <a:pt x="18680424" y="1679210"/>
                </a:cubicBezTo>
                <a:cubicBezTo>
                  <a:pt x="18680424" y="2098885"/>
                  <a:pt x="18328701" y="2439098"/>
                  <a:pt x="17894828" y="2439098"/>
                </a:cubicBezTo>
                <a:cubicBezTo>
                  <a:pt x="17677892" y="2439098"/>
                  <a:pt x="17481493" y="2354045"/>
                  <a:pt x="17339328" y="2216532"/>
                </a:cubicBezTo>
                <a:lnTo>
                  <a:pt x="17266347" y="2130974"/>
                </a:lnTo>
                <a:lnTo>
                  <a:pt x="17261609" y="2136528"/>
                </a:lnTo>
                <a:cubicBezTo>
                  <a:pt x="17119445" y="2274041"/>
                  <a:pt x="16923046" y="2359094"/>
                  <a:pt x="16706109" y="2359094"/>
                </a:cubicBezTo>
                <a:cubicBezTo>
                  <a:pt x="16678992" y="2359094"/>
                  <a:pt x="16652196" y="2357765"/>
                  <a:pt x="16625786" y="2355171"/>
                </a:cubicBezTo>
                <a:lnTo>
                  <a:pt x="16601443" y="2351577"/>
                </a:lnTo>
                <a:lnTo>
                  <a:pt x="16627201" y="2463760"/>
                </a:lnTo>
                <a:cubicBezTo>
                  <a:pt x="16636035" y="2521793"/>
                  <a:pt x="16640617" y="2581230"/>
                  <a:pt x="16640617" y="2641742"/>
                </a:cubicBezTo>
                <a:cubicBezTo>
                  <a:pt x="16640617" y="3287200"/>
                  <a:pt x="16119317" y="3810448"/>
                  <a:pt x="15476263" y="3810448"/>
                </a:cubicBezTo>
                <a:cubicBezTo>
                  <a:pt x="15154735" y="3810448"/>
                  <a:pt x="14863647" y="3679636"/>
                  <a:pt x="14652940" y="3468141"/>
                </a:cubicBezTo>
                <a:lnTo>
                  <a:pt x="14525352" y="3312926"/>
                </a:lnTo>
                <a:lnTo>
                  <a:pt x="14499803" y="3314866"/>
                </a:lnTo>
                <a:cubicBezTo>
                  <a:pt x="14258658" y="3314866"/>
                  <a:pt x="14034635" y="3241285"/>
                  <a:pt x="13848802" y="3115270"/>
                </a:cubicBezTo>
                <a:lnTo>
                  <a:pt x="13723078" y="3011150"/>
                </a:lnTo>
                <a:lnTo>
                  <a:pt x="13630869" y="3034948"/>
                </a:lnTo>
                <a:lnTo>
                  <a:pt x="13539487" y="3048947"/>
                </a:lnTo>
                <a:lnTo>
                  <a:pt x="13456841" y="3201778"/>
                </a:lnTo>
                <a:cubicBezTo>
                  <a:pt x="13247598" y="3512656"/>
                  <a:pt x="12893250" y="3717050"/>
                  <a:pt x="12491341" y="3717050"/>
                </a:cubicBezTo>
                <a:cubicBezTo>
                  <a:pt x="12250195" y="3717050"/>
                  <a:pt x="12026171" y="3643469"/>
                  <a:pt x="11840339" y="3517454"/>
                </a:cubicBezTo>
                <a:lnTo>
                  <a:pt x="11691195" y="3393940"/>
                </a:lnTo>
                <a:lnTo>
                  <a:pt x="11659954" y="3411964"/>
                </a:lnTo>
                <a:cubicBezTo>
                  <a:pt x="11507246" y="3485820"/>
                  <a:pt x="11336017" y="3527210"/>
                  <a:pt x="11155159" y="3527210"/>
                </a:cubicBezTo>
                <a:cubicBezTo>
                  <a:pt x="10914014" y="3527210"/>
                  <a:pt x="10689990" y="3453629"/>
                  <a:pt x="10504158" y="3327614"/>
                </a:cubicBezTo>
                <a:lnTo>
                  <a:pt x="10335145" y="3187645"/>
                </a:lnTo>
                <a:lnTo>
                  <a:pt x="10210312" y="3339508"/>
                </a:lnTo>
                <a:cubicBezTo>
                  <a:pt x="9999605" y="3551004"/>
                  <a:pt x="9708517" y="3681815"/>
                  <a:pt x="9386989" y="3681815"/>
                </a:cubicBezTo>
                <a:cubicBezTo>
                  <a:pt x="8985083" y="3681815"/>
                  <a:pt x="8630734" y="3477421"/>
                  <a:pt x="8421491" y="3166543"/>
                </a:cubicBezTo>
                <a:lnTo>
                  <a:pt x="8341605" y="3018816"/>
                </a:lnTo>
                <a:lnTo>
                  <a:pt x="8225139" y="3115270"/>
                </a:lnTo>
                <a:cubicBezTo>
                  <a:pt x="8039306" y="3241285"/>
                  <a:pt x="7815283" y="3314866"/>
                  <a:pt x="7574137" y="3314866"/>
                </a:cubicBezTo>
                <a:cubicBezTo>
                  <a:pt x="7332992" y="3314866"/>
                  <a:pt x="7108968" y="3241285"/>
                  <a:pt x="6923136" y="3115270"/>
                </a:cubicBezTo>
                <a:lnTo>
                  <a:pt x="6831044" y="3039004"/>
                </a:lnTo>
                <a:lnTo>
                  <a:pt x="6738953" y="3115270"/>
                </a:lnTo>
                <a:cubicBezTo>
                  <a:pt x="6553121" y="3241285"/>
                  <a:pt x="6329097" y="3314866"/>
                  <a:pt x="6087952" y="3314866"/>
                </a:cubicBezTo>
                <a:cubicBezTo>
                  <a:pt x="5846806" y="3314866"/>
                  <a:pt x="5622783" y="3241285"/>
                  <a:pt x="5436950" y="3115270"/>
                </a:cubicBezTo>
                <a:lnTo>
                  <a:pt x="5264877" y="2972765"/>
                </a:lnTo>
                <a:lnTo>
                  <a:pt x="5231106" y="2977939"/>
                </a:lnTo>
                <a:cubicBezTo>
                  <a:pt x="5191964" y="2981928"/>
                  <a:pt x="5152248" y="2983972"/>
                  <a:pt x="5112057" y="2983972"/>
                </a:cubicBezTo>
                <a:cubicBezTo>
                  <a:pt x="4951294" y="2983972"/>
                  <a:pt x="4798140" y="2951270"/>
                  <a:pt x="4658837" y="2892130"/>
                </a:cubicBezTo>
                <a:lnTo>
                  <a:pt x="4571024" y="2849669"/>
                </a:lnTo>
                <a:lnTo>
                  <a:pt x="4438829" y="3010488"/>
                </a:lnTo>
                <a:cubicBezTo>
                  <a:pt x="4228122" y="3221982"/>
                  <a:pt x="3937034" y="3352795"/>
                  <a:pt x="3615507" y="3352795"/>
                </a:cubicBezTo>
                <a:cubicBezTo>
                  <a:pt x="3374361" y="3352795"/>
                  <a:pt x="3150337" y="3279214"/>
                  <a:pt x="2964505" y="3153199"/>
                </a:cubicBezTo>
                <a:lnTo>
                  <a:pt x="2863631" y="3069659"/>
                </a:lnTo>
                <a:lnTo>
                  <a:pt x="2777407" y="3115832"/>
                </a:lnTo>
                <a:cubicBezTo>
                  <a:pt x="2510900" y="3243450"/>
                  <a:pt x="2205490" y="3315940"/>
                  <a:pt x="1880872" y="3315940"/>
                </a:cubicBezTo>
                <a:cubicBezTo>
                  <a:pt x="842095" y="3315940"/>
                  <a:pt x="0" y="2573642"/>
                  <a:pt x="0" y="1657970"/>
                </a:cubicBezTo>
                <a:cubicBezTo>
                  <a:pt x="0" y="742299"/>
                  <a:pt x="842095" y="0"/>
                  <a:pt x="1880872" y="0"/>
                </a:cubicBezTo>
                <a:close/>
              </a:path>
            </a:pathLst>
          </a:custGeom>
          <a:solidFill>
            <a:srgbClr val="ABDDE4"/>
          </a:solidFill>
          <a:ln>
            <a:noFill/>
          </a:ln>
        </p:spPr>
        <p:txBody>
          <a:bodyPr wrap="square" lIns="0" tIns="0" rIns="0" bIns="0" rtlCol="0" anchor="ctr">
            <a:noAutofit/>
          </a:bodyPr>
          <a:lstStyle/>
          <a:p>
            <a:pPr algn="ctr" defTabSz="901065"/>
            <a:endParaRPr lang="es-ES">
              <a:solidFill>
                <a:srgbClr val="000000"/>
              </a:solidFill>
            </a:endParaRPr>
          </a:p>
        </p:txBody>
      </p:sp>
      <p:grpSp>
        <p:nvGrpSpPr>
          <p:cNvPr id="2" name="Grupo 6201"/>
          <p:cNvGrpSpPr>
            <a:grpSpLocks noChangeAspect="1"/>
          </p:cNvGrpSpPr>
          <p:nvPr/>
        </p:nvGrpSpPr>
        <p:grpSpPr>
          <a:xfrm>
            <a:off x="995719" y="2970191"/>
            <a:ext cx="191815" cy="432562"/>
            <a:chOff x="2081156" y="8063987"/>
            <a:chExt cx="1071223" cy="2415098"/>
          </a:xfrm>
        </p:grpSpPr>
        <p:grpSp>
          <p:nvGrpSpPr>
            <p:cNvPr id="4" name="Grupo 6198"/>
            <p:cNvGrpSpPr/>
            <p:nvPr/>
          </p:nvGrpSpPr>
          <p:grpSpPr>
            <a:xfrm>
              <a:off x="2081156" y="8063987"/>
              <a:ext cx="1071223" cy="2415098"/>
              <a:chOff x="76177" y="8388964"/>
              <a:chExt cx="1174099" cy="2415098"/>
            </a:xfrm>
          </p:grpSpPr>
          <p:sp>
            <p:nvSpPr>
              <p:cNvPr id="95" name="Forma libre 94"/>
              <p:cNvSpPr>
                <a:spLocks noChangeAspect="1"/>
              </p:cNvSpPr>
              <p:nvPr/>
            </p:nvSpPr>
            <p:spPr bwMode="auto">
              <a:xfrm>
                <a:off x="76177" y="8388964"/>
                <a:ext cx="1174099" cy="2415098"/>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chemeClr val="accent3"/>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sp>
            <p:nvSpPr>
              <p:cNvPr id="96" name="Forma libre 95"/>
              <p:cNvSpPr>
                <a:spLocks noChangeAspect="1"/>
              </p:cNvSpPr>
              <p:nvPr/>
            </p:nvSpPr>
            <p:spPr bwMode="auto">
              <a:xfrm>
                <a:off x="237710" y="8388964"/>
                <a:ext cx="851033" cy="1750558"/>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rgbClr val="FDDA52"/>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sp>
            <p:nvSpPr>
              <p:cNvPr id="97" name="Forma libre 96"/>
              <p:cNvSpPr>
                <a:spLocks noChangeAspect="1"/>
              </p:cNvSpPr>
              <p:nvPr/>
            </p:nvSpPr>
            <p:spPr bwMode="auto">
              <a:xfrm>
                <a:off x="384693" y="8388964"/>
                <a:ext cx="557066" cy="1145874"/>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rgbClr val="FFFEFE"/>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grpSp>
        <p:sp>
          <p:nvSpPr>
            <p:cNvPr id="107" name="Forma libre 106"/>
            <p:cNvSpPr>
              <a:spLocks noChangeAspect="1"/>
            </p:cNvSpPr>
            <p:nvPr/>
          </p:nvSpPr>
          <p:spPr bwMode="auto">
            <a:xfrm>
              <a:off x="2594286" y="8063987"/>
              <a:ext cx="558093" cy="2415098"/>
            </a:xfrm>
            <a:custGeom>
              <a:avLst/>
              <a:gdLst>
                <a:gd name="connsiteX0" fmla="*/ 33926 w 558093"/>
                <a:gd name="connsiteY0" fmla="*/ 0 h 2415098"/>
                <a:gd name="connsiteX1" fmla="*/ 417286 w 558093"/>
                <a:gd name="connsiteY1" fmla="*/ 243133 h 2415098"/>
                <a:gd name="connsiteX2" fmla="*/ 424866 w 558093"/>
                <a:gd name="connsiteY2" fmla="*/ 266496 h 2415098"/>
                <a:gd name="connsiteX3" fmla="*/ 443611 w 558093"/>
                <a:gd name="connsiteY3" fmla="*/ 293205 h 2415098"/>
                <a:gd name="connsiteX4" fmla="*/ 462010 w 558093"/>
                <a:gd name="connsiteY4" fmla="*/ 338018 h 2415098"/>
                <a:gd name="connsiteX5" fmla="*/ 482453 w 558093"/>
                <a:gd name="connsiteY5" fmla="*/ 385072 h 2415098"/>
                <a:gd name="connsiteX6" fmla="*/ 506985 w 558093"/>
                <a:gd name="connsiteY6" fmla="*/ 445569 h 2415098"/>
                <a:gd name="connsiteX7" fmla="*/ 521296 w 558093"/>
                <a:gd name="connsiteY7" fmla="*/ 515029 h 2415098"/>
                <a:gd name="connsiteX8" fmla="*/ 541739 w 558093"/>
                <a:gd name="connsiteY8" fmla="*/ 597933 h 2415098"/>
                <a:gd name="connsiteX9" fmla="*/ 554005 w 558093"/>
                <a:gd name="connsiteY9" fmla="*/ 689800 h 2415098"/>
                <a:gd name="connsiteX10" fmla="*/ 558093 w 558093"/>
                <a:gd name="connsiteY10" fmla="*/ 790629 h 2415098"/>
                <a:gd name="connsiteX11" fmla="*/ 558093 w 558093"/>
                <a:gd name="connsiteY11" fmla="*/ 898180 h 2415098"/>
                <a:gd name="connsiteX12" fmla="*/ 549916 w 558093"/>
                <a:gd name="connsiteY12" fmla="*/ 1019175 h 2415098"/>
                <a:gd name="connsiteX13" fmla="*/ 529473 w 558093"/>
                <a:gd name="connsiteY13" fmla="*/ 1151373 h 2415098"/>
                <a:gd name="connsiteX14" fmla="*/ 498808 w 558093"/>
                <a:gd name="connsiteY14" fmla="*/ 1294775 h 2415098"/>
                <a:gd name="connsiteX15" fmla="*/ 457921 w 558093"/>
                <a:gd name="connsiteY15" fmla="*/ 1444898 h 2415098"/>
                <a:gd name="connsiteX16" fmla="*/ 402725 w 558093"/>
                <a:gd name="connsiteY16" fmla="*/ 1610706 h 2415098"/>
                <a:gd name="connsiteX17" fmla="*/ 331174 w 558093"/>
                <a:gd name="connsiteY17" fmla="*/ 1785476 h 2415098"/>
                <a:gd name="connsiteX18" fmla="*/ 245312 w 558093"/>
                <a:gd name="connsiteY18" fmla="*/ 1971450 h 2415098"/>
                <a:gd name="connsiteX19" fmla="*/ 141052 w 558093"/>
                <a:gd name="connsiteY19" fmla="*/ 2166386 h 2415098"/>
                <a:gd name="connsiteX20" fmla="*/ 18393 w 558093"/>
                <a:gd name="connsiteY20" fmla="*/ 2377007 h 2415098"/>
                <a:gd name="connsiteX21" fmla="*/ 18393 w 558093"/>
                <a:gd name="connsiteY21" fmla="*/ 2381488 h 2415098"/>
                <a:gd name="connsiteX22" fmla="*/ 14304 w 558093"/>
                <a:gd name="connsiteY22" fmla="*/ 2377007 h 2415098"/>
                <a:gd name="connsiteX23" fmla="*/ 14304 w 558093"/>
                <a:gd name="connsiteY23" fmla="*/ 2381488 h 2415098"/>
                <a:gd name="connsiteX24" fmla="*/ 14304 w 558093"/>
                <a:gd name="connsiteY24" fmla="*/ 2415098 h 2415098"/>
                <a:gd name="connsiteX25" fmla="*/ 0 w 558093"/>
                <a:gd name="connsiteY25" fmla="*/ 2391320 h 2415098"/>
                <a:gd name="connsiteX26" fmla="*/ 0 w 558093"/>
                <a:gd name="connsiteY26" fmla="*/ 4908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8093" h="2415098">
                  <a:moveTo>
                    <a:pt x="33926" y="0"/>
                  </a:moveTo>
                  <a:cubicBezTo>
                    <a:pt x="206262" y="0"/>
                    <a:pt x="354125" y="100254"/>
                    <a:pt x="417286" y="243133"/>
                  </a:cubicBezTo>
                  <a:lnTo>
                    <a:pt x="424866" y="266496"/>
                  </a:lnTo>
                  <a:lnTo>
                    <a:pt x="443611" y="293205"/>
                  </a:lnTo>
                  <a:lnTo>
                    <a:pt x="462010" y="338018"/>
                  </a:lnTo>
                  <a:lnTo>
                    <a:pt x="482453" y="385072"/>
                  </a:lnTo>
                  <a:lnTo>
                    <a:pt x="506985" y="445569"/>
                  </a:lnTo>
                  <a:lnTo>
                    <a:pt x="521296" y="515029"/>
                  </a:lnTo>
                  <a:lnTo>
                    <a:pt x="541739" y="597933"/>
                  </a:lnTo>
                  <a:lnTo>
                    <a:pt x="554005" y="689800"/>
                  </a:lnTo>
                  <a:lnTo>
                    <a:pt x="558093" y="790629"/>
                  </a:lnTo>
                  <a:lnTo>
                    <a:pt x="558093" y="898180"/>
                  </a:lnTo>
                  <a:lnTo>
                    <a:pt x="549916" y="1019175"/>
                  </a:lnTo>
                  <a:lnTo>
                    <a:pt x="529473" y="1151373"/>
                  </a:lnTo>
                  <a:lnTo>
                    <a:pt x="498808" y="1294775"/>
                  </a:lnTo>
                  <a:lnTo>
                    <a:pt x="457921" y="1444898"/>
                  </a:lnTo>
                  <a:lnTo>
                    <a:pt x="402725" y="1610706"/>
                  </a:lnTo>
                  <a:lnTo>
                    <a:pt x="331174" y="1785476"/>
                  </a:lnTo>
                  <a:lnTo>
                    <a:pt x="245312" y="1971450"/>
                  </a:lnTo>
                  <a:lnTo>
                    <a:pt x="141052" y="2166386"/>
                  </a:lnTo>
                  <a:lnTo>
                    <a:pt x="18393" y="2377007"/>
                  </a:lnTo>
                  <a:lnTo>
                    <a:pt x="18393" y="2381488"/>
                  </a:lnTo>
                  <a:lnTo>
                    <a:pt x="14304" y="2377007"/>
                  </a:lnTo>
                  <a:lnTo>
                    <a:pt x="14304" y="2381488"/>
                  </a:lnTo>
                  <a:lnTo>
                    <a:pt x="14304" y="2415098"/>
                  </a:lnTo>
                  <a:lnTo>
                    <a:pt x="0" y="2391320"/>
                  </a:lnTo>
                  <a:lnTo>
                    <a:pt x="0" y="4908"/>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ES">
                <a:solidFill>
                  <a:srgbClr val="000000"/>
                </a:solidFill>
              </a:endParaRPr>
            </a:p>
          </p:txBody>
        </p:sp>
      </p:grpSp>
      <p:grpSp>
        <p:nvGrpSpPr>
          <p:cNvPr id="5" name="Grupo 134"/>
          <p:cNvGrpSpPr>
            <a:grpSpLocks noChangeAspect="1"/>
          </p:cNvGrpSpPr>
          <p:nvPr/>
        </p:nvGrpSpPr>
        <p:grpSpPr>
          <a:xfrm>
            <a:off x="1742037" y="2970191"/>
            <a:ext cx="191815" cy="432562"/>
            <a:chOff x="2081156" y="8063987"/>
            <a:chExt cx="1071223" cy="2415098"/>
          </a:xfrm>
        </p:grpSpPr>
        <p:grpSp>
          <p:nvGrpSpPr>
            <p:cNvPr id="6" name="Grupo 144"/>
            <p:cNvGrpSpPr/>
            <p:nvPr/>
          </p:nvGrpSpPr>
          <p:grpSpPr>
            <a:xfrm>
              <a:off x="2081156" y="8063987"/>
              <a:ext cx="1071223" cy="2415098"/>
              <a:chOff x="76177" y="8388964"/>
              <a:chExt cx="1174099" cy="2415098"/>
            </a:xfrm>
          </p:grpSpPr>
          <p:sp>
            <p:nvSpPr>
              <p:cNvPr id="147" name="Forma libre 146"/>
              <p:cNvSpPr>
                <a:spLocks noChangeAspect="1"/>
              </p:cNvSpPr>
              <p:nvPr/>
            </p:nvSpPr>
            <p:spPr bwMode="auto">
              <a:xfrm>
                <a:off x="76177" y="8388964"/>
                <a:ext cx="1174099" cy="2415098"/>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chemeClr val="accent3"/>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sp>
            <p:nvSpPr>
              <p:cNvPr id="148" name="Forma libre 147"/>
              <p:cNvSpPr>
                <a:spLocks noChangeAspect="1"/>
              </p:cNvSpPr>
              <p:nvPr/>
            </p:nvSpPr>
            <p:spPr bwMode="auto">
              <a:xfrm>
                <a:off x="237710" y="8388964"/>
                <a:ext cx="851033" cy="1750558"/>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rgbClr val="FDDA52"/>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sp>
            <p:nvSpPr>
              <p:cNvPr id="149" name="Forma libre 148"/>
              <p:cNvSpPr>
                <a:spLocks noChangeAspect="1"/>
              </p:cNvSpPr>
              <p:nvPr/>
            </p:nvSpPr>
            <p:spPr bwMode="auto">
              <a:xfrm>
                <a:off x="384693" y="8388964"/>
                <a:ext cx="557066" cy="1145874"/>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rgbClr val="FFFEFE"/>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grpSp>
        <p:sp>
          <p:nvSpPr>
            <p:cNvPr id="146" name="Forma libre 145"/>
            <p:cNvSpPr>
              <a:spLocks noChangeAspect="1"/>
            </p:cNvSpPr>
            <p:nvPr/>
          </p:nvSpPr>
          <p:spPr bwMode="auto">
            <a:xfrm>
              <a:off x="2594286" y="8063987"/>
              <a:ext cx="558093" cy="2415098"/>
            </a:xfrm>
            <a:custGeom>
              <a:avLst/>
              <a:gdLst>
                <a:gd name="connsiteX0" fmla="*/ 33926 w 558093"/>
                <a:gd name="connsiteY0" fmla="*/ 0 h 2415098"/>
                <a:gd name="connsiteX1" fmla="*/ 417286 w 558093"/>
                <a:gd name="connsiteY1" fmla="*/ 243133 h 2415098"/>
                <a:gd name="connsiteX2" fmla="*/ 424866 w 558093"/>
                <a:gd name="connsiteY2" fmla="*/ 266496 h 2415098"/>
                <a:gd name="connsiteX3" fmla="*/ 443611 w 558093"/>
                <a:gd name="connsiteY3" fmla="*/ 293205 h 2415098"/>
                <a:gd name="connsiteX4" fmla="*/ 462010 w 558093"/>
                <a:gd name="connsiteY4" fmla="*/ 338018 h 2415098"/>
                <a:gd name="connsiteX5" fmla="*/ 482453 w 558093"/>
                <a:gd name="connsiteY5" fmla="*/ 385072 h 2415098"/>
                <a:gd name="connsiteX6" fmla="*/ 506985 w 558093"/>
                <a:gd name="connsiteY6" fmla="*/ 445569 h 2415098"/>
                <a:gd name="connsiteX7" fmla="*/ 521296 w 558093"/>
                <a:gd name="connsiteY7" fmla="*/ 515029 h 2415098"/>
                <a:gd name="connsiteX8" fmla="*/ 541739 w 558093"/>
                <a:gd name="connsiteY8" fmla="*/ 597933 h 2415098"/>
                <a:gd name="connsiteX9" fmla="*/ 554005 w 558093"/>
                <a:gd name="connsiteY9" fmla="*/ 689800 h 2415098"/>
                <a:gd name="connsiteX10" fmla="*/ 558093 w 558093"/>
                <a:gd name="connsiteY10" fmla="*/ 790629 h 2415098"/>
                <a:gd name="connsiteX11" fmla="*/ 558093 w 558093"/>
                <a:gd name="connsiteY11" fmla="*/ 898180 h 2415098"/>
                <a:gd name="connsiteX12" fmla="*/ 549916 w 558093"/>
                <a:gd name="connsiteY12" fmla="*/ 1019175 h 2415098"/>
                <a:gd name="connsiteX13" fmla="*/ 529473 w 558093"/>
                <a:gd name="connsiteY13" fmla="*/ 1151373 h 2415098"/>
                <a:gd name="connsiteX14" fmla="*/ 498808 w 558093"/>
                <a:gd name="connsiteY14" fmla="*/ 1294775 h 2415098"/>
                <a:gd name="connsiteX15" fmla="*/ 457921 w 558093"/>
                <a:gd name="connsiteY15" fmla="*/ 1444898 h 2415098"/>
                <a:gd name="connsiteX16" fmla="*/ 402725 w 558093"/>
                <a:gd name="connsiteY16" fmla="*/ 1610706 h 2415098"/>
                <a:gd name="connsiteX17" fmla="*/ 331174 w 558093"/>
                <a:gd name="connsiteY17" fmla="*/ 1785476 h 2415098"/>
                <a:gd name="connsiteX18" fmla="*/ 245312 w 558093"/>
                <a:gd name="connsiteY18" fmla="*/ 1971450 h 2415098"/>
                <a:gd name="connsiteX19" fmla="*/ 141052 w 558093"/>
                <a:gd name="connsiteY19" fmla="*/ 2166386 h 2415098"/>
                <a:gd name="connsiteX20" fmla="*/ 18393 w 558093"/>
                <a:gd name="connsiteY20" fmla="*/ 2377007 h 2415098"/>
                <a:gd name="connsiteX21" fmla="*/ 18393 w 558093"/>
                <a:gd name="connsiteY21" fmla="*/ 2381488 h 2415098"/>
                <a:gd name="connsiteX22" fmla="*/ 14304 w 558093"/>
                <a:gd name="connsiteY22" fmla="*/ 2377007 h 2415098"/>
                <a:gd name="connsiteX23" fmla="*/ 14304 w 558093"/>
                <a:gd name="connsiteY23" fmla="*/ 2381488 h 2415098"/>
                <a:gd name="connsiteX24" fmla="*/ 14304 w 558093"/>
                <a:gd name="connsiteY24" fmla="*/ 2415098 h 2415098"/>
                <a:gd name="connsiteX25" fmla="*/ 0 w 558093"/>
                <a:gd name="connsiteY25" fmla="*/ 2391320 h 2415098"/>
                <a:gd name="connsiteX26" fmla="*/ 0 w 558093"/>
                <a:gd name="connsiteY26" fmla="*/ 4908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8093" h="2415098">
                  <a:moveTo>
                    <a:pt x="33926" y="0"/>
                  </a:moveTo>
                  <a:cubicBezTo>
                    <a:pt x="206262" y="0"/>
                    <a:pt x="354125" y="100254"/>
                    <a:pt x="417286" y="243133"/>
                  </a:cubicBezTo>
                  <a:lnTo>
                    <a:pt x="424866" y="266496"/>
                  </a:lnTo>
                  <a:lnTo>
                    <a:pt x="443611" y="293205"/>
                  </a:lnTo>
                  <a:lnTo>
                    <a:pt x="462010" y="338018"/>
                  </a:lnTo>
                  <a:lnTo>
                    <a:pt x="482453" y="385072"/>
                  </a:lnTo>
                  <a:lnTo>
                    <a:pt x="506985" y="445569"/>
                  </a:lnTo>
                  <a:lnTo>
                    <a:pt x="521296" y="515029"/>
                  </a:lnTo>
                  <a:lnTo>
                    <a:pt x="541739" y="597933"/>
                  </a:lnTo>
                  <a:lnTo>
                    <a:pt x="554005" y="689800"/>
                  </a:lnTo>
                  <a:lnTo>
                    <a:pt x="558093" y="790629"/>
                  </a:lnTo>
                  <a:lnTo>
                    <a:pt x="558093" y="898180"/>
                  </a:lnTo>
                  <a:lnTo>
                    <a:pt x="549916" y="1019175"/>
                  </a:lnTo>
                  <a:lnTo>
                    <a:pt x="529473" y="1151373"/>
                  </a:lnTo>
                  <a:lnTo>
                    <a:pt x="498808" y="1294775"/>
                  </a:lnTo>
                  <a:lnTo>
                    <a:pt x="457921" y="1444898"/>
                  </a:lnTo>
                  <a:lnTo>
                    <a:pt x="402725" y="1610706"/>
                  </a:lnTo>
                  <a:lnTo>
                    <a:pt x="331174" y="1785476"/>
                  </a:lnTo>
                  <a:lnTo>
                    <a:pt x="245312" y="1971450"/>
                  </a:lnTo>
                  <a:lnTo>
                    <a:pt x="141052" y="2166386"/>
                  </a:lnTo>
                  <a:lnTo>
                    <a:pt x="18393" y="2377007"/>
                  </a:lnTo>
                  <a:lnTo>
                    <a:pt x="18393" y="2381488"/>
                  </a:lnTo>
                  <a:lnTo>
                    <a:pt x="14304" y="2377007"/>
                  </a:lnTo>
                  <a:lnTo>
                    <a:pt x="14304" y="2381488"/>
                  </a:lnTo>
                  <a:lnTo>
                    <a:pt x="14304" y="2415098"/>
                  </a:lnTo>
                  <a:lnTo>
                    <a:pt x="0" y="2391320"/>
                  </a:lnTo>
                  <a:lnTo>
                    <a:pt x="0" y="4908"/>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ES">
                <a:solidFill>
                  <a:srgbClr val="000000"/>
                </a:solidFill>
              </a:endParaRPr>
            </a:p>
          </p:txBody>
        </p:sp>
      </p:grpSp>
      <p:grpSp>
        <p:nvGrpSpPr>
          <p:cNvPr id="7" name="Grupo 150"/>
          <p:cNvGrpSpPr>
            <a:grpSpLocks noChangeAspect="1"/>
          </p:cNvGrpSpPr>
          <p:nvPr/>
        </p:nvGrpSpPr>
        <p:grpSpPr>
          <a:xfrm>
            <a:off x="1315807" y="3074407"/>
            <a:ext cx="281298" cy="497968"/>
            <a:chOff x="2081156" y="8063987"/>
            <a:chExt cx="1071223" cy="2415098"/>
          </a:xfrm>
        </p:grpSpPr>
        <p:grpSp>
          <p:nvGrpSpPr>
            <p:cNvPr id="8" name="Grupo 160"/>
            <p:cNvGrpSpPr/>
            <p:nvPr/>
          </p:nvGrpSpPr>
          <p:grpSpPr>
            <a:xfrm>
              <a:off x="2081156" y="8063987"/>
              <a:ext cx="1071223" cy="2415098"/>
              <a:chOff x="76177" y="8388964"/>
              <a:chExt cx="1174099" cy="2415098"/>
            </a:xfrm>
          </p:grpSpPr>
          <p:sp>
            <p:nvSpPr>
              <p:cNvPr id="163" name="Forma libre 162"/>
              <p:cNvSpPr>
                <a:spLocks noChangeAspect="1"/>
              </p:cNvSpPr>
              <p:nvPr/>
            </p:nvSpPr>
            <p:spPr bwMode="auto">
              <a:xfrm>
                <a:off x="76177" y="8388964"/>
                <a:ext cx="1174099" cy="2415098"/>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chemeClr val="accent3"/>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sp>
            <p:nvSpPr>
              <p:cNvPr id="164" name="Forma libre 163"/>
              <p:cNvSpPr>
                <a:spLocks noChangeAspect="1"/>
              </p:cNvSpPr>
              <p:nvPr/>
            </p:nvSpPr>
            <p:spPr bwMode="auto">
              <a:xfrm>
                <a:off x="237710" y="8388964"/>
                <a:ext cx="851033" cy="1750558"/>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rgbClr val="FDDA52"/>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sp>
            <p:nvSpPr>
              <p:cNvPr id="165" name="Forma libre 164"/>
              <p:cNvSpPr>
                <a:spLocks noChangeAspect="1"/>
              </p:cNvSpPr>
              <p:nvPr/>
            </p:nvSpPr>
            <p:spPr bwMode="auto">
              <a:xfrm>
                <a:off x="384693" y="8388964"/>
                <a:ext cx="557066" cy="1145874"/>
              </a:xfrm>
              <a:custGeom>
                <a:avLst/>
                <a:gdLst>
                  <a:gd name="connsiteX0" fmla="*/ 599593 w 1174099"/>
                  <a:gd name="connsiteY0" fmla="*/ 0 h 2415098"/>
                  <a:gd name="connsiteX1" fmla="*/ 1019769 w 1174099"/>
                  <a:gd name="connsiteY1" fmla="*/ 243133 h 2415098"/>
                  <a:gd name="connsiteX2" fmla="*/ 1028077 w 1174099"/>
                  <a:gd name="connsiteY2" fmla="*/ 266496 h 2415098"/>
                  <a:gd name="connsiteX3" fmla="*/ 1048623 w 1174099"/>
                  <a:gd name="connsiteY3" fmla="*/ 293205 h 2415098"/>
                  <a:gd name="connsiteX4" fmla="*/ 1068789 w 1174099"/>
                  <a:gd name="connsiteY4" fmla="*/ 338018 h 2415098"/>
                  <a:gd name="connsiteX5" fmla="*/ 1091195 w 1174099"/>
                  <a:gd name="connsiteY5" fmla="*/ 385072 h 2415098"/>
                  <a:gd name="connsiteX6" fmla="*/ 1118083 w 1174099"/>
                  <a:gd name="connsiteY6" fmla="*/ 445569 h 2415098"/>
                  <a:gd name="connsiteX7" fmla="*/ 1133768 w 1174099"/>
                  <a:gd name="connsiteY7" fmla="*/ 515029 h 2415098"/>
                  <a:gd name="connsiteX8" fmla="*/ 1156174 w 1174099"/>
                  <a:gd name="connsiteY8" fmla="*/ 597933 h 2415098"/>
                  <a:gd name="connsiteX9" fmla="*/ 1169618 w 1174099"/>
                  <a:gd name="connsiteY9" fmla="*/ 689800 h 2415098"/>
                  <a:gd name="connsiteX10" fmla="*/ 1174099 w 1174099"/>
                  <a:gd name="connsiteY10" fmla="*/ 790629 h 2415098"/>
                  <a:gd name="connsiteX11" fmla="*/ 1174099 w 1174099"/>
                  <a:gd name="connsiteY11" fmla="*/ 898180 h 2415098"/>
                  <a:gd name="connsiteX12" fmla="*/ 1165137 w 1174099"/>
                  <a:gd name="connsiteY12" fmla="*/ 1019175 h 2415098"/>
                  <a:gd name="connsiteX13" fmla="*/ 1142730 w 1174099"/>
                  <a:gd name="connsiteY13" fmla="*/ 1151373 h 2415098"/>
                  <a:gd name="connsiteX14" fmla="*/ 1109120 w 1174099"/>
                  <a:gd name="connsiteY14" fmla="*/ 1294775 h 2415098"/>
                  <a:gd name="connsiteX15" fmla="*/ 1064307 w 1174099"/>
                  <a:gd name="connsiteY15" fmla="*/ 1444898 h 2415098"/>
                  <a:gd name="connsiteX16" fmla="*/ 1003810 w 1174099"/>
                  <a:gd name="connsiteY16" fmla="*/ 1610706 h 2415098"/>
                  <a:gd name="connsiteX17" fmla="*/ 925387 w 1174099"/>
                  <a:gd name="connsiteY17" fmla="*/ 1785476 h 2415098"/>
                  <a:gd name="connsiteX18" fmla="*/ 831280 w 1174099"/>
                  <a:gd name="connsiteY18" fmla="*/ 1971450 h 2415098"/>
                  <a:gd name="connsiteX19" fmla="*/ 717007 w 1174099"/>
                  <a:gd name="connsiteY19" fmla="*/ 2166386 h 2415098"/>
                  <a:gd name="connsiteX20" fmla="*/ 582568 w 1174099"/>
                  <a:gd name="connsiteY20" fmla="*/ 2377007 h 2415098"/>
                  <a:gd name="connsiteX21" fmla="*/ 582568 w 1174099"/>
                  <a:gd name="connsiteY21" fmla="*/ 2381488 h 2415098"/>
                  <a:gd name="connsiteX22" fmla="*/ 578087 w 1174099"/>
                  <a:gd name="connsiteY22" fmla="*/ 2377007 h 2415098"/>
                  <a:gd name="connsiteX23" fmla="*/ 578087 w 1174099"/>
                  <a:gd name="connsiteY23" fmla="*/ 2381488 h 2415098"/>
                  <a:gd name="connsiteX24" fmla="*/ 578087 w 1174099"/>
                  <a:gd name="connsiteY24" fmla="*/ 2415098 h 2415098"/>
                  <a:gd name="connsiteX25" fmla="*/ 443648 w 1174099"/>
                  <a:gd name="connsiteY25" fmla="*/ 2211199 h 2415098"/>
                  <a:gd name="connsiteX26" fmla="*/ 329375 w 1174099"/>
                  <a:gd name="connsiteY26" fmla="*/ 2011781 h 2415098"/>
                  <a:gd name="connsiteX27" fmla="*/ 235268 w 1174099"/>
                  <a:gd name="connsiteY27" fmla="*/ 1823567 h 2415098"/>
                  <a:gd name="connsiteX28" fmla="*/ 156845 w 1174099"/>
                  <a:gd name="connsiteY28" fmla="*/ 1646556 h 2415098"/>
                  <a:gd name="connsiteX29" fmla="*/ 100829 w 1174099"/>
                  <a:gd name="connsiteY29" fmla="*/ 1480748 h 2415098"/>
                  <a:gd name="connsiteX30" fmla="*/ 56016 w 1174099"/>
                  <a:gd name="connsiteY30" fmla="*/ 1328384 h 2415098"/>
                  <a:gd name="connsiteX31" fmla="*/ 26888 w 1174099"/>
                  <a:gd name="connsiteY31" fmla="*/ 1180502 h 2415098"/>
                  <a:gd name="connsiteX32" fmla="*/ 4481 w 1174099"/>
                  <a:gd name="connsiteY32" fmla="*/ 1046063 h 2415098"/>
                  <a:gd name="connsiteX33" fmla="*/ 0 w 1174099"/>
                  <a:gd name="connsiteY33" fmla="*/ 925068 h 2415098"/>
                  <a:gd name="connsiteX34" fmla="*/ 0 w 1174099"/>
                  <a:gd name="connsiteY34" fmla="*/ 810795 h 2415098"/>
                  <a:gd name="connsiteX35" fmla="*/ 8963 w 1174099"/>
                  <a:gd name="connsiteY35" fmla="*/ 707725 h 2415098"/>
                  <a:gd name="connsiteX36" fmla="*/ 26888 w 1174099"/>
                  <a:gd name="connsiteY36" fmla="*/ 615859 h 2415098"/>
                  <a:gd name="connsiteX37" fmla="*/ 42572 w 1174099"/>
                  <a:gd name="connsiteY37" fmla="*/ 528473 h 2415098"/>
                  <a:gd name="connsiteX38" fmla="*/ 69460 w 1174099"/>
                  <a:gd name="connsiteY38" fmla="*/ 459013 h 2415098"/>
                  <a:gd name="connsiteX39" fmla="*/ 96348 w 1174099"/>
                  <a:gd name="connsiteY39" fmla="*/ 394034 h 2415098"/>
                  <a:gd name="connsiteX40" fmla="*/ 116514 w 1174099"/>
                  <a:gd name="connsiteY40" fmla="*/ 342500 h 2415098"/>
                  <a:gd name="connsiteX41" fmla="*/ 143401 w 1174099"/>
                  <a:gd name="connsiteY41" fmla="*/ 297687 h 2415098"/>
                  <a:gd name="connsiteX42" fmla="*/ 165808 w 1174099"/>
                  <a:gd name="connsiteY42" fmla="*/ 264077 h 2415098"/>
                  <a:gd name="connsiteX43" fmla="*/ 178331 w 1174099"/>
                  <a:gd name="connsiteY43" fmla="*/ 246188 h 2415098"/>
                  <a:gd name="connsiteX44" fmla="*/ 179417 w 1174099"/>
                  <a:gd name="connsiteY44" fmla="*/ 243133 h 2415098"/>
                  <a:gd name="connsiteX45" fmla="*/ 599593 w 1174099"/>
                  <a:gd name="connsiteY45" fmla="*/ 0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74099" h="2415098">
                    <a:moveTo>
                      <a:pt x="599593" y="0"/>
                    </a:moveTo>
                    <a:cubicBezTo>
                      <a:pt x="788479" y="0"/>
                      <a:pt x="950543" y="100254"/>
                      <a:pt x="1019769" y="243133"/>
                    </a:cubicBezTo>
                    <a:lnTo>
                      <a:pt x="1028077" y="266496"/>
                    </a:lnTo>
                    <a:lnTo>
                      <a:pt x="1048623" y="293205"/>
                    </a:lnTo>
                    <a:lnTo>
                      <a:pt x="1068789" y="338018"/>
                    </a:lnTo>
                    <a:lnTo>
                      <a:pt x="1091195" y="385072"/>
                    </a:lnTo>
                    <a:lnTo>
                      <a:pt x="1118083" y="445569"/>
                    </a:lnTo>
                    <a:lnTo>
                      <a:pt x="1133768" y="515029"/>
                    </a:lnTo>
                    <a:lnTo>
                      <a:pt x="1156174" y="597933"/>
                    </a:lnTo>
                    <a:lnTo>
                      <a:pt x="1169618" y="689800"/>
                    </a:lnTo>
                    <a:lnTo>
                      <a:pt x="1174099" y="790629"/>
                    </a:lnTo>
                    <a:lnTo>
                      <a:pt x="1174099" y="898180"/>
                    </a:lnTo>
                    <a:lnTo>
                      <a:pt x="1165137" y="1019175"/>
                    </a:lnTo>
                    <a:lnTo>
                      <a:pt x="1142730" y="1151373"/>
                    </a:lnTo>
                    <a:lnTo>
                      <a:pt x="1109120" y="1294775"/>
                    </a:lnTo>
                    <a:lnTo>
                      <a:pt x="1064307" y="1444898"/>
                    </a:lnTo>
                    <a:lnTo>
                      <a:pt x="1003810" y="1610706"/>
                    </a:lnTo>
                    <a:lnTo>
                      <a:pt x="925387" y="1785476"/>
                    </a:lnTo>
                    <a:lnTo>
                      <a:pt x="831280" y="1971450"/>
                    </a:lnTo>
                    <a:lnTo>
                      <a:pt x="717007" y="2166386"/>
                    </a:lnTo>
                    <a:lnTo>
                      <a:pt x="582568" y="2377007"/>
                    </a:lnTo>
                    <a:lnTo>
                      <a:pt x="582568" y="2381488"/>
                    </a:lnTo>
                    <a:lnTo>
                      <a:pt x="578087" y="2377007"/>
                    </a:lnTo>
                    <a:lnTo>
                      <a:pt x="578087" y="2381488"/>
                    </a:lnTo>
                    <a:lnTo>
                      <a:pt x="578087" y="2415098"/>
                    </a:lnTo>
                    <a:lnTo>
                      <a:pt x="443648" y="2211199"/>
                    </a:lnTo>
                    <a:lnTo>
                      <a:pt x="329375" y="2011781"/>
                    </a:lnTo>
                    <a:lnTo>
                      <a:pt x="235268" y="1823567"/>
                    </a:lnTo>
                    <a:lnTo>
                      <a:pt x="156845" y="1646556"/>
                    </a:lnTo>
                    <a:lnTo>
                      <a:pt x="100829" y="1480748"/>
                    </a:lnTo>
                    <a:lnTo>
                      <a:pt x="56016" y="1328384"/>
                    </a:lnTo>
                    <a:lnTo>
                      <a:pt x="26888" y="1180502"/>
                    </a:lnTo>
                    <a:lnTo>
                      <a:pt x="4481" y="1046063"/>
                    </a:lnTo>
                    <a:lnTo>
                      <a:pt x="0" y="925068"/>
                    </a:lnTo>
                    <a:lnTo>
                      <a:pt x="0" y="810795"/>
                    </a:lnTo>
                    <a:lnTo>
                      <a:pt x="8963" y="707725"/>
                    </a:lnTo>
                    <a:lnTo>
                      <a:pt x="26888" y="615859"/>
                    </a:lnTo>
                    <a:lnTo>
                      <a:pt x="42572" y="528473"/>
                    </a:lnTo>
                    <a:lnTo>
                      <a:pt x="69460" y="459013"/>
                    </a:lnTo>
                    <a:lnTo>
                      <a:pt x="96348" y="394034"/>
                    </a:lnTo>
                    <a:lnTo>
                      <a:pt x="116514" y="342500"/>
                    </a:lnTo>
                    <a:lnTo>
                      <a:pt x="143401" y="297687"/>
                    </a:lnTo>
                    <a:lnTo>
                      <a:pt x="165808" y="264077"/>
                    </a:lnTo>
                    <a:lnTo>
                      <a:pt x="178331" y="246188"/>
                    </a:lnTo>
                    <a:lnTo>
                      <a:pt x="179417" y="243133"/>
                    </a:lnTo>
                    <a:cubicBezTo>
                      <a:pt x="248643" y="100254"/>
                      <a:pt x="410707" y="0"/>
                      <a:pt x="599593" y="0"/>
                    </a:cubicBezTo>
                    <a:close/>
                  </a:path>
                </a:pathLst>
              </a:custGeom>
              <a:solidFill>
                <a:srgbClr val="FFFEFE"/>
              </a:solidFill>
              <a:ln w="0">
                <a:noFill/>
                <a:prstDash val="solid"/>
                <a:round/>
              </a:ln>
            </p:spPr>
            <p:txBody>
              <a:bodyPr vert="horz" wrap="square" lIns="91440" tIns="45720" rIns="91440" bIns="45720" numCol="1" anchor="t" anchorCtr="0" compatLnSpc="1">
                <a:noAutofit/>
              </a:bodyPr>
              <a:lstStyle/>
              <a:p>
                <a:pPr defTabSz="901065"/>
                <a:endParaRPr lang="es-ES">
                  <a:solidFill>
                    <a:srgbClr val="000000"/>
                  </a:solidFill>
                </a:endParaRPr>
              </a:p>
            </p:txBody>
          </p:sp>
        </p:grpSp>
        <p:sp>
          <p:nvSpPr>
            <p:cNvPr id="162" name="Forma libre 161"/>
            <p:cNvSpPr>
              <a:spLocks noChangeAspect="1"/>
            </p:cNvSpPr>
            <p:nvPr/>
          </p:nvSpPr>
          <p:spPr bwMode="auto">
            <a:xfrm>
              <a:off x="2594286" y="8063987"/>
              <a:ext cx="558093" cy="2415098"/>
            </a:xfrm>
            <a:custGeom>
              <a:avLst/>
              <a:gdLst>
                <a:gd name="connsiteX0" fmla="*/ 33926 w 558093"/>
                <a:gd name="connsiteY0" fmla="*/ 0 h 2415098"/>
                <a:gd name="connsiteX1" fmla="*/ 417286 w 558093"/>
                <a:gd name="connsiteY1" fmla="*/ 243133 h 2415098"/>
                <a:gd name="connsiteX2" fmla="*/ 424866 w 558093"/>
                <a:gd name="connsiteY2" fmla="*/ 266496 h 2415098"/>
                <a:gd name="connsiteX3" fmla="*/ 443611 w 558093"/>
                <a:gd name="connsiteY3" fmla="*/ 293205 h 2415098"/>
                <a:gd name="connsiteX4" fmla="*/ 462010 w 558093"/>
                <a:gd name="connsiteY4" fmla="*/ 338018 h 2415098"/>
                <a:gd name="connsiteX5" fmla="*/ 482453 w 558093"/>
                <a:gd name="connsiteY5" fmla="*/ 385072 h 2415098"/>
                <a:gd name="connsiteX6" fmla="*/ 506985 w 558093"/>
                <a:gd name="connsiteY6" fmla="*/ 445569 h 2415098"/>
                <a:gd name="connsiteX7" fmla="*/ 521296 w 558093"/>
                <a:gd name="connsiteY7" fmla="*/ 515029 h 2415098"/>
                <a:gd name="connsiteX8" fmla="*/ 541739 w 558093"/>
                <a:gd name="connsiteY8" fmla="*/ 597933 h 2415098"/>
                <a:gd name="connsiteX9" fmla="*/ 554005 w 558093"/>
                <a:gd name="connsiteY9" fmla="*/ 689800 h 2415098"/>
                <a:gd name="connsiteX10" fmla="*/ 558093 w 558093"/>
                <a:gd name="connsiteY10" fmla="*/ 790629 h 2415098"/>
                <a:gd name="connsiteX11" fmla="*/ 558093 w 558093"/>
                <a:gd name="connsiteY11" fmla="*/ 898180 h 2415098"/>
                <a:gd name="connsiteX12" fmla="*/ 549916 w 558093"/>
                <a:gd name="connsiteY12" fmla="*/ 1019175 h 2415098"/>
                <a:gd name="connsiteX13" fmla="*/ 529473 w 558093"/>
                <a:gd name="connsiteY13" fmla="*/ 1151373 h 2415098"/>
                <a:gd name="connsiteX14" fmla="*/ 498808 w 558093"/>
                <a:gd name="connsiteY14" fmla="*/ 1294775 h 2415098"/>
                <a:gd name="connsiteX15" fmla="*/ 457921 w 558093"/>
                <a:gd name="connsiteY15" fmla="*/ 1444898 h 2415098"/>
                <a:gd name="connsiteX16" fmla="*/ 402725 w 558093"/>
                <a:gd name="connsiteY16" fmla="*/ 1610706 h 2415098"/>
                <a:gd name="connsiteX17" fmla="*/ 331174 w 558093"/>
                <a:gd name="connsiteY17" fmla="*/ 1785476 h 2415098"/>
                <a:gd name="connsiteX18" fmla="*/ 245312 w 558093"/>
                <a:gd name="connsiteY18" fmla="*/ 1971450 h 2415098"/>
                <a:gd name="connsiteX19" fmla="*/ 141052 w 558093"/>
                <a:gd name="connsiteY19" fmla="*/ 2166386 h 2415098"/>
                <a:gd name="connsiteX20" fmla="*/ 18393 w 558093"/>
                <a:gd name="connsiteY20" fmla="*/ 2377007 h 2415098"/>
                <a:gd name="connsiteX21" fmla="*/ 18393 w 558093"/>
                <a:gd name="connsiteY21" fmla="*/ 2381488 h 2415098"/>
                <a:gd name="connsiteX22" fmla="*/ 14304 w 558093"/>
                <a:gd name="connsiteY22" fmla="*/ 2377007 h 2415098"/>
                <a:gd name="connsiteX23" fmla="*/ 14304 w 558093"/>
                <a:gd name="connsiteY23" fmla="*/ 2381488 h 2415098"/>
                <a:gd name="connsiteX24" fmla="*/ 14304 w 558093"/>
                <a:gd name="connsiteY24" fmla="*/ 2415098 h 2415098"/>
                <a:gd name="connsiteX25" fmla="*/ 0 w 558093"/>
                <a:gd name="connsiteY25" fmla="*/ 2391320 h 2415098"/>
                <a:gd name="connsiteX26" fmla="*/ 0 w 558093"/>
                <a:gd name="connsiteY26" fmla="*/ 4908 h 241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8093" h="2415098">
                  <a:moveTo>
                    <a:pt x="33926" y="0"/>
                  </a:moveTo>
                  <a:cubicBezTo>
                    <a:pt x="206262" y="0"/>
                    <a:pt x="354125" y="100254"/>
                    <a:pt x="417286" y="243133"/>
                  </a:cubicBezTo>
                  <a:lnTo>
                    <a:pt x="424866" y="266496"/>
                  </a:lnTo>
                  <a:lnTo>
                    <a:pt x="443611" y="293205"/>
                  </a:lnTo>
                  <a:lnTo>
                    <a:pt x="462010" y="338018"/>
                  </a:lnTo>
                  <a:lnTo>
                    <a:pt x="482453" y="385072"/>
                  </a:lnTo>
                  <a:lnTo>
                    <a:pt x="506985" y="445569"/>
                  </a:lnTo>
                  <a:lnTo>
                    <a:pt x="521296" y="515029"/>
                  </a:lnTo>
                  <a:lnTo>
                    <a:pt x="541739" y="597933"/>
                  </a:lnTo>
                  <a:lnTo>
                    <a:pt x="554005" y="689800"/>
                  </a:lnTo>
                  <a:lnTo>
                    <a:pt x="558093" y="790629"/>
                  </a:lnTo>
                  <a:lnTo>
                    <a:pt x="558093" y="898180"/>
                  </a:lnTo>
                  <a:lnTo>
                    <a:pt x="549916" y="1019175"/>
                  </a:lnTo>
                  <a:lnTo>
                    <a:pt x="529473" y="1151373"/>
                  </a:lnTo>
                  <a:lnTo>
                    <a:pt x="498808" y="1294775"/>
                  </a:lnTo>
                  <a:lnTo>
                    <a:pt x="457921" y="1444898"/>
                  </a:lnTo>
                  <a:lnTo>
                    <a:pt x="402725" y="1610706"/>
                  </a:lnTo>
                  <a:lnTo>
                    <a:pt x="331174" y="1785476"/>
                  </a:lnTo>
                  <a:lnTo>
                    <a:pt x="245312" y="1971450"/>
                  </a:lnTo>
                  <a:lnTo>
                    <a:pt x="141052" y="2166386"/>
                  </a:lnTo>
                  <a:lnTo>
                    <a:pt x="18393" y="2377007"/>
                  </a:lnTo>
                  <a:lnTo>
                    <a:pt x="18393" y="2381488"/>
                  </a:lnTo>
                  <a:lnTo>
                    <a:pt x="14304" y="2377007"/>
                  </a:lnTo>
                  <a:lnTo>
                    <a:pt x="14304" y="2381488"/>
                  </a:lnTo>
                  <a:lnTo>
                    <a:pt x="14304" y="2415098"/>
                  </a:lnTo>
                  <a:lnTo>
                    <a:pt x="0" y="2391320"/>
                  </a:lnTo>
                  <a:lnTo>
                    <a:pt x="0" y="4908"/>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ES">
                <a:solidFill>
                  <a:srgbClr val="000000"/>
                </a:solidFill>
              </a:endParaRPr>
            </a:p>
          </p:txBody>
        </p:sp>
      </p:grpSp>
      <p:sp>
        <p:nvSpPr>
          <p:cNvPr id="187" name="CuadroTexto 186"/>
          <p:cNvSpPr txBox="1"/>
          <p:nvPr/>
        </p:nvSpPr>
        <p:spPr>
          <a:xfrm>
            <a:off x="4499993" y="1192614"/>
            <a:ext cx="2071407" cy="219103"/>
          </a:xfrm>
          <a:prstGeom prst="rect">
            <a:avLst/>
          </a:prstGeom>
          <a:noFill/>
        </p:spPr>
        <p:txBody>
          <a:bodyPr wrap="square" lIns="34123" tIns="17052" rIns="34123" bIns="17052" rtlCol="0">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 name="Marcador de texto 4"/>
          <p:cNvSpPr txBox="1"/>
          <p:nvPr/>
        </p:nvSpPr>
        <p:spPr>
          <a:xfrm>
            <a:off x="4499992" y="1692773"/>
            <a:ext cx="3265631" cy="2463947"/>
          </a:xfrm>
          <a:prstGeom prst="rect">
            <a:avLst/>
          </a:prstGeom>
        </p:spPr>
        <p:txBody>
          <a:bodyPr lIns="34123" tIns="17052" rIns="34123" bIns="17052"/>
          <a:lstStyle>
            <a:lvl1pPr marL="0" indent="0" algn="l" defTabSz="1811655" rtl="0" eaLnBrk="1" latinLnBrk="0" hangingPunct="1">
              <a:spcBef>
                <a:spcPct val="20000"/>
              </a:spcBef>
              <a:spcAft>
                <a:spcPts val="1200"/>
              </a:spcAft>
              <a:buFont typeface="Arial" panose="020B0604020202020204" pitchFamily="34" charset="0"/>
              <a:buNone/>
              <a:defRPr sz="4000" b="1" kern="1200">
                <a:solidFill>
                  <a:schemeClr val="tx1"/>
                </a:solidFill>
                <a:latin typeface="+mn-lt"/>
                <a:ea typeface="+mn-ea"/>
                <a:cs typeface="+mn-cs"/>
              </a:defRPr>
            </a:lvl1pPr>
            <a:lvl2pPr marL="906145" indent="-362585" algn="l" defTabSz="1811655" rtl="0" eaLnBrk="1" latinLnBrk="0" hangingPunct="1">
              <a:spcBef>
                <a:spcPct val="20000"/>
              </a:spcBef>
              <a:buClr>
                <a:schemeClr val="tx2"/>
              </a:buClr>
              <a:buFont typeface="Arial" panose="020B0604020202020204" pitchFamily="34" charset="0"/>
              <a:buChar char="•"/>
              <a:defRPr sz="4000" kern="1200">
                <a:solidFill>
                  <a:schemeClr val="tx1"/>
                </a:solidFill>
                <a:latin typeface="+mn-lt"/>
                <a:ea typeface="+mn-ea"/>
                <a:cs typeface="+mn-cs"/>
              </a:defRPr>
            </a:lvl2pPr>
            <a:lvl3pPr marL="2265045" indent="-452755" algn="l" defTabSz="1811655" rtl="0" eaLnBrk="1" latinLnBrk="0" hangingPunct="1">
              <a:spcBef>
                <a:spcPct val="20000"/>
              </a:spcBef>
              <a:buClr>
                <a:schemeClr val="tx2"/>
              </a:buClr>
              <a:buFont typeface="Arial" panose="020B0604020202020204" pitchFamily="34" charset="0"/>
              <a:buChar char="•"/>
              <a:defRPr sz="3700" kern="1200">
                <a:solidFill>
                  <a:schemeClr val="tx1"/>
                </a:solidFill>
                <a:latin typeface="+mn-lt"/>
                <a:ea typeface="+mn-ea"/>
                <a:cs typeface="+mn-cs"/>
              </a:defRPr>
            </a:lvl3pPr>
            <a:lvl4pPr marL="3171190" indent="-452755" algn="l" defTabSz="1811655" rtl="0" eaLnBrk="1" latinLnBrk="0" hangingPunct="1">
              <a:spcBef>
                <a:spcPct val="20000"/>
              </a:spcBef>
              <a:buClr>
                <a:schemeClr val="tx2"/>
              </a:buClr>
              <a:buFont typeface="Arial" panose="020B0604020202020204" pitchFamily="34" charset="0"/>
              <a:buChar char="•"/>
              <a:defRPr sz="3700" kern="1200">
                <a:solidFill>
                  <a:schemeClr val="tx1"/>
                </a:solidFill>
                <a:latin typeface="+mn-lt"/>
                <a:ea typeface="+mn-ea"/>
                <a:cs typeface="+mn-cs"/>
              </a:defRPr>
            </a:lvl4pPr>
            <a:lvl5pPr marL="4077335" indent="-452755" algn="l" defTabSz="1811655" rtl="0" eaLnBrk="1" latinLnBrk="0" hangingPunct="1">
              <a:spcBef>
                <a:spcPct val="20000"/>
              </a:spcBef>
              <a:buClr>
                <a:schemeClr val="tx2"/>
              </a:buClr>
              <a:buFont typeface="Arial" panose="020B0604020202020204" pitchFamily="34" charset="0"/>
              <a:buChar char="•"/>
              <a:defRPr sz="3700" kern="1200" baseline="0">
                <a:solidFill>
                  <a:schemeClr val="tx1"/>
                </a:solidFill>
                <a:latin typeface="+mn-lt"/>
                <a:ea typeface="+mn-ea"/>
                <a:cs typeface="+mn-cs"/>
              </a:defRPr>
            </a:lvl5pPr>
            <a:lvl6pPr marL="4982845" indent="-452755" algn="l" defTabSz="1811655" rtl="0" eaLnBrk="1" latinLnBrk="0" hangingPunct="1">
              <a:spcBef>
                <a:spcPct val="20000"/>
              </a:spcBef>
              <a:buClr>
                <a:schemeClr val="tx2"/>
              </a:buClr>
              <a:buFont typeface="Arial" panose="020B0604020202020204" pitchFamily="34" charset="0"/>
              <a:buChar char="•"/>
              <a:defRPr sz="3200" kern="1200">
                <a:solidFill>
                  <a:schemeClr val="tx1"/>
                </a:solidFill>
                <a:latin typeface="+mn-lt"/>
                <a:ea typeface="+mn-ea"/>
                <a:cs typeface="+mn-cs"/>
              </a:defRPr>
            </a:lvl6pPr>
            <a:lvl7pPr marL="5888990" indent="-452755" algn="l" defTabSz="1811655" rtl="0" eaLnBrk="1" latinLnBrk="0" hangingPunct="1">
              <a:spcBef>
                <a:spcPct val="20000"/>
              </a:spcBef>
              <a:buClr>
                <a:schemeClr val="tx2"/>
              </a:buClr>
              <a:buFont typeface="Arial" panose="020B0604020202020204" pitchFamily="34" charset="0"/>
              <a:buChar char="•"/>
              <a:defRPr sz="3200" kern="1200">
                <a:solidFill>
                  <a:schemeClr val="tx1"/>
                </a:solidFill>
                <a:latin typeface="+mn-lt"/>
                <a:ea typeface="+mn-ea"/>
                <a:cs typeface="+mn-cs"/>
              </a:defRPr>
            </a:lvl7pPr>
            <a:lvl8pPr marL="6795135" indent="-452755" algn="l" defTabSz="1811655" rtl="0" eaLnBrk="1" latinLnBrk="0" hangingPunct="1">
              <a:spcBef>
                <a:spcPct val="20000"/>
              </a:spcBef>
              <a:buClr>
                <a:schemeClr val="tx2"/>
              </a:buClr>
              <a:buFont typeface="Arial" panose="020B0604020202020204" pitchFamily="34" charset="0"/>
              <a:buChar char="•"/>
              <a:defRPr sz="3200" kern="1200">
                <a:solidFill>
                  <a:schemeClr val="tx1"/>
                </a:solidFill>
                <a:latin typeface="+mn-lt"/>
                <a:ea typeface="+mn-ea"/>
                <a:cs typeface="+mn-cs"/>
              </a:defRPr>
            </a:lvl8pPr>
            <a:lvl9pPr marL="7701280" indent="-452755" algn="l" defTabSz="1811655" rtl="0" eaLnBrk="1" latinLnBrk="0" hangingPunct="1">
              <a:spcBef>
                <a:spcPct val="20000"/>
              </a:spcBef>
              <a:buClr>
                <a:schemeClr val="tx2"/>
              </a:buClr>
              <a:buFont typeface="Arial" panose="020B0604020202020204" pitchFamily="34" charset="0"/>
              <a:buChar char="•"/>
              <a:defRPr sz="3200" kern="1200">
                <a:solidFill>
                  <a:schemeClr val="tx1"/>
                </a:solidFill>
                <a:latin typeface="+mn-lt"/>
                <a:ea typeface="+mn-ea"/>
                <a:cs typeface="+mn-cs"/>
              </a:defRPr>
            </a:lvl9pPr>
          </a:lstStyle>
          <a:p>
            <a:pPr algn="r" defTabSz="901065">
              <a:lnSpc>
                <a:spcPct val="125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此处添加详细文本描述，建议与标题相关并符合整体语言风格此处添加详细文本描述，建议与标题相关并符合整体语言风格此处添加详细文本描述，建议与标题相关并符合整体语言风格</a:t>
            </a:r>
            <a:endParaRPr lang="en-US" altLang="zh-CN" sz="900" dirty="0">
              <a:solidFill>
                <a:schemeClr val="tx1">
                  <a:lumMod val="50000"/>
                  <a:lumOff val="50000"/>
                </a:schemeClr>
              </a:solidFill>
              <a:latin typeface="Source Sans Pro" panose="020B0503030403020204" pitchFamily="34" charset="0"/>
            </a:endParaRPr>
          </a:p>
          <a:p>
            <a:pPr algn="r" defTabSz="901065">
              <a:lnSpc>
                <a:spcPct val="125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此处添加详细文本描述，建议与标题相关并符合整体语言风格此处添加详细文本描述，建议与标题相关并符合整体语言风格此处添加详细文本描述，建议与标题相关并符合整体语言风格</a:t>
            </a:r>
            <a:endParaRPr lang="en-US" altLang="zh-CN" sz="900" dirty="0">
              <a:solidFill>
                <a:schemeClr val="tx1">
                  <a:lumMod val="50000"/>
                  <a:lumOff val="50000"/>
                </a:schemeClr>
              </a:solidFill>
              <a:latin typeface="Source Sans Pro" panose="020B0503030403020204" pitchFamily="34" charset="0"/>
            </a:endParaRPr>
          </a:p>
          <a:p>
            <a:pPr algn="r" defTabSz="901065">
              <a:lnSpc>
                <a:spcPct val="125000"/>
              </a:lnSpc>
            </a:pPr>
            <a:endParaRPr lang="en-US" altLang="zh-CN" sz="900" dirty="0">
              <a:solidFill>
                <a:schemeClr val="tx1">
                  <a:lumMod val="50000"/>
                  <a:lumOff val="50000"/>
                </a:schemeClr>
              </a:solidFill>
              <a:latin typeface="Source Sans Pro" panose="020B0503030403020204" pitchFamily="34" charset="0"/>
            </a:endParaRPr>
          </a:p>
          <a:p>
            <a:pPr algn="r" defTabSz="901065">
              <a:lnSpc>
                <a:spcPct val="125000"/>
              </a:lnSpc>
            </a:pPr>
            <a:endParaRPr lang="en-US" altLang="zh-CN" sz="900" dirty="0">
              <a:solidFill>
                <a:schemeClr val="tx1">
                  <a:lumMod val="50000"/>
                  <a:lumOff val="50000"/>
                </a:schemeClr>
              </a:solidFill>
              <a:latin typeface="Source Sans Pro" panose="020B0503030403020204" pitchFamily="34" charset="0"/>
            </a:endParaRPr>
          </a:p>
        </p:txBody>
      </p:sp>
      <p:sp>
        <p:nvSpPr>
          <p:cNvPr id="205" name="Forma libre 204"/>
          <p:cNvSpPr/>
          <p:nvPr/>
        </p:nvSpPr>
        <p:spPr bwMode="auto">
          <a:xfrm>
            <a:off x="-1722642" y="4209917"/>
            <a:ext cx="7784015" cy="1466047"/>
          </a:xfrm>
          <a:custGeom>
            <a:avLst/>
            <a:gdLst>
              <a:gd name="connsiteX0" fmla="*/ 11082412 w 15043026"/>
              <a:gd name="connsiteY0" fmla="*/ 0 h 2979116"/>
              <a:gd name="connsiteX1" fmla="*/ 12081031 w 15043026"/>
              <a:gd name="connsiteY1" fmla="*/ 379662 h 2979116"/>
              <a:gd name="connsiteX2" fmla="*/ 12117964 w 15043026"/>
              <a:gd name="connsiteY2" fmla="*/ 416961 h 2979116"/>
              <a:gd name="connsiteX3" fmla="*/ 12152175 w 15043026"/>
              <a:gd name="connsiteY3" fmla="*/ 405182 h 2979116"/>
              <a:gd name="connsiteX4" fmla="*/ 12274621 w 15043026"/>
              <a:gd name="connsiteY4" fmla="*/ 391492 h 2979116"/>
              <a:gd name="connsiteX5" fmla="*/ 12834443 w 15043026"/>
              <a:gd name="connsiteY5" fmla="*/ 803051 h 2979116"/>
              <a:gd name="connsiteX6" fmla="*/ 12840144 w 15043026"/>
              <a:gd name="connsiteY6" fmla="*/ 823419 h 2979116"/>
              <a:gd name="connsiteX7" fmla="*/ 12899196 w 15043026"/>
              <a:gd name="connsiteY7" fmla="*/ 858968 h 2979116"/>
              <a:gd name="connsiteX8" fmla="*/ 12945149 w 15043026"/>
              <a:gd name="connsiteY8" fmla="*/ 898039 h 2979116"/>
              <a:gd name="connsiteX9" fmla="*/ 12964619 w 15043026"/>
              <a:gd name="connsiteY9" fmla="*/ 871866 h 2979116"/>
              <a:gd name="connsiteX10" fmla="*/ 13394235 w 15043026"/>
              <a:gd name="connsiteY10" fmla="*/ 674499 h 2979116"/>
              <a:gd name="connsiteX11" fmla="*/ 13954057 w 15043026"/>
              <a:gd name="connsiteY11" fmla="*/ 1086057 h 2979116"/>
              <a:gd name="connsiteX12" fmla="*/ 13975582 w 15043026"/>
              <a:gd name="connsiteY12" fmla="*/ 1162963 h 2979116"/>
              <a:gd name="connsiteX13" fmla="*/ 13994412 w 15043026"/>
              <a:gd name="connsiteY13" fmla="*/ 1169446 h 2979116"/>
              <a:gd name="connsiteX14" fmla="*/ 14005842 w 15043026"/>
              <a:gd name="connsiteY14" fmla="*/ 1154082 h 2979116"/>
              <a:gd name="connsiteX15" fmla="*/ 14435458 w 15043026"/>
              <a:gd name="connsiteY15" fmla="*/ 956715 h 2979116"/>
              <a:gd name="connsiteX16" fmla="*/ 15043026 w 15043026"/>
              <a:gd name="connsiteY16" fmla="*/ 1630567 h 2979116"/>
              <a:gd name="connsiteX17" fmla="*/ 14435458 w 15043026"/>
              <a:gd name="connsiteY17" fmla="*/ 2304419 h 2979116"/>
              <a:gd name="connsiteX18" fmla="*/ 14254786 w 15043026"/>
              <a:gd name="connsiteY18" fmla="*/ 2274124 h 2979116"/>
              <a:gd name="connsiteX19" fmla="*/ 14204815 w 15043026"/>
              <a:gd name="connsiteY19" fmla="*/ 2252287 h 2979116"/>
              <a:gd name="connsiteX20" fmla="*/ 14192680 w 15043026"/>
              <a:gd name="connsiteY20" fmla="*/ 2268600 h 2979116"/>
              <a:gd name="connsiteX21" fmla="*/ 13763064 w 15043026"/>
              <a:gd name="connsiteY21" fmla="*/ 2465967 h 2979116"/>
              <a:gd name="connsiteX22" fmla="*/ 13203242 w 15043026"/>
              <a:gd name="connsiteY22" fmla="*/ 2054409 h 2979116"/>
              <a:gd name="connsiteX23" fmla="*/ 13181873 w 15043026"/>
              <a:gd name="connsiteY23" fmla="*/ 1978060 h 2979116"/>
              <a:gd name="connsiteX24" fmla="*/ 13130829 w 15043026"/>
              <a:gd name="connsiteY24" fmla="*/ 1955754 h 2979116"/>
              <a:gd name="connsiteX25" fmla="*/ 13054538 w 15043026"/>
              <a:gd name="connsiteY25" fmla="*/ 1907120 h 2979116"/>
              <a:gd name="connsiteX26" fmla="*/ 13009904 w 15043026"/>
              <a:gd name="connsiteY26" fmla="*/ 1866276 h 2979116"/>
              <a:gd name="connsiteX27" fmla="*/ 12989115 w 15043026"/>
              <a:gd name="connsiteY27" fmla="*/ 1894222 h 2979116"/>
              <a:gd name="connsiteX28" fmla="*/ 12559499 w 15043026"/>
              <a:gd name="connsiteY28" fmla="*/ 2091589 h 2979116"/>
              <a:gd name="connsiteX29" fmla="*/ 12296093 w 15043026"/>
              <a:gd name="connsiteY29" fmla="*/ 2025140 h 2979116"/>
              <a:gd name="connsiteX30" fmla="*/ 12263365 w 15043026"/>
              <a:gd name="connsiteY30" fmla="*/ 2004277 h 2979116"/>
              <a:gd name="connsiteX31" fmla="*/ 12253480 w 15043026"/>
              <a:gd name="connsiteY31" fmla="*/ 2020993 h 2979116"/>
              <a:gd name="connsiteX32" fmla="*/ 11082412 w 15043026"/>
              <a:gd name="connsiteY32" fmla="*/ 2592496 h 2979116"/>
              <a:gd name="connsiteX33" fmla="*/ 10409245 w 15043026"/>
              <a:gd name="connsiteY33" fmla="*/ 2436046 h 2979116"/>
              <a:gd name="connsiteX34" fmla="*/ 10344504 w 15043026"/>
              <a:gd name="connsiteY34" fmla="*/ 2399946 h 2979116"/>
              <a:gd name="connsiteX35" fmla="*/ 10268762 w 15043026"/>
              <a:gd name="connsiteY35" fmla="*/ 2465260 h 2979116"/>
              <a:gd name="connsiteX36" fmla="*/ 9779955 w 15043026"/>
              <a:gd name="connsiteY36" fmla="*/ 2621310 h 2979116"/>
              <a:gd name="connsiteX37" fmla="*/ 9161760 w 15043026"/>
              <a:gd name="connsiteY37" fmla="*/ 2353685 h 2979116"/>
              <a:gd name="connsiteX38" fmla="*/ 9062501 w 15043026"/>
              <a:gd name="connsiteY38" fmla="*/ 2227952 h 2979116"/>
              <a:gd name="connsiteX39" fmla="*/ 8996566 w 15043026"/>
              <a:gd name="connsiteY39" fmla="*/ 2261149 h 2979116"/>
              <a:gd name="connsiteX40" fmla="*/ 8656264 w 15043026"/>
              <a:gd name="connsiteY40" fmla="*/ 2332954 h 2979116"/>
              <a:gd name="connsiteX41" fmla="*/ 8566876 w 15043026"/>
              <a:gd name="connsiteY41" fmla="*/ 2328237 h 2979116"/>
              <a:gd name="connsiteX42" fmla="*/ 8541519 w 15043026"/>
              <a:gd name="connsiteY42" fmla="*/ 2324192 h 2979116"/>
              <a:gd name="connsiteX43" fmla="*/ 8412317 w 15043026"/>
              <a:gd name="connsiteY43" fmla="*/ 2435606 h 2979116"/>
              <a:gd name="connsiteX44" fmla="*/ 7923510 w 15043026"/>
              <a:gd name="connsiteY44" fmla="*/ 2591656 h 2979116"/>
              <a:gd name="connsiteX45" fmla="*/ 7434703 w 15043026"/>
              <a:gd name="connsiteY45" fmla="*/ 2435606 h 2979116"/>
              <a:gd name="connsiteX46" fmla="*/ 7365557 w 15043026"/>
              <a:gd name="connsiteY46" fmla="*/ 2375979 h 2979116"/>
              <a:gd name="connsiteX47" fmla="*/ 7296410 w 15043026"/>
              <a:gd name="connsiteY47" fmla="*/ 2435606 h 2979116"/>
              <a:gd name="connsiteX48" fmla="*/ 6807603 w 15043026"/>
              <a:gd name="connsiteY48" fmla="*/ 2591656 h 2979116"/>
              <a:gd name="connsiteX49" fmla="*/ 6318795 w 15043026"/>
              <a:gd name="connsiteY49" fmla="*/ 2435606 h 2979116"/>
              <a:gd name="connsiteX50" fmla="*/ 6231346 w 15043026"/>
              <a:gd name="connsiteY50" fmla="*/ 2360196 h 2979116"/>
              <a:gd name="connsiteX51" fmla="*/ 6171363 w 15043026"/>
              <a:gd name="connsiteY51" fmla="*/ 2475693 h 2979116"/>
              <a:gd name="connsiteX52" fmla="*/ 5446415 w 15043026"/>
              <a:gd name="connsiteY52" fmla="*/ 2878547 h 2979116"/>
              <a:gd name="connsiteX53" fmla="*/ 4828220 w 15043026"/>
              <a:gd name="connsiteY53" fmla="*/ 2610922 h 2979116"/>
              <a:gd name="connsiteX54" fmla="*/ 4734489 w 15043026"/>
              <a:gd name="connsiteY54" fmla="*/ 2492191 h 2979116"/>
              <a:gd name="connsiteX55" fmla="*/ 4607585 w 15043026"/>
              <a:gd name="connsiteY55" fmla="*/ 2601623 h 2979116"/>
              <a:gd name="connsiteX56" fmla="*/ 4118778 w 15043026"/>
              <a:gd name="connsiteY56" fmla="*/ 2757673 h 2979116"/>
              <a:gd name="connsiteX57" fmla="*/ 3739751 w 15043026"/>
              <a:gd name="connsiteY57" fmla="*/ 2667570 h 2979116"/>
              <a:gd name="connsiteX58" fmla="*/ 3716292 w 15043026"/>
              <a:gd name="connsiteY58" fmla="*/ 2653478 h 2979116"/>
              <a:gd name="connsiteX59" fmla="*/ 3604308 w 15043026"/>
              <a:gd name="connsiteY59" fmla="*/ 2750045 h 2979116"/>
              <a:gd name="connsiteX60" fmla="*/ 3115500 w 15043026"/>
              <a:gd name="connsiteY60" fmla="*/ 2906095 h 2979116"/>
              <a:gd name="connsiteX61" fmla="*/ 2390550 w 15043026"/>
              <a:gd name="connsiteY61" fmla="*/ 2503241 h 2979116"/>
              <a:gd name="connsiteX62" fmla="*/ 2328495 w 15043026"/>
              <a:gd name="connsiteY62" fmla="*/ 2383753 h 2979116"/>
              <a:gd name="connsiteX63" fmla="*/ 2259881 w 15043026"/>
              <a:gd name="connsiteY63" fmla="*/ 2372808 h 2979116"/>
              <a:gd name="connsiteX64" fmla="*/ 2190645 w 15043026"/>
              <a:gd name="connsiteY64" fmla="*/ 2354202 h 2979116"/>
              <a:gd name="connsiteX65" fmla="*/ 2096245 w 15043026"/>
              <a:gd name="connsiteY65" fmla="*/ 2435606 h 2979116"/>
              <a:gd name="connsiteX66" fmla="*/ 1607438 w 15043026"/>
              <a:gd name="connsiteY66" fmla="*/ 2591656 h 2979116"/>
              <a:gd name="connsiteX67" fmla="*/ 1588255 w 15043026"/>
              <a:gd name="connsiteY67" fmla="*/ 2590139 h 2979116"/>
              <a:gd name="connsiteX68" fmla="*/ 1492455 w 15043026"/>
              <a:gd name="connsiteY68" fmla="*/ 2711491 h 2979116"/>
              <a:gd name="connsiteX69" fmla="*/ 874260 w 15043026"/>
              <a:gd name="connsiteY69" fmla="*/ 2979116 h 2979116"/>
              <a:gd name="connsiteX70" fmla="*/ 0 w 15043026"/>
              <a:gd name="connsiteY70" fmla="*/ 2065389 h 2979116"/>
              <a:gd name="connsiteX71" fmla="*/ 149310 w 15043026"/>
              <a:gd name="connsiteY71" fmla="*/ 1554516 h 2979116"/>
              <a:gd name="connsiteX72" fmla="*/ 182873 w 15043026"/>
              <a:gd name="connsiteY72" fmla="*/ 1512001 h 2979116"/>
              <a:gd name="connsiteX73" fmla="*/ 137027 w 15043026"/>
              <a:gd name="connsiteY73" fmla="*/ 1409294 h 2979116"/>
              <a:gd name="connsiteX74" fmla="*/ 83977 w 15043026"/>
              <a:gd name="connsiteY74" fmla="*/ 1095124 h 2979116"/>
              <a:gd name="connsiteX75" fmla="*/ 958237 w 15043026"/>
              <a:gd name="connsiteY75" fmla="*/ 181397 h 2979116"/>
              <a:gd name="connsiteX76" fmla="*/ 1763794 w 15043026"/>
              <a:gd name="connsiteY76" fmla="*/ 739460 h 2979116"/>
              <a:gd name="connsiteX77" fmla="*/ 1776309 w 15043026"/>
              <a:gd name="connsiteY77" fmla="*/ 781598 h 2979116"/>
              <a:gd name="connsiteX78" fmla="*/ 1783632 w 15043026"/>
              <a:gd name="connsiteY78" fmla="*/ 782766 h 2979116"/>
              <a:gd name="connsiteX79" fmla="*/ 1850407 w 15043026"/>
              <a:gd name="connsiteY79" fmla="*/ 803494 h 2979116"/>
              <a:gd name="connsiteX80" fmla="*/ 1947268 w 15043026"/>
              <a:gd name="connsiteY80" fmla="*/ 719968 h 2979116"/>
              <a:gd name="connsiteX81" fmla="*/ 2176097 w 15043026"/>
              <a:gd name="connsiteY81" fmla="*/ 604997 h 2979116"/>
              <a:gd name="connsiteX82" fmla="*/ 2264607 w 15043026"/>
              <a:gd name="connsiteY82" fmla="*/ 583678 h 2979116"/>
              <a:gd name="connsiteX83" fmla="*/ 2277515 w 15043026"/>
              <a:gd name="connsiteY83" fmla="*/ 534663 h 2979116"/>
              <a:gd name="connsiteX84" fmla="*/ 2644585 w 15043026"/>
              <a:gd name="connsiteY84" fmla="*/ 247866 h 2979116"/>
              <a:gd name="connsiteX85" fmla="*/ 2926281 w 15043026"/>
              <a:gd name="connsiteY85" fmla="*/ 385402 h 2979116"/>
              <a:gd name="connsiteX86" fmla="*/ 2939161 w 15043026"/>
              <a:gd name="connsiteY86" fmla="*/ 403803 h 2979116"/>
              <a:gd name="connsiteX87" fmla="*/ 2950546 w 15043026"/>
              <a:gd name="connsiteY87" fmla="*/ 393986 h 2979116"/>
              <a:gd name="connsiteX88" fmla="*/ 3439353 w 15043026"/>
              <a:gd name="connsiteY88" fmla="*/ 237935 h 2979116"/>
              <a:gd name="connsiteX89" fmla="*/ 4252972 w 15043026"/>
              <a:gd name="connsiteY89" fmla="*/ 816622 h 2979116"/>
              <a:gd name="connsiteX90" fmla="*/ 4290317 w 15043026"/>
              <a:gd name="connsiteY90" fmla="*/ 948040 h 2979116"/>
              <a:gd name="connsiteX91" fmla="*/ 4294972 w 15043026"/>
              <a:gd name="connsiteY91" fmla="*/ 948783 h 2979116"/>
              <a:gd name="connsiteX92" fmla="*/ 4332318 w 15043026"/>
              <a:gd name="connsiteY92" fmla="*/ 958819 h 2979116"/>
              <a:gd name="connsiteX93" fmla="*/ 4344776 w 15043026"/>
              <a:gd name="connsiteY93" fmla="*/ 916872 h 2979116"/>
              <a:gd name="connsiteX94" fmla="*/ 5150332 w 15043026"/>
              <a:gd name="connsiteY94" fmla="*/ 358809 h 2979116"/>
              <a:gd name="connsiteX95" fmla="*/ 5410309 w 15043026"/>
              <a:gd name="connsiteY95" fmla="*/ 399888 h 2979116"/>
              <a:gd name="connsiteX96" fmla="*/ 5454530 w 15043026"/>
              <a:gd name="connsiteY96" fmla="*/ 416804 h 2979116"/>
              <a:gd name="connsiteX97" fmla="*/ 5546556 w 15043026"/>
              <a:gd name="connsiteY97" fmla="*/ 337447 h 2979116"/>
              <a:gd name="connsiteX98" fmla="*/ 6035363 w 15043026"/>
              <a:gd name="connsiteY98" fmla="*/ 181397 h 2979116"/>
              <a:gd name="connsiteX99" fmla="*/ 6840919 w 15043026"/>
              <a:gd name="connsiteY99" fmla="*/ 739460 h 2979116"/>
              <a:gd name="connsiteX100" fmla="*/ 6849246 w 15043026"/>
              <a:gd name="connsiteY100" fmla="*/ 767495 h 2979116"/>
              <a:gd name="connsiteX101" fmla="*/ 6940744 w 15043026"/>
              <a:gd name="connsiteY101" fmla="*/ 774730 h 2979116"/>
              <a:gd name="connsiteX102" fmla="*/ 7296410 w 15043026"/>
              <a:gd name="connsiteY102" fmla="*/ 920252 h 2979116"/>
              <a:gd name="connsiteX103" fmla="*/ 7365557 w 15043026"/>
              <a:gd name="connsiteY103" fmla="*/ 979879 h 2979116"/>
              <a:gd name="connsiteX104" fmla="*/ 7406725 w 15043026"/>
              <a:gd name="connsiteY104" fmla="*/ 944379 h 2979116"/>
              <a:gd name="connsiteX105" fmla="*/ 7386757 w 15043026"/>
              <a:gd name="connsiteY105" fmla="*/ 901015 h 2979116"/>
              <a:gd name="connsiteX106" fmla="*/ 7355450 w 15043026"/>
              <a:gd name="connsiteY106" fmla="*/ 718234 h 2979116"/>
              <a:gd name="connsiteX107" fmla="*/ 7753827 w 15043026"/>
              <a:gd name="connsiteY107" fmla="*/ 248657 h 2979116"/>
              <a:gd name="connsiteX108" fmla="*/ 8144111 w 15043026"/>
              <a:gd name="connsiteY108" fmla="*/ 623598 h 2979116"/>
              <a:gd name="connsiteX109" fmla="*/ 8148737 w 15043026"/>
              <a:gd name="connsiteY109" fmla="*/ 677693 h 2979116"/>
              <a:gd name="connsiteX110" fmla="*/ 8167457 w 15043026"/>
              <a:gd name="connsiteY110" fmla="*/ 661550 h 2979116"/>
              <a:gd name="connsiteX111" fmla="*/ 8656264 w 15043026"/>
              <a:gd name="connsiteY111" fmla="*/ 505500 h 2979116"/>
              <a:gd name="connsiteX112" fmla="*/ 9274459 w 15043026"/>
              <a:gd name="connsiteY112" fmla="*/ 773125 h 2979116"/>
              <a:gd name="connsiteX113" fmla="*/ 9373718 w 15043026"/>
              <a:gd name="connsiteY113" fmla="*/ 898858 h 2979116"/>
              <a:gd name="connsiteX114" fmla="*/ 9439654 w 15043026"/>
              <a:gd name="connsiteY114" fmla="*/ 865661 h 2979116"/>
              <a:gd name="connsiteX115" fmla="*/ 9779955 w 15043026"/>
              <a:gd name="connsiteY115" fmla="*/ 793856 h 2979116"/>
              <a:gd name="connsiteX116" fmla="*/ 9780394 w 15043026"/>
              <a:gd name="connsiteY116" fmla="*/ 793879 h 2979116"/>
              <a:gd name="connsiteX117" fmla="*/ 9781134 w 15043026"/>
              <a:gd name="connsiteY117" fmla="*/ 791690 h 2979116"/>
              <a:gd name="connsiteX118" fmla="*/ 11082412 w 15043026"/>
              <a:gd name="connsiteY118" fmla="*/ 0 h 297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5043026" h="2979116">
                <a:moveTo>
                  <a:pt x="11082412" y="0"/>
                </a:moveTo>
                <a:cubicBezTo>
                  <a:pt x="11472397" y="0"/>
                  <a:pt x="11825462" y="145088"/>
                  <a:pt x="12081031" y="379662"/>
                </a:cubicBezTo>
                <a:lnTo>
                  <a:pt x="12117964" y="416961"/>
                </a:lnTo>
                <a:lnTo>
                  <a:pt x="12152175" y="405182"/>
                </a:lnTo>
                <a:cubicBezTo>
                  <a:pt x="12191726" y="396206"/>
                  <a:pt x="12232677" y="391492"/>
                  <a:pt x="12274621" y="391492"/>
                </a:cubicBezTo>
                <a:cubicBezTo>
                  <a:pt x="12526284" y="391492"/>
                  <a:pt x="12742210" y="561195"/>
                  <a:pt x="12834443" y="803051"/>
                </a:cubicBezTo>
                <a:lnTo>
                  <a:pt x="12840144" y="823419"/>
                </a:lnTo>
                <a:lnTo>
                  <a:pt x="12899196" y="858968"/>
                </a:lnTo>
                <a:lnTo>
                  <a:pt x="12945149" y="898039"/>
                </a:lnTo>
                <a:lnTo>
                  <a:pt x="12964619" y="871866"/>
                </a:lnTo>
                <a:cubicBezTo>
                  <a:pt x="13074568" y="749923"/>
                  <a:pt x="13226460" y="674499"/>
                  <a:pt x="13394235" y="674499"/>
                </a:cubicBezTo>
                <a:cubicBezTo>
                  <a:pt x="13645898" y="674499"/>
                  <a:pt x="13861824" y="844202"/>
                  <a:pt x="13954057" y="1086057"/>
                </a:cubicBezTo>
                <a:lnTo>
                  <a:pt x="13975582" y="1162963"/>
                </a:lnTo>
                <a:lnTo>
                  <a:pt x="13994412" y="1169446"/>
                </a:lnTo>
                <a:lnTo>
                  <a:pt x="14005842" y="1154082"/>
                </a:lnTo>
                <a:cubicBezTo>
                  <a:pt x="14115791" y="1032139"/>
                  <a:pt x="14267683" y="956715"/>
                  <a:pt x="14435458" y="956715"/>
                </a:cubicBezTo>
                <a:cubicBezTo>
                  <a:pt x="14771009" y="956715"/>
                  <a:pt x="15043026" y="1258409"/>
                  <a:pt x="15043026" y="1630567"/>
                </a:cubicBezTo>
                <a:cubicBezTo>
                  <a:pt x="15043026" y="2002725"/>
                  <a:pt x="14771009" y="2304419"/>
                  <a:pt x="14435458" y="2304419"/>
                </a:cubicBezTo>
                <a:cubicBezTo>
                  <a:pt x="14372542" y="2304419"/>
                  <a:pt x="14311860" y="2293813"/>
                  <a:pt x="14254786" y="2274124"/>
                </a:cubicBezTo>
                <a:lnTo>
                  <a:pt x="14204815" y="2252287"/>
                </a:lnTo>
                <a:lnTo>
                  <a:pt x="14192680" y="2268600"/>
                </a:lnTo>
                <a:cubicBezTo>
                  <a:pt x="14082732" y="2390544"/>
                  <a:pt x="13930839" y="2465967"/>
                  <a:pt x="13763064" y="2465967"/>
                </a:cubicBezTo>
                <a:cubicBezTo>
                  <a:pt x="13511401" y="2465967"/>
                  <a:pt x="13295475" y="2296264"/>
                  <a:pt x="13203242" y="2054409"/>
                </a:cubicBezTo>
                <a:lnTo>
                  <a:pt x="13181873" y="1978060"/>
                </a:lnTo>
                <a:lnTo>
                  <a:pt x="13130829" y="1955754"/>
                </a:lnTo>
                <a:cubicBezTo>
                  <a:pt x="13104268" y="1941559"/>
                  <a:pt x="13078780" y="1925284"/>
                  <a:pt x="13054538" y="1907120"/>
                </a:cubicBezTo>
                <a:lnTo>
                  <a:pt x="13009904" y="1866276"/>
                </a:lnTo>
                <a:lnTo>
                  <a:pt x="12989115" y="1894222"/>
                </a:lnTo>
                <a:cubicBezTo>
                  <a:pt x="12879167" y="2016165"/>
                  <a:pt x="12727275" y="2091589"/>
                  <a:pt x="12559499" y="2091589"/>
                </a:cubicBezTo>
                <a:cubicBezTo>
                  <a:pt x="12465125" y="2091589"/>
                  <a:pt x="12375777" y="2067725"/>
                  <a:pt x="12296093" y="2025140"/>
                </a:cubicBezTo>
                <a:lnTo>
                  <a:pt x="12263365" y="2004277"/>
                </a:lnTo>
                <a:lnTo>
                  <a:pt x="12253480" y="2020993"/>
                </a:lnTo>
                <a:cubicBezTo>
                  <a:pt x="11999687" y="2365797"/>
                  <a:pt x="11569893" y="2592496"/>
                  <a:pt x="11082412" y="2592496"/>
                </a:cubicBezTo>
                <a:cubicBezTo>
                  <a:pt x="10838671" y="2592496"/>
                  <a:pt x="10609353" y="2535821"/>
                  <a:pt x="10409245" y="2436046"/>
                </a:cubicBezTo>
                <a:lnTo>
                  <a:pt x="10344504" y="2399946"/>
                </a:lnTo>
                <a:lnTo>
                  <a:pt x="10268762" y="2465260"/>
                </a:lnTo>
                <a:cubicBezTo>
                  <a:pt x="10129229" y="2563782"/>
                  <a:pt x="9961020" y="2621310"/>
                  <a:pt x="9779955" y="2621310"/>
                </a:cubicBezTo>
                <a:cubicBezTo>
                  <a:pt x="9538535" y="2621310"/>
                  <a:pt x="9319970" y="2519037"/>
                  <a:pt x="9161760" y="2353685"/>
                </a:cubicBezTo>
                <a:lnTo>
                  <a:pt x="9062501" y="2227952"/>
                </a:lnTo>
                <a:lnTo>
                  <a:pt x="8996566" y="2261149"/>
                </a:lnTo>
                <a:cubicBezTo>
                  <a:pt x="8891970" y="2307386"/>
                  <a:pt x="8776974" y="2332954"/>
                  <a:pt x="8656264" y="2332954"/>
                </a:cubicBezTo>
                <a:cubicBezTo>
                  <a:pt x="8626087" y="2332954"/>
                  <a:pt x="8596266" y="2331356"/>
                  <a:pt x="8566876" y="2328237"/>
                </a:cubicBezTo>
                <a:lnTo>
                  <a:pt x="8541519" y="2324192"/>
                </a:lnTo>
                <a:lnTo>
                  <a:pt x="8412317" y="2435606"/>
                </a:lnTo>
                <a:cubicBezTo>
                  <a:pt x="8272784" y="2534128"/>
                  <a:pt x="8104575" y="2591656"/>
                  <a:pt x="7923510" y="2591656"/>
                </a:cubicBezTo>
                <a:cubicBezTo>
                  <a:pt x="7742445" y="2591656"/>
                  <a:pt x="7574236" y="2534128"/>
                  <a:pt x="7434703" y="2435606"/>
                </a:cubicBezTo>
                <a:lnTo>
                  <a:pt x="7365557" y="2375979"/>
                </a:lnTo>
                <a:lnTo>
                  <a:pt x="7296410" y="2435606"/>
                </a:lnTo>
                <a:cubicBezTo>
                  <a:pt x="7156877" y="2534128"/>
                  <a:pt x="6988668" y="2591656"/>
                  <a:pt x="6807603" y="2591656"/>
                </a:cubicBezTo>
                <a:cubicBezTo>
                  <a:pt x="6626538" y="2591656"/>
                  <a:pt x="6458329" y="2534128"/>
                  <a:pt x="6318795" y="2435606"/>
                </a:cubicBezTo>
                <a:lnTo>
                  <a:pt x="6231346" y="2360196"/>
                </a:lnTo>
                <a:lnTo>
                  <a:pt x="6171363" y="2475693"/>
                </a:lnTo>
                <a:cubicBezTo>
                  <a:pt x="6014253" y="2718746"/>
                  <a:pt x="5748189" y="2878547"/>
                  <a:pt x="5446415" y="2878547"/>
                </a:cubicBezTo>
                <a:cubicBezTo>
                  <a:pt x="5204995" y="2878547"/>
                  <a:pt x="4986430" y="2776275"/>
                  <a:pt x="4828220" y="2610922"/>
                </a:cubicBezTo>
                <a:lnTo>
                  <a:pt x="4734489" y="2492191"/>
                </a:lnTo>
                <a:lnTo>
                  <a:pt x="4607585" y="2601623"/>
                </a:lnTo>
                <a:cubicBezTo>
                  <a:pt x="4468052" y="2700145"/>
                  <a:pt x="4299843" y="2757673"/>
                  <a:pt x="4118778" y="2757673"/>
                </a:cubicBezTo>
                <a:cubicBezTo>
                  <a:pt x="3982980" y="2757673"/>
                  <a:pt x="3854412" y="2725313"/>
                  <a:pt x="3739751" y="2667570"/>
                </a:cubicBezTo>
                <a:lnTo>
                  <a:pt x="3716292" y="2653478"/>
                </a:lnTo>
                <a:lnTo>
                  <a:pt x="3604308" y="2750045"/>
                </a:lnTo>
                <a:cubicBezTo>
                  <a:pt x="3464774" y="2848567"/>
                  <a:pt x="3296566" y="2906095"/>
                  <a:pt x="3115500" y="2906095"/>
                </a:cubicBezTo>
                <a:cubicBezTo>
                  <a:pt x="2813725" y="2906095"/>
                  <a:pt x="2547662" y="2746294"/>
                  <a:pt x="2390550" y="2503241"/>
                </a:cubicBezTo>
                <a:lnTo>
                  <a:pt x="2328495" y="2383753"/>
                </a:lnTo>
                <a:lnTo>
                  <a:pt x="2259881" y="2372808"/>
                </a:lnTo>
                <a:lnTo>
                  <a:pt x="2190645" y="2354202"/>
                </a:lnTo>
                <a:lnTo>
                  <a:pt x="2096245" y="2435606"/>
                </a:lnTo>
                <a:cubicBezTo>
                  <a:pt x="1956712" y="2534128"/>
                  <a:pt x="1788503" y="2591656"/>
                  <a:pt x="1607438" y="2591656"/>
                </a:cubicBezTo>
                <a:lnTo>
                  <a:pt x="1588255" y="2590139"/>
                </a:lnTo>
                <a:lnTo>
                  <a:pt x="1492455" y="2711491"/>
                </a:lnTo>
                <a:cubicBezTo>
                  <a:pt x="1334245" y="2876843"/>
                  <a:pt x="1115680" y="2979116"/>
                  <a:pt x="874260" y="2979116"/>
                </a:cubicBezTo>
                <a:cubicBezTo>
                  <a:pt x="391420" y="2979116"/>
                  <a:pt x="0" y="2570026"/>
                  <a:pt x="0" y="2065389"/>
                </a:cubicBezTo>
                <a:cubicBezTo>
                  <a:pt x="0" y="1876150"/>
                  <a:pt x="55044" y="1700348"/>
                  <a:pt x="149310" y="1554516"/>
                </a:cubicBezTo>
                <a:lnTo>
                  <a:pt x="182873" y="1512001"/>
                </a:lnTo>
                <a:lnTo>
                  <a:pt x="137027" y="1409294"/>
                </a:lnTo>
                <a:cubicBezTo>
                  <a:pt x="102707" y="1311331"/>
                  <a:pt x="83977" y="1205513"/>
                  <a:pt x="83977" y="1095124"/>
                </a:cubicBezTo>
                <a:cubicBezTo>
                  <a:pt x="83977" y="590487"/>
                  <a:pt x="475397" y="181397"/>
                  <a:pt x="958237" y="181397"/>
                </a:cubicBezTo>
                <a:cubicBezTo>
                  <a:pt x="1320367" y="181397"/>
                  <a:pt x="1631074" y="411510"/>
                  <a:pt x="1763794" y="739460"/>
                </a:cubicBezTo>
                <a:lnTo>
                  <a:pt x="1776309" y="781598"/>
                </a:lnTo>
                <a:lnTo>
                  <a:pt x="1783632" y="782766"/>
                </a:lnTo>
                <a:lnTo>
                  <a:pt x="1850407" y="803494"/>
                </a:lnTo>
                <a:lnTo>
                  <a:pt x="1947268" y="719968"/>
                </a:lnTo>
                <a:cubicBezTo>
                  <a:pt x="2017035" y="670707"/>
                  <a:pt x="2093970" y="631695"/>
                  <a:pt x="2176097" y="604997"/>
                </a:cubicBezTo>
                <a:lnTo>
                  <a:pt x="2264607" y="583678"/>
                </a:lnTo>
                <a:lnTo>
                  <a:pt x="2277515" y="534663"/>
                </a:lnTo>
                <a:cubicBezTo>
                  <a:pt x="2337992" y="366124"/>
                  <a:pt x="2479572" y="247866"/>
                  <a:pt x="2644585" y="247866"/>
                </a:cubicBezTo>
                <a:cubicBezTo>
                  <a:pt x="2754595" y="247866"/>
                  <a:pt x="2854189" y="300425"/>
                  <a:pt x="2926281" y="385402"/>
                </a:cubicBezTo>
                <a:lnTo>
                  <a:pt x="2939161" y="403803"/>
                </a:lnTo>
                <a:lnTo>
                  <a:pt x="2950546" y="393986"/>
                </a:lnTo>
                <a:cubicBezTo>
                  <a:pt x="3090078" y="295464"/>
                  <a:pt x="3258288" y="237935"/>
                  <a:pt x="3439353" y="237935"/>
                </a:cubicBezTo>
                <a:cubicBezTo>
                  <a:pt x="3809028" y="237935"/>
                  <a:pt x="4125113" y="477736"/>
                  <a:pt x="4252972" y="816622"/>
                </a:cubicBezTo>
                <a:lnTo>
                  <a:pt x="4290317" y="948040"/>
                </a:lnTo>
                <a:lnTo>
                  <a:pt x="4294972" y="948783"/>
                </a:lnTo>
                <a:lnTo>
                  <a:pt x="4332318" y="958819"/>
                </a:lnTo>
                <a:lnTo>
                  <a:pt x="4344776" y="916872"/>
                </a:lnTo>
                <a:cubicBezTo>
                  <a:pt x="4477496" y="588922"/>
                  <a:pt x="4788202" y="358809"/>
                  <a:pt x="5150332" y="358809"/>
                </a:cubicBezTo>
                <a:cubicBezTo>
                  <a:pt x="5240863" y="358809"/>
                  <a:pt x="5328183" y="373191"/>
                  <a:pt x="5410309" y="399888"/>
                </a:cubicBezTo>
                <a:lnTo>
                  <a:pt x="5454530" y="416804"/>
                </a:lnTo>
                <a:lnTo>
                  <a:pt x="5546556" y="337447"/>
                </a:lnTo>
                <a:cubicBezTo>
                  <a:pt x="5686089" y="238925"/>
                  <a:pt x="5854297" y="181397"/>
                  <a:pt x="6035363" y="181397"/>
                </a:cubicBezTo>
                <a:cubicBezTo>
                  <a:pt x="6397493" y="181397"/>
                  <a:pt x="6708200" y="411510"/>
                  <a:pt x="6840919" y="739460"/>
                </a:cubicBezTo>
                <a:lnTo>
                  <a:pt x="6849246" y="767495"/>
                </a:lnTo>
                <a:lnTo>
                  <a:pt x="6940744" y="774730"/>
                </a:lnTo>
                <a:cubicBezTo>
                  <a:pt x="7070981" y="795528"/>
                  <a:pt x="7191761" y="846361"/>
                  <a:pt x="7296410" y="920252"/>
                </a:cubicBezTo>
                <a:lnTo>
                  <a:pt x="7365557" y="979879"/>
                </a:lnTo>
                <a:lnTo>
                  <a:pt x="7406725" y="944379"/>
                </a:lnTo>
                <a:lnTo>
                  <a:pt x="7386757" y="901015"/>
                </a:lnTo>
                <a:cubicBezTo>
                  <a:pt x="7366598" y="844835"/>
                  <a:pt x="7355450" y="783069"/>
                  <a:pt x="7355450" y="718234"/>
                </a:cubicBezTo>
                <a:cubicBezTo>
                  <a:pt x="7355450" y="458894"/>
                  <a:pt x="7533809" y="248657"/>
                  <a:pt x="7753827" y="248657"/>
                </a:cubicBezTo>
                <a:cubicBezTo>
                  <a:pt x="7946343" y="248657"/>
                  <a:pt x="8106964" y="409620"/>
                  <a:pt x="8144111" y="623598"/>
                </a:cubicBezTo>
                <a:lnTo>
                  <a:pt x="8148737" y="677693"/>
                </a:lnTo>
                <a:lnTo>
                  <a:pt x="8167457" y="661550"/>
                </a:lnTo>
                <a:cubicBezTo>
                  <a:pt x="8306990" y="563028"/>
                  <a:pt x="8475199" y="505500"/>
                  <a:pt x="8656264" y="505500"/>
                </a:cubicBezTo>
                <a:cubicBezTo>
                  <a:pt x="8897684" y="505500"/>
                  <a:pt x="9116249" y="607773"/>
                  <a:pt x="9274459" y="773125"/>
                </a:cubicBezTo>
                <a:lnTo>
                  <a:pt x="9373718" y="898858"/>
                </a:lnTo>
                <a:lnTo>
                  <a:pt x="9439654" y="865661"/>
                </a:lnTo>
                <a:cubicBezTo>
                  <a:pt x="9544249" y="819424"/>
                  <a:pt x="9659245" y="793856"/>
                  <a:pt x="9779955" y="793856"/>
                </a:cubicBezTo>
                <a:lnTo>
                  <a:pt x="9780394" y="793879"/>
                </a:lnTo>
                <a:lnTo>
                  <a:pt x="9781134" y="791690"/>
                </a:lnTo>
                <a:cubicBezTo>
                  <a:pt x="9995527" y="326447"/>
                  <a:pt x="10497434" y="0"/>
                  <a:pt x="11082412" y="0"/>
                </a:cubicBezTo>
                <a:close/>
              </a:path>
            </a:pathLst>
          </a:custGeom>
          <a:solidFill>
            <a:srgbClr val="FFFFFF"/>
          </a:solidFill>
          <a:ln>
            <a:noFill/>
          </a:ln>
        </p:spPr>
        <p:txBody>
          <a:bodyPr lIns="0" tIns="0" rIns="0" bIns="0" rtlCol="0" anchor="ctr"/>
          <a:lstStyle/>
          <a:p>
            <a:pPr algn="ctr" defTabSz="901065"/>
            <a:endParaRPr lang="es-ES">
              <a:solidFill>
                <a:srgbClr val="000000"/>
              </a:solidFill>
            </a:endParaRPr>
          </a:p>
        </p:txBody>
      </p:sp>
      <p:sp>
        <p:nvSpPr>
          <p:cNvPr id="72" name="Estrella de 5 puntas 71"/>
          <p:cNvSpPr>
            <a:spLocks noChangeAspect="1"/>
          </p:cNvSpPr>
          <p:nvPr/>
        </p:nvSpPr>
        <p:spPr bwMode="auto">
          <a:xfrm rot="20668698">
            <a:off x="2601919" y="799924"/>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17" name="Estrella de 5 puntas 216"/>
          <p:cNvSpPr>
            <a:spLocks noChangeAspect="1"/>
          </p:cNvSpPr>
          <p:nvPr/>
        </p:nvSpPr>
        <p:spPr bwMode="auto">
          <a:xfrm rot="20668698">
            <a:off x="341363" y="466281"/>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18" name="Estrella de 5 puntas 217"/>
          <p:cNvSpPr>
            <a:spLocks noChangeAspect="1"/>
          </p:cNvSpPr>
          <p:nvPr/>
        </p:nvSpPr>
        <p:spPr bwMode="auto">
          <a:xfrm rot="20668698">
            <a:off x="368077" y="1151328"/>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19" name="Estrella de 5 puntas 218"/>
          <p:cNvSpPr>
            <a:spLocks noChangeAspect="1"/>
          </p:cNvSpPr>
          <p:nvPr/>
        </p:nvSpPr>
        <p:spPr bwMode="auto">
          <a:xfrm rot="20668698">
            <a:off x="2026332" y="405651"/>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0" name="Estrella de 5 puntas 219"/>
          <p:cNvSpPr>
            <a:spLocks noChangeAspect="1"/>
          </p:cNvSpPr>
          <p:nvPr/>
        </p:nvSpPr>
        <p:spPr bwMode="auto">
          <a:xfrm rot="1695174">
            <a:off x="3013238" y="1016657"/>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1" name="Estrella de 5 puntas 220"/>
          <p:cNvSpPr>
            <a:spLocks noChangeAspect="1"/>
          </p:cNvSpPr>
          <p:nvPr/>
        </p:nvSpPr>
        <p:spPr bwMode="auto">
          <a:xfrm rot="1695174">
            <a:off x="3482002" y="302804"/>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2" name="Estrella de 5 puntas 221"/>
          <p:cNvSpPr>
            <a:spLocks noChangeAspect="1"/>
          </p:cNvSpPr>
          <p:nvPr/>
        </p:nvSpPr>
        <p:spPr bwMode="auto">
          <a:xfrm rot="20668698">
            <a:off x="2579945" y="1333145"/>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3" name="Estrella de 5 puntas 222"/>
          <p:cNvSpPr>
            <a:spLocks noChangeAspect="1"/>
          </p:cNvSpPr>
          <p:nvPr/>
        </p:nvSpPr>
        <p:spPr bwMode="auto">
          <a:xfrm rot="1695174">
            <a:off x="508830" y="1648069"/>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4" name="Estrella de 5 puntas 223"/>
          <p:cNvSpPr>
            <a:spLocks noChangeAspect="1"/>
          </p:cNvSpPr>
          <p:nvPr/>
        </p:nvSpPr>
        <p:spPr bwMode="auto">
          <a:xfrm rot="1695174">
            <a:off x="1116477" y="175996"/>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5" name="Estrella de 5 puntas 224"/>
          <p:cNvSpPr>
            <a:spLocks noChangeAspect="1"/>
          </p:cNvSpPr>
          <p:nvPr/>
        </p:nvSpPr>
        <p:spPr bwMode="auto">
          <a:xfrm rot="1695174">
            <a:off x="2290237" y="1728913"/>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6" name="Estrella de 5 puntas 225"/>
          <p:cNvSpPr>
            <a:spLocks noChangeAspect="1"/>
          </p:cNvSpPr>
          <p:nvPr/>
        </p:nvSpPr>
        <p:spPr bwMode="auto">
          <a:xfrm rot="20668698">
            <a:off x="3544155" y="820358"/>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7" name="Estrella de 5 puntas 226"/>
          <p:cNvSpPr>
            <a:spLocks noChangeAspect="1"/>
          </p:cNvSpPr>
          <p:nvPr/>
        </p:nvSpPr>
        <p:spPr bwMode="auto">
          <a:xfrm rot="1695174">
            <a:off x="658420" y="2341629"/>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228" name="Estrella de 5 puntas 227"/>
          <p:cNvSpPr>
            <a:spLocks noChangeAspect="1"/>
          </p:cNvSpPr>
          <p:nvPr/>
        </p:nvSpPr>
        <p:spPr bwMode="auto">
          <a:xfrm rot="20668698">
            <a:off x="163107" y="1999298"/>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13" name="Estrella de 5 puntas 222"/>
          <p:cNvSpPr>
            <a:spLocks noChangeAspect="1"/>
          </p:cNvSpPr>
          <p:nvPr/>
        </p:nvSpPr>
        <p:spPr bwMode="auto">
          <a:xfrm rot="1695174">
            <a:off x="1336499" y="855279"/>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14" name="Estrella de 5 puntas 224"/>
          <p:cNvSpPr>
            <a:spLocks noChangeAspect="1"/>
          </p:cNvSpPr>
          <p:nvPr/>
        </p:nvSpPr>
        <p:spPr bwMode="auto">
          <a:xfrm rot="1695174">
            <a:off x="1667104" y="1704041"/>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15" name="Estrella de 5 puntas 222"/>
          <p:cNvSpPr>
            <a:spLocks noChangeAspect="1"/>
          </p:cNvSpPr>
          <p:nvPr/>
        </p:nvSpPr>
        <p:spPr bwMode="auto">
          <a:xfrm rot="1695174">
            <a:off x="713365" y="830407"/>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17" name="Estrella de 5 puntas 71"/>
          <p:cNvSpPr>
            <a:spLocks noChangeAspect="1"/>
          </p:cNvSpPr>
          <p:nvPr/>
        </p:nvSpPr>
        <p:spPr bwMode="auto">
          <a:xfrm rot="20668698">
            <a:off x="1144014" y="1478324"/>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18" name="Estrella de 5 puntas 219"/>
          <p:cNvSpPr>
            <a:spLocks noChangeAspect="1"/>
          </p:cNvSpPr>
          <p:nvPr/>
        </p:nvSpPr>
        <p:spPr bwMode="auto">
          <a:xfrm rot="1695174">
            <a:off x="2799131" y="2056794"/>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19" name="Estrella de 5 puntas 222"/>
          <p:cNvSpPr>
            <a:spLocks noChangeAspect="1"/>
          </p:cNvSpPr>
          <p:nvPr/>
        </p:nvSpPr>
        <p:spPr bwMode="auto">
          <a:xfrm rot="1695174">
            <a:off x="4116338" y="1277063"/>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22" name="Estrella de 5 puntas 222"/>
          <p:cNvSpPr>
            <a:spLocks noChangeAspect="1"/>
          </p:cNvSpPr>
          <p:nvPr/>
        </p:nvSpPr>
        <p:spPr bwMode="auto">
          <a:xfrm rot="1695174">
            <a:off x="4320873" y="459402"/>
            <a:ext cx="106495" cy="106523"/>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
        <p:nvSpPr>
          <p:cNvPr id="123" name="Estrella de 5 puntas 71"/>
          <p:cNvSpPr>
            <a:spLocks noChangeAspect="1"/>
          </p:cNvSpPr>
          <p:nvPr/>
        </p:nvSpPr>
        <p:spPr bwMode="auto">
          <a:xfrm rot="20668698">
            <a:off x="4751522" y="1107317"/>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grpSp>
        <p:nvGrpSpPr>
          <p:cNvPr id="11" name="1 Grupo"/>
          <p:cNvGrpSpPr/>
          <p:nvPr/>
        </p:nvGrpSpPr>
        <p:grpSpPr>
          <a:xfrm>
            <a:off x="825375" y="496291"/>
            <a:ext cx="1271218" cy="2579661"/>
            <a:chOff x="2201144" y="1323179"/>
            <a:chExt cx="3390136" cy="6877770"/>
          </a:xfrm>
        </p:grpSpPr>
        <p:grpSp>
          <p:nvGrpSpPr>
            <p:cNvPr id="13" name="Grupo 63"/>
            <p:cNvGrpSpPr>
              <a:grpSpLocks noChangeAspect="1"/>
            </p:cNvGrpSpPr>
            <p:nvPr/>
          </p:nvGrpSpPr>
          <p:grpSpPr>
            <a:xfrm>
              <a:off x="2201144" y="1323179"/>
              <a:ext cx="3390136" cy="5359827"/>
              <a:chOff x="2096913" y="2770259"/>
              <a:chExt cx="2617850" cy="4138838"/>
            </a:xfrm>
          </p:grpSpPr>
          <p:sp>
            <p:nvSpPr>
              <p:cNvPr id="125" name="81 Forma libre"/>
              <p:cNvSpPr>
                <a:spLocks noChangeAspect="1"/>
              </p:cNvSpPr>
              <p:nvPr/>
            </p:nvSpPr>
            <p:spPr>
              <a:xfrm>
                <a:off x="2096913" y="2770259"/>
                <a:ext cx="2617850" cy="3154159"/>
              </a:xfrm>
              <a:custGeom>
                <a:avLst/>
                <a:gdLst/>
                <a:ahLst/>
                <a:cxnLst/>
                <a:rect l="l" t="t" r="r" b="b"/>
                <a:pathLst>
                  <a:path w="5926982" h="7141223">
                    <a:moveTo>
                      <a:pt x="4060181" y="7137021"/>
                    </a:moveTo>
                    <a:lnTo>
                      <a:pt x="4161073" y="7138663"/>
                    </a:lnTo>
                    <a:lnTo>
                      <a:pt x="4168639" y="7139291"/>
                    </a:lnTo>
                    <a:cubicBezTo>
                      <a:pt x="4171341" y="7140667"/>
                      <a:pt x="4077609" y="7141230"/>
                      <a:pt x="4060181" y="7137021"/>
                    </a:cubicBezTo>
                    <a:close/>
                    <a:moveTo>
                      <a:pt x="2963491" y="0"/>
                    </a:moveTo>
                    <a:cubicBezTo>
                      <a:pt x="4600182" y="0"/>
                      <a:pt x="5926982" y="1326800"/>
                      <a:pt x="5926982" y="2963491"/>
                    </a:cubicBezTo>
                    <a:cubicBezTo>
                      <a:pt x="5926982" y="3645605"/>
                      <a:pt x="5696528" y="4273893"/>
                      <a:pt x="5306838" y="4772892"/>
                    </a:cubicBezTo>
                    <a:cubicBezTo>
                      <a:pt x="5242348" y="4891618"/>
                      <a:pt x="5178123" y="5013424"/>
                      <a:pt x="5119325" y="5117903"/>
                    </a:cubicBezTo>
                    <a:cubicBezTo>
                      <a:pt x="5048412" y="5243899"/>
                      <a:pt x="4980654" y="5347650"/>
                      <a:pt x="4920786" y="5455850"/>
                    </a:cubicBezTo>
                    <a:cubicBezTo>
                      <a:pt x="4860905" y="5564050"/>
                      <a:pt x="4808901" y="5670762"/>
                      <a:pt x="4760052" y="5767102"/>
                    </a:cubicBezTo>
                    <a:cubicBezTo>
                      <a:pt x="4711216" y="5863442"/>
                      <a:pt x="4654490" y="5956820"/>
                      <a:pt x="4627693" y="6033903"/>
                    </a:cubicBezTo>
                    <a:cubicBezTo>
                      <a:pt x="4600908" y="6110972"/>
                      <a:pt x="4615096" y="6119870"/>
                      <a:pt x="4599330" y="6229544"/>
                    </a:cubicBezTo>
                    <a:cubicBezTo>
                      <a:pt x="4583577" y="6339231"/>
                      <a:pt x="4583577" y="6549695"/>
                      <a:pt x="4533151" y="6691987"/>
                    </a:cubicBezTo>
                    <a:cubicBezTo>
                      <a:pt x="4482737" y="6834279"/>
                      <a:pt x="4375585" y="7009175"/>
                      <a:pt x="4296795" y="7083283"/>
                    </a:cubicBezTo>
                    <a:cubicBezTo>
                      <a:pt x="4218006" y="7157391"/>
                      <a:pt x="4110866" y="7127748"/>
                      <a:pt x="4060440" y="7136646"/>
                    </a:cubicBezTo>
                    <a:cubicBezTo>
                      <a:pt x="4060323" y="7136659"/>
                      <a:pt x="4060220" y="7136684"/>
                      <a:pt x="4060181" y="7137021"/>
                    </a:cubicBezTo>
                    <a:cubicBezTo>
                      <a:pt x="4041247" y="7136866"/>
                      <a:pt x="4019389" y="7136749"/>
                      <a:pt x="3994260" y="7136646"/>
                    </a:cubicBezTo>
                    <a:cubicBezTo>
                      <a:pt x="3993264" y="7136659"/>
                      <a:pt x="2180499" y="7151467"/>
                      <a:pt x="1791415" y="7127748"/>
                    </a:cubicBezTo>
                    <a:lnTo>
                      <a:pt x="1659043" y="6994354"/>
                    </a:lnTo>
                    <a:cubicBezTo>
                      <a:pt x="1600752" y="6939517"/>
                      <a:pt x="1521963" y="6866883"/>
                      <a:pt x="1460504" y="6789814"/>
                    </a:cubicBezTo>
                    <a:cubicBezTo>
                      <a:pt x="1399058" y="6712745"/>
                      <a:pt x="1317113" y="6628251"/>
                      <a:pt x="1290328" y="6531911"/>
                    </a:cubicBezTo>
                    <a:cubicBezTo>
                      <a:pt x="1263543" y="6435571"/>
                      <a:pt x="1304516" y="6314037"/>
                      <a:pt x="1299782" y="6211761"/>
                    </a:cubicBezTo>
                    <a:cubicBezTo>
                      <a:pt x="1295062" y="6109485"/>
                      <a:pt x="1287185" y="6001285"/>
                      <a:pt x="1261965" y="5918292"/>
                    </a:cubicBezTo>
                    <a:cubicBezTo>
                      <a:pt x="1236759" y="5835286"/>
                      <a:pt x="1203662" y="5816016"/>
                      <a:pt x="1148515" y="5713752"/>
                    </a:cubicBezTo>
                    <a:cubicBezTo>
                      <a:pt x="1093367" y="5611476"/>
                      <a:pt x="1011435" y="5445477"/>
                      <a:pt x="931068" y="5304660"/>
                    </a:cubicBezTo>
                    <a:cubicBezTo>
                      <a:pt x="850701" y="5163855"/>
                      <a:pt x="759314" y="5023051"/>
                      <a:pt x="666350" y="4868899"/>
                    </a:cubicBezTo>
                    <a:cubicBezTo>
                      <a:pt x="624681" y="4799805"/>
                      <a:pt x="577946" y="4728033"/>
                      <a:pt x="531777" y="4654721"/>
                    </a:cubicBezTo>
                    <a:cubicBezTo>
                      <a:pt x="196033" y="4175930"/>
                      <a:pt x="0" y="3592603"/>
                      <a:pt x="0" y="2963491"/>
                    </a:cubicBezTo>
                    <a:cubicBezTo>
                      <a:pt x="0" y="1326800"/>
                      <a:pt x="1326800" y="0"/>
                      <a:pt x="2963491" y="0"/>
                    </a:cubicBezTo>
                    <a:close/>
                  </a:path>
                </a:pathLst>
              </a:custGeom>
              <a:solidFill>
                <a:schemeClr val="accent1"/>
              </a:solidFill>
              <a:ln w="57150">
                <a:noFill/>
              </a:ln>
              <a:effectLst/>
            </p:spPr>
            <p:txBody>
              <a:bodyPr lIns="396000" tIns="432000" rIns="396000" bIns="360000" rtlCol="0" anchor="ctr" anchorCtr="0"/>
              <a:lstStyle/>
              <a:p>
                <a:pPr algn="ctr" defTabSz="901065">
                  <a:lnSpc>
                    <a:spcPct val="125000"/>
                  </a:lnSpc>
                </a:pPr>
                <a:endParaRPr lang="en-US" sz="800" dirty="0">
                  <a:solidFill>
                    <a:srgbClr val="FFFFFF"/>
                  </a:solidFill>
                  <a:effectLst>
                    <a:outerShdw blurRad="38100" dist="38100" dir="2700000" algn="tl">
                      <a:srgbClr val="000000">
                        <a:alpha val="43137"/>
                      </a:srgbClr>
                    </a:outerShdw>
                  </a:effectLst>
                  <a:latin typeface="Oswald" panose="020B0604020202020204" charset="0"/>
                  <a:ea typeface="Segoe UI" panose="020B0502040204020203" pitchFamily="34" charset="0"/>
                  <a:cs typeface="Helvetica" panose="020B0604020202020204" pitchFamily="34" charset="0"/>
                </a:endParaRPr>
              </a:p>
            </p:txBody>
          </p:sp>
          <p:sp>
            <p:nvSpPr>
              <p:cNvPr id="126" name="81 Forma libre"/>
              <p:cNvSpPr>
                <a:spLocks noChangeAspect="1"/>
              </p:cNvSpPr>
              <p:nvPr/>
            </p:nvSpPr>
            <p:spPr>
              <a:xfrm>
                <a:off x="2850442" y="6023734"/>
                <a:ext cx="1125352" cy="885363"/>
              </a:xfrm>
              <a:custGeom>
                <a:avLst/>
                <a:gdLst/>
                <a:ahLst/>
                <a:cxnLst/>
                <a:rect l="l" t="t" r="r" b="b"/>
                <a:pathLst>
                  <a:path w="1207466" h="949966">
                    <a:moveTo>
                      <a:pt x="17596" y="0"/>
                    </a:moveTo>
                    <a:lnTo>
                      <a:pt x="1189870" y="0"/>
                    </a:lnTo>
                    <a:cubicBezTo>
                      <a:pt x="1199588" y="0"/>
                      <a:pt x="1207466" y="7878"/>
                      <a:pt x="1207466" y="17596"/>
                    </a:cubicBezTo>
                    <a:lnTo>
                      <a:pt x="1207466" y="622960"/>
                    </a:lnTo>
                    <a:cubicBezTo>
                      <a:pt x="1207466" y="632678"/>
                      <a:pt x="1199588" y="640556"/>
                      <a:pt x="1189870" y="640556"/>
                    </a:cubicBezTo>
                    <a:lnTo>
                      <a:pt x="1179017" y="640556"/>
                    </a:lnTo>
                    <a:lnTo>
                      <a:pt x="934067" y="846707"/>
                    </a:lnTo>
                    <a:lnTo>
                      <a:pt x="934067" y="923274"/>
                    </a:lnTo>
                    <a:cubicBezTo>
                      <a:pt x="934067" y="938014"/>
                      <a:pt x="921362" y="949966"/>
                      <a:pt x="905689" y="949966"/>
                    </a:cubicBezTo>
                    <a:lnTo>
                      <a:pt x="290369" y="949966"/>
                    </a:lnTo>
                    <a:cubicBezTo>
                      <a:pt x="274697" y="949966"/>
                      <a:pt x="261991" y="938014"/>
                      <a:pt x="261991" y="923274"/>
                    </a:cubicBezTo>
                    <a:lnTo>
                      <a:pt x="261991" y="834730"/>
                    </a:lnTo>
                    <a:lnTo>
                      <a:pt x="31279" y="640556"/>
                    </a:lnTo>
                    <a:lnTo>
                      <a:pt x="17596" y="640556"/>
                    </a:lnTo>
                    <a:cubicBezTo>
                      <a:pt x="7878" y="640556"/>
                      <a:pt x="0" y="632678"/>
                      <a:pt x="0" y="622960"/>
                    </a:cubicBezTo>
                    <a:lnTo>
                      <a:pt x="0" y="17596"/>
                    </a:lnTo>
                    <a:cubicBezTo>
                      <a:pt x="0" y="7878"/>
                      <a:pt x="7878" y="0"/>
                      <a:pt x="17596" y="0"/>
                    </a:cubicBezTo>
                    <a:close/>
                  </a:path>
                </a:pathLst>
              </a:custGeom>
              <a:solidFill>
                <a:srgbClr val="E7E8EA"/>
              </a:solidFill>
              <a:ln>
                <a:noFill/>
              </a:ln>
              <a:effectLst/>
            </p:spPr>
            <p:txBody>
              <a:bodyPr lIns="0" tIns="0" rIns="0" bIns="0" rtlCol="0" anchor="ctr"/>
              <a:lstStyle/>
              <a:p>
                <a:pPr algn="ctr" defTabSz="901065"/>
                <a:endParaRPr lang="es-MX" sz="1600" b="1" dirty="0">
                  <a:solidFill>
                    <a:srgbClr val="E7E8EA"/>
                  </a:solidFill>
                  <a:effectLst>
                    <a:outerShdw blurRad="38100" dist="38100" dir="2700000" algn="tl">
                      <a:srgbClr val="000000">
                        <a:alpha val="43137"/>
                      </a:srgbClr>
                    </a:outerShdw>
                  </a:effectLst>
                  <a:latin typeface="Oswald" panose="020B0604020202020204" charset="0"/>
                </a:endParaRPr>
              </a:p>
            </p:txBody>
          </p:sp>
          <p:grpSp>
            <p:nvGrpSpPr>
              <p:cNvPr id="14" name="Grupo 6205"/>
              <p:cNvGrpSpPr>
                <a:grpSpLocks noChangeAspect="1"/>
              </p:cNvGrpSpPr>
              <p:nvPr/>
            </p:nvGrpSpPr>
            <p:grpSpPr>
              <a:xfrm>
                <a:off x="2937566" y="3685757"/>
                <a:ext cx="936545" cy="936545"/>
                <a:chOff x="7251994" y="3692605"/>
                <a:chExt cx="742658" cy="742658"/>
              </a:xfrm>
            </p:grpSpPr>
            <p:sp>
              <p:nvSpPr>
                <p:cNvPr id="150" name="Freeform 73"/>
                <p:cNvSpPr/>
                <p:nvPr/>
              </p:nvSpPr>
              <p:spPr bwMode="auto">
                <a:xfrm>
                  <a:off x="7251994" y="3692605"/>
                  <a:ext cx="742658" cy="742658"/>
                </a:xfrm>
                <a:custGeom>
                  <a:avLst/>
                  <a:gdLst>
                    <a:gd name="T0" fmla="*/ 316 w 636"/>
                    <a:gd name="T1" fmla="*/ 0 h 636"/>
                    <a:gd name="T2" fmla="*/ 375 w 636"/>
                    <a:gd name="T3" fmla="*/ 5 h 636"/>
                    <a:gd name="T4" fmla="*/ 428 w 636"/>
                    <a:gd name="T5" fmla="*/ 19 h 636"/>
                    <a:gd name="T6" fmla="*/ 479 w 636"/>
                    <a:gd name="T7" fmla="*/ 43 h 636"/>
                    <a:gd name="T8" fmla="*/ 522 w 636"/>
                    <a:gd name="T9" fmla="*/ 74 h 636"/>
                    <a:gd name="T10" fmla="*/ 561 w 636"/>
                    <a:gd name="T11" fmla="*/ 113 h 636"/>
                    <a:gd name="T12" fmla="*/ 593 w 636"/>
                    <a:gd name="T13" fmla="*/ 157 h 636"/>
                    <a:gd name="T14" fmla="*/ 616 w 636"/>
                    <a:gd name="T15" fmla="*/ 208 h 636"/>
                    <a:gd name="T16" fmla="*/ 630 w 636"/>
                    <a:gd name="T17" fmla="*/ 261 h 636"/>
                    <a:gd name="T18" fmla="*/ 636 w 636"/>
                    <a:gd name="T19" fmla="*/ 318 h 636"/>
                    <a:gd name="T20" fmla="*/ 630 w 636"/>
                    <a:gd name="T21" fmla="*/ 375 h 636"/>
                    <a:gd name="T22" fmla="*/ 616 w 636"/>
                    <a:gd name="T23" fmla="*/ 428 h 636"/>
                    <a:gd name="T24" fmla="*/ 593 w 636"/>
                    <a:gd name="T25" fmla="*/ 479 h 636"/>
                    <a:gd name="T26" fmla="*/ 561 w 636"/>
                    <a:gd name="T27" fmla="*/ 522 h 636"/>
                    <a:gd name="T28" fmla="*/ 522 w 636"/>
                    <a:gd name="T29" fmla="*/ 561 h 636"/>
                    <a:gd name="T30" fmla="*/ 479 w 636"/>
                    <a:gd name="T31" fmla="*/ 593 h 636"/>
                    <a:gd name="T32" fmla="*/ 428 w 636"/>
                    <a:gd name="T33" fmla="*/ 616 h 636"/>
                    <a:gd name="T34" fmla="*/ 375 w 636"/>
                    <a:gd name="T35" fmla="*/ 630 h 636"/>
                    <a:gd name="T36" fmla="*/ 318 w 636"/>
                    <a:gd name="T37" fmla="*/ 636 h 636"/>
                    <a:gd name="T38" fmla="*/ 261 w 636"/>
                    <a:gd name="T39" fmla="*/ 630 h 636"/>
                    <a:gd name="T40" fmla="*/ 208 w 636"/>
                    <a:gd name="T41" fmla="*/ 616 h 636"/>
                    <a:gd name="T42" fmla="*/ 157 w 636"/>
                    <a:gd name="T43" fmla="*/ 593 h 636"/>
                    <a:gd name="T44" fmla="*/ 114 w 636"/>
                    <a:gd name="T45" fmla="*/ 561 h 636"/>
                    <a:gd name="T46" fmla="*/ 75 w 636"/>
                    <a:gd name="T47" fmla="*/ 522 h 636"/>
                    <a:gd name="T48" fmla="*/ 43 w 636"/>
                    <a:gd name="T49" fmla="*/ 479 h 636"/>
                    <a:gd name="T50" fmla="*/ 20 w 636"/>
                    <a:gd name="T51" fmla="*/ 428 h 636"/>
                    <a:gd name="T52" fmla="*/ 6 w 636"/>
                    <a:gd name="T53" fmla="*/ 375 h 636"/>
                    <a:gd name="T54" fmla="*/ 0 w 636"/>
                    <a:gd name="T55" fmla="*/ 318 h 636"/>
                    <a:gd name="T56" fmla="*/ 6 w 636"/>
                    <a:gd name="T57" fmla="*/ 261 h 636"/>
                    <a:gd name="T58" fmla="*/ 20 w 636"/>
                    <a:gd name="T59" fmla="*/ 208 h 636"/>
                    <a:gd name="T60" fmla="*/ 43 w 636"/>
                    <a:gd name="T61" fmla="*/ 157 h 636"/>
                    <a:gd name="T62" fmla="*/ 75 w 636"/>
                    <a:gd name="T63" fmla="*/ 113 h 636"/>
                    <a:gd name="T64" fmla="*/ 114 w 636"/>
                    <a:gd name="T65" fmla="*/ 74 h 636"/>
                    <a:gd name="T66" fmla="*/ 157 w 636"/>
                    <a:gd name="T67" fmla="*/ 43 h 636"/>
                    <a:gd name="T68" fmla="*/ 208 w 636"/>
                    <a:gd name="T69" fmla="*/ 19 h 636"/>
                    <a:gd name="T70" fmla="*/ 261 w 636"/>
                    <a:gd name="T71" fmla="*/ 5 h 636"/>
                    <a:gd name="T72" fmla="*/ 316 w 636"/>
                    <a:gd name="T73"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6" h="636">
                      <a:moveTo>
                        <a:pt x="316" y="0"/>
                      </a:moveTo>
                      <a:lnTo>
                        <a:pt x="375" y="5"/>
                      </a:lnTo>
                      <a:lnTo>
                        <a:pt x="428" y="19"/>
                      </a:lnTo>
                      <a:lnTo>
                        <a:pt x="479" y="43"/>
                      </a:lnTo>
                      <a:lnTo>
                        <a:pt x="522" y="74"/>
                      </a:lnTo>
                      <a:lnTo>
                        <a:pt x="561" y="113"/>
                      </a:lnTo>
                      <a:lnTo>
                        <a:pt x="593" y="157"/>
                      </a:lnTo>
                      <a:lnTo>
                        <a:pt x="616" y="208"/>
                      </a:lnTo>
                      <a:lnTo>
                        <a:pt x="630" y="261"/>
                      </a:lnTo>
                      <a:lnTo>
                        <a:pt x="636" y="318"/>
                      </a:lnTo>
                      <a:lnTo>
                        <a:pt x="630" y="375"/>
                      </a:lnTo>
                      <a:lnTo>
                        <a:pt x="616" y="428"/>
                      </a:lnTo>
                      <a:lnTo>
                        <a:pt x="593" y="479"/>
                      </a:lnTo>
                      <a:lnTo>
                        <a:pt x="561" y="522"/>
                      </a:lnTo>
                      <a:lnTo>
                        <a:pt x="522" y="561"/>
                      </a:lnTo>
                      <a:lnTo>
                        <a:pt x="479" y="593"/>
                      </a:lnTo>
                      <a:lnTo>
                        <a:pt x="428" y="616"/>
                      </a:lnTo>
                      <a:lnTo>
                        <a:pt x="375" y="630"/>
                      </a:lnTo>
                      <a:lnTo>
                        <a:pt x="318" y="636"/>
                      </a:lnTo>
                      <a:lnTo>
                        <a:pt x="261" y="630"/>
                      </a:lnTo>
                      <a:lnTo>
                        <a:pt x="208" y="616"/>
                      </a:lnTo>
                      <a:lnTo>
                        <a:pt x="157" y="593"/>
                      </a:lnTo>
                      <a:lnTo>
                        <a:pt x="114" y="561"/>
                      </a:lnTo>
                      <a:lnTo>
                        <a:pt x="75" y="522"/>
                      </a:lnTo>
                      <a:lnTo>
                        <a:pt x="43" y="479"/>
                      </a:lnTo>
                      <a:lnTo>
                        <a:pt x="20" y="428"/>
                      </a:lnTo>
                      <a:lnTo>
                        <a:pt x="6" y="375"/>
                      </a:lnTo>
                      <a:lnTo>
                        <a:pt x="0" y="318"/>
                      </a:lnTo>
                      <a:lnTo>
                        <a:pt x="6" y="261"/>
                      </a:lnTo>
                      <a:lnTo>
                        <a:pt x="20" y="208"/>
                      </a:lnTo>
                      <a:lnTo>
                        <a:pt x="43" y="157"/>
                      </a:lnTo>
                      <a:lnTo>
                        <a:pt x="75" y="113"/>
                      </a:lnTo>
                      <a:lnTo>
                        <a:pt x="114" y="74"/>
                      </a:lnTo>
                      <a:lnTo>
                        <a:pt x="157" y="43"/>
                      </a:lnTo>
                      <a:lnTo>
                        <a:pt x="208" y="19"/>
                      </a:lnTo>
                      <a:lnTo>
                        <a:pt x="261" y="5"/>
                      </a:lnTo>
                      <a:lnTo>
                        <a:pt x="316" y="0"/>
                      </a:lnTo>
                      <a:close/>
                    </a:path>
                  </a:pathLst>
                </a:custGeom>
                <a:solidFill>
                  <a:schemeClr val="accent2"/>
                </a:solidFill>
                <a:ln w="0">
                  <a:noFill/>
                  <a:prstDash val="solid"/>
                  <a:round/>
                </a:ln>
              </p:spPr>
              <p:txBody>
                <a:bodyPr vert="horz" wrap="square" lIns="91440" tIns="45720" rIns="91440" bIns="45720" numCol="1" anchor="t" anchorCtr="0" compatLnSpc="1"/>
                <a:lstStyle/>
                <a:p>
                  <a:pPr defTabSz="901065"/>
                  <a:endParaRPr lang="es-SV">
                    <a:solidFill>
                      <a:srgbClr val="000000"/>
                    </a:solidFill>
                  </a:endParaRPr>
                </a:p>
              </p:txBody>
            </p:sp>
            <p:sp>
              <p:nvSpPr>
                <p:cNvPr id="168" name="Freeform 74"/>
                <p:cNvSpPr/>
                <p:nvPr/>
              </p:nvSpPr>
              <p:spPr bwMode="auto">
                <a:xfrm>
                  <a:off x="7366430" y="3807039"/>
                  <a:ext cx="513789" cy="513789"/>
                </a:xfrm>
                <a:custGeom>
                  <a:avLst/>
                  <a:gdLst>
                    <a:gd name="T0" fmla="*/ 220 w 440"/>
                    <a:gd name="T1" fmla="*/ 0 h 440"/>
                    <a:gd name="T2" fmla="*/ 271 w 440"/>
                    <a:gd name="T3" fmla="*/ 6 h 440"/>
                    <a:gd name="T4" fmla="*/ 316 w 440"/>
                    <a:gd name="T5" fmla="*/ 21 h 440"/>
                    <a:gd name="T6" fmla="*/ 357 w 440"/>
                    <a:gd name="T7" fmla="*/ 47 h 440"/>
                    <a:gd name="T8" fmla="*/ 393 w 440"/>
                    <a:gd name="T9" fmla="*/ 82 h 440"/>
                    <a:gd name="T10" fmla="*/ 418 w 440"/>
                    <a:gd name="T11" fmla="*/ 123 h 440"/>
                    <a:gd name="T12" fmla="*/ 434 w 440"/>
                    <a:gd name="T13" fmla="*/ 169 h 440"/>
                    <a:gd name="T14" fmla="*/ 440 w 440"/>
                    <a:gd name="T15" fmla="*/ 220 h 440"/>
                    <a:gd name="T16" fmla="*/ 434 w 440"/>
                    <a:gd name="T17" fmla="*/ 271 h 440"/>
                    <a:gd name="T18" fmla="*/ 418 w 440"/>
                    <a:gd name="T19" fmla="*/ 316 h 440"/>
                    <a:gd name="T20" fmla="*/ 393 w 440"/>
                    <a:gd name="T21" fmla="*/ 357 h 440"/>
                    <a:gd name="T22" fmla="*/ 357 w 440"/>
                    <a:gd name="T23" fmla="*/ 392 h 440"/>
                    <a:gd name="T24" fmla="*/ 316 w 440"/>
                    <a:gd name="T25" fmla="*/ 418 h 440"/>
                    <a:gd name="T26" fmla="*/ 271 w 440"/>
                    <a:gd name="T27" fmla="*/ 434 h 440"/>
                    <a:gd name="T28" fmla="*/ 220 w 440"/>
                    <a:gd name="T29" fmla="*/ 440 h 440"/>
                    <a:gd name="T30" fmla="*/ 169 w 440"/>
                    <a:gd name="T31" fmla="*/ 434 h 440"/>
                    <a:gd name="T32" fmla="*/ 124 w 440"/>
                    <a:gd name="T33" fmla="*/ 418 h 440"/>
                    <a:gd name="T34" fmla="*/ 83 w 440"/>
                    <a:gd name="T35" fmla="*/ 392 h 440"/>
                    <a:gd name="T36" fmla="*/ 47 w 440"/>
                    <a:gd name="T37" fmla="*/ 357 h 440"/>
                    <a:gd name="T38" fmla="*/ 22 w 440"/>
                    <a:gd name="T39" fmla="*/ 316 h 440"/>
                    <a:gd name="T40" fmla="*/ 6 w 440"/>
                    <a:gd name="T41" fmla="*/ 271 h 440"/>
                    <a:gd name="T42" fmla="*/ 0 w 440"/>
                    <a:gd name="T43" fmla="*/ 220 h 440"/>
                    <a:gd name="T44" fmla="*/ 6 w 440"/>
                    <a:gd name="T45" fmla="*/ 169 h 440"/>
                    <a:gd name="T46" fmla="*/ 22 w 440"/>
                    <a:gd name="T47" fmla="*/ 123 h 440"/>
                    <a:gd name="T48" fmla="*/ 47 w 440"/>
                    <a:gd name="T49" fmla="*/ 82 h 440"/>
                    <a:gd name="T50" fmla="*/ 83 w 440"/>
                    <a:gd name="T51" fmla="*/ 47 h 440"/>
                    <a:gd name="T52" fmla="*/ 124 w 440"/>
                    <a:gd name="T53" fmla="*/ 21 h 440"/>
                    <a:gd name="T54" fmla="*/ 169 w 440"/>
                    <a:gd name="T55" fmla="*/ 6 h 440"/>
                    <a:gd name="T56" fmla="*/ 220 w 440"/>
                    <a:gd name="T5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0" h="440">
                      <a:moveTo>
                        <a:pt x="220" y="0"/>
                      </a:moveTo>
                      <a:lnTo>
                        <a:pt x="271" y="6"/>
                      </a:lnTo>
                      <a:lnTo>
                        <a:pt x="316" y="21"/>
                      </a:lnTo>
                      <a:lnTo>
                        <a:pt x="357" y="47"/>
                      </a:lnTo>
                      <a:lnTo>
                        <a:pt x="393" y="82"/>
                      </a:lnTo>
                      <a:lnTo>
                        <a:pt x="418" y="123"/>
                      </a:lnTo>
                      <a:lnTo>
                        <a:pt x="434" y="169"/>
                      </a:lnTo>
                      <a:lnTo>
                        <a:pt x="440" y="220"/>
                      </a:lnTo>
                      <a:lnTo>
                        <a:pt x="434" y="271"/>
                      </a:lnTo>
                      <a:lnTo>
                        <a:pt x="418" y="316"/>
                      </a:lnTo>
                      <a:lnTo>
                        <a:pt x="393" y="357"/>
                      </a:lnTo>
                      <a:lnTo>
                        <a:pt x="357" y="392"/>
                      </a:lnTo>
                      <a:lnTo>
                        <a:pt x="316" y="418"/>
                      </a:lnTo>
                      <a:lnTo>
                        <a:pt x="271" y="434"/>
                      </a:lnTo>
                      <a:lnTo>
                        <a:pt x="220" y="440"/>
                      </a:lnTo>
                      <a:lnTo>
                        <a:pt x="169" y="434"/>
                      </a:lnTo>
                      <a:lnTo>
                        <a:pt x="124" y="418"/>
                      </a:lnTo>
                      <a:lnTo>
                        <a:pt x="83" y="392"/>
                      </a:lnTo>
                      <a:lnTo>
                        <a:pt x="47" y="357"/>
                      </a:lnTo>
                      <a:lnTo>
                        <a:pt x="22" y="316"/>
                      </a:lnTo>
                      <a:lnTo>
                        <a:pt x="6" y="271"/>
                      </a:lnTo>
                      <a:lnTo>
                        <a:pt x="0" y="220"/>
                      </a:lnTo>
                      <a:lnTo>
                        <a:pt x="6" y="169"/>
                      </a:lnTo>
                      <a:lnTo>
                        <a:pt x="22" y="123"/>
                      </a:lnTo>
                      <a:lnTo>
                        <a:pt x="47" y="82"/>
                      </a:lnTo>
                      <a:lnTo>
                        <a:pt x="83" y="47"/>
                      </a:lnTo>
                      <a:lnTo>
                        <a:pt x="124" y="21"/>
                      </a:lnTo>
                      <a:lnTo>
                        <a:pt x="169" y="6"/>
                      </a:lnTo>
                      <a:lnTo>
                        <a:pt x="220" y="0"/>
                      </a:lnTo>
                      <a:close/>
                    </a:path>
                  </a:pathLst>
                </a:custGeom>
                <a:solidFill>
                  <a:srgbClr val="E7E8EA"/>
                </a:solidFill>
                <a:ln w="0">
                  <a:noFill/>
                  <a:prstDash val="solid"/>
                  <a:round/>
                </a:ln>
              </p:spPr>
              <p:txBody>
                <a:bodyPr vert="horz" wrap="square" lIns="91440" tIns="45720" rIns="91440" bIns="45720" numCol="1" anchor="t" anchorCtr="0" compatLnSpc="1"/>
                <a:lstStyle/>
                <a:p>
                  <a:pPr defTabSz="901065"/>
                  <a:endParaRPr lang="es-SV">
                    <a:solidFill>
                      <a:srgbClr val="000000"/>
                    </a:solidFill>
                  </a:endParaRPr>
                </a:p>
              </p:txBody>
            </p:sp>
          </p:grpSp>
          <p:sp>
            <p:nvSpPr>
              <p:cNvPr id="128" name="Forma libre 130"/>
              <p:cNvSpPr/>
              <p:nvPr/>
            </p:nvSpPr>
            <p:spPr bwMode="auto">
              <a:xfrm>
                <a:off x="2393062" y="3139107"/>
                <a:ext cx="462534" cy="475784"/>
              </a:xfrm>
              <a:custGeom>
                <a:avLst/>
                <a:gdLst>
                  <a:gd name="connsiteX0" fmla="*/ 324857 w 462534"/>
                  <a:gd name="connsiteY0" fmla="*/ 0 h 475784"/>
                  <a:gd name="connsiteX1" fmla="*/ 462534 w 462534"/>
                  <a:gd name="connsiteY1" fmla="*/ 139683 h 475784"/>
                  <a:gd name="connsiteX2" fmla="*/ 187492 w 462534"/>
                  <a:gd name="connsiteY2" fmla="*/ 475784 h 475784"/>
                  <a:gd name="connsiteX3" fmla="*/ 0 w 462534"/>
                  <a:gd name="connsiteY3" fmla="*/ 422126 h 475784"/>
                  <a:gd name="connsiteX4" fmla="*/ 324857 w 462534"/>
                  <a:gd name="connsiteY4" fmla="*/ 0 h 475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34" h="475784">
                    <a:moveTo>
                      <a:pt x="324857" y="0"/>
                    </a:moveTo>
                    <a:lnTo>
                      <a:pt x="462534" y="139683"/>
                    </a:lnTo>
                    <a:cubicBezTo>
                      <a:pt x="335733" y="228194"/>
                      <a:pt x="240534" y="344526"/>
                      <a:pt x="187492" y="475784"/>
                    </a:cubicBezTo>
                    <a:lnTo>
                      <a:pt x="0" y="422126"/>
                    </a:lnTo>
                    <a:cubicBezTo>
                      <a:pt x="61972" y="258265"/>
                      <a:pt x="174316" y="112283"/>
                      <a:pt x="324857" y="0"/>
                    </a:cubicBezTo>
                    <a:close/>
                  </a:path>
                </a:pathLst>
              </a:custGeom>
              <a:solidFill>
                <a:srgbClr val="FFFEFF"/>
              </a:solidFill>
              <a:ln>
                <a:noFill/>
              </a:ln>
            </p:spPr>
            <p:txBody>
              <a:bodyPr lIns="0" tIns="0" rIns="0" bIns="0" rtlCol="0" anchor="ctr"/>
              <a:lstStyle/>
              <a:p>
                <a:pPr algn="ctr" defTabSz="901065"/>
                <a:endParaRPr lang="es-ES">
                  <a:solidFill>
                    <a:srgbClr val="000000"/>
                  </a:solidFill>
                </a:endParaRPr>
              </a:p>
            </p:txBody>
          </p:sp>
          <p:sp>
            <p:nvSpPr>
              <p:cNvPr id="129" name="Forma libre 129"/>
              <p:cNvSpPr/>
              <p:nvPr/>
            </p:nvSpPr>
            <p:spPr bwMode="auto">
              <a:xfrm>
                <a:off x="2833954" y="2923333"/>
                <a:ext cx="464809" cy="300592"/>
              </a:xfrm>
              <a:custGeom>
                <a:avLst/>
                <a:gdLst>
                  <a:gd name="connsiteX0" fmla="*/ 431246 w 464809"/>
                  <a:gd name="connsiteY0" fmla="*/ 0 h 300592"/>
                  <a:gd name="connsiteX1" fmla="*/ 464809 w 464809"/>
                  <a:gd name="connsiteY1" fmla="*/ 192686 h 300592"/>
                  <a:gd name="connsiteX2" fmla="*/ 118219 w 464809"/>
                  <a:gd name="connsiteY2" fmla="*/ 300592 h 300592"/>
                  <a:gd name="connsiteX3" fmla="*/ 0 w 464809"/>
                  <a:gd name="connsiteY3" fmla="*/ 143103 h 300592"/>
                  <a:gd name="connsiteX4" fmla="*/ 431246 w 464809"/>
                  <a:gd name="connsiteY4" fmla="*/ 0 h 300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809" h="300592">
                    <a:moveTo>
                      <a:pt x="431246" y="0"/>
                    </a:moveTo>
                    <a:lnTo>
                      <a:pt x="464809" y="192686"/>
                    </a:lnTo>
                    <a:cubicBezTo>
                      <a:pt x="341586" y="207880"/>
                      <a:pt x="223516" y="244639"/>
                      <a:pt x="118219" y="300592"/>
                    </a:cubicBezTo>
                    <a:lnTo>
                      <a:pt x="0" y="143103"/>
                    </a:lnTo>
                    <a:cubicBezTo>
                      <a:pt x="130307" y="69084"/>
                      <a:pt x="277374" y="20282"/>
                      <a:pt x="431246" y="0"/>
                    </a:cubicBezTo>
                    <a:close/>
                  </a:path>
                </a:pathLst>
              </a:custGeom>
              <a:solidFill>
                <a:srgbClr val="FFFEFF"/>
              </a:solidFill>
              <a:ln>
                <a:noFill/>
              </a:ln>
            </p:spPr>
            <p:txBody>
              <a:bodyPr lIns="0" tIns="0" rIns="0" bIns="0" rtlCol="0" anchor="ctr"/>
              <a:lstStyle/>
              <a:p>
                <a:pPr algn="ctr" defTabSz="901065"/>
                <a:endParaRPr lang="es-ES">
                  <a:solidFill>
                    <a:srgbClr val="000000"/>
                  </a:solidFill>
                </a:endParaRPr>
              </a:p>
            </p:txBody>
          </p:sp>
          <p:sp>
            <p:nvSpPr>
              <p:cNvPr id="133" name="Forma libre 131"/>
              <p:cNvSpPr/>
              <p:nvPr/>
            </p:nvSpPr>
            <p:spPr bwMode="auto">
              <a:xfrm rot="20701672">
                <a:off x="3723618" y="5096187"/>
                <a:ext cx="462534" cy="475784"/>
              </a:xfrm>
              <a:custGeom>
                <a:avLst/>
                <a:gdLst>
                  <a:gd name="connsiteX0" fmla="*/ 324857 w 462534"/>
                  <a:gd name="connsiteY0" fmla="*/ 0 h 475784"/>
                  <a:gd name="connsiteX1" fmla="*/ 462534 w 462534"/>
                  <a:gd name="connsiteY1" fmla="*/ 139683 h 475784"/>
                  <a:gd name="connsiteX2" fmla="*/ 187492 w 462534"/>
                  <a:gd name="connsiteY2" fmla="*/ 475784 h 475784"/>
                  <a:gd name="connsiteX3" fmla="*/ 0 w 462534"/>
                  <a:gd name="connsiteY3" fmla="*/ 422126 h 475784"/>
                  <a:gd name="connsiteX4" fmla="*/ 324857 w 462534"/>
                  <a:gd name="connsiteY4" fmla="*/ 0 h 475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534" h="475784">
                    <a:moveTo>
                      <a:pt x="324857" y="0"/>
                    </a:moveTo>
                    <a:lnTo>
                      <a:pt x="462534" y="139683"/>
                    </a:lnTo>
                    <a:cubicBezTo>
                      <a:pt x="335733" y="228194"/>
                      <a:pt x="240534" y="344526"/>
                      <a:pt x="187492" y="475784"/>
                    </a:cubicBezTo>
                    <a:lnTo>
                      <a:pt x="0" y="422126"/>
                    </a:lnTo>
                    <a:cubicBezTo>
                      <a:pt x="61972" y="258265"/>
                      <a:pt x="174316" y="112283"/>
                      <a:pt x="324857" y="0"/>
                    </a:cubicBezTo>
                    <a:close/>
                  </a:path>
                </a:pathLst>
              </a:custGeom>
              <a:solidFill>
                <a:srgbClr val="FFFEFF"/>
              </a:solidFill>
              <a:ln>
                <a:noFill/>
              </a:ln>
            </p:spPr>
            <p:txBody>
              <a:bodyPr lIns="0" tIns="0" rIns="0" bIns="0" rtlCol="0" anchor="ctr"/>
              <a:lstStyle/>
              <a:p>
                <a:pPr algn="ctr" defTabSz="901065"/>
                <a:endParaRPr lang="es-ES">
                  <a:solidFill>
                    <a:srgbClr val="000000"/>
                  </a:solidFill>
                </a:endParaRPr>
              </a:p>
            </p:txBody>
          </p:sp>
          <p:sp>
            <p:nvSpPr>
              <p:cNvPr id="134" name="Forma libre 115"/>
              <p:cNvSpPr>
                <a:spLocks noChangeAspect="1"/>
              </p:cNvSpPr>
              <p:nvPr/>
            </p:nvSpPr>
            <p:spPr>
              <a:xfrm>
                <a:off x="3429658" y="2770259"/>
                <a:ext cx="1285105" cy="3152900"/>
              </a:xfrm>
              <a:custGeom>
                <a:avLst/>
                <a:gdLst>
                  <a:gd name="connsiteX0" fmla="*/ 460570 w 1285105"/>
                  <a:gd name="connsiteY0" fmla="*/ 3151100 h 3152900"/>
                  <a:gd name="connsiteX1" fmla="*/ 505132 w 1285105"/>
                  <a:gd name="connsiteY1" fmla="*/ 3151825 h 3152900"/>
                  <a:gd name="connsiteX2" fmla="*/ 508474 w 1285105"/>
                  <a:gd name="connsiteY2" fmla="*/ 3152103 h 3152900"/>
                  <a:gd name="connsiteX3" fmla="*/ 460570 w 1285105"/>
                  <a:gd name="connsiteY3" fmla="*/ 3151100 h 3152900"/>
                  <a:gd name="connsiteX4" fmla="*/ 0 w 1285105"/>
                  <a:gd name="connsiteY4" fmla="*/ 0 h 3152900"/>
                  <a:gd name="connsiteX5" fmla="*/ 110010 w 1285105"/>
                  <a:gd name="connsiteY5" fmla="*/ 5555 h 3152900"/>
                  <a:gd name="connsiteX6" fmla="*/ 1285105 w 1285105"/>
                  <a:gd name="connsiteY6" fmla="*/ 1307722 h 3152900"/>
                  <a:gd name="connsiteX7" fmla="*/ 1011198 w 1285105"/>
                  <a:gd name="connsiteY7" fmla="*/ 2106904 h 3152900"/>
                  <a:gd name="connsiteX8" fmla="*/ 928376 w 1285105"/>
                  <a:gd name="connsiteY8" fmla="*/ 2259289 h 3152900"/>
                  <a:gd name="connsiteX9" fmla="*/ 840685 w 1285105"/>
                  <a:gd name="connsiteY9" fmla="*/ 2408555 h 3152900"/>
                  <a:gd name="connsiteX10" fmla="*/ 769691 w 1285105"/>
                  <a:gd name="connsiteY10" fmla="*/ 2546030 h 3152900"/>
                  <a:gd name="connsiteX11" fmla="*/ 711230 w 1285105"/>
                  <a:gd name="connsiteY11" fmla="*/ 2663871 h 3152900"/>
                  <a:gd name="connsiteX12" fmla="*/ 698703 w 1285105"/>
                  <a:gd name="connsiteY12" fmla="*/ 2750283 h 3152900"/>
                  <a:gd name="connsiteX13" fmla="*/ 669473 w 1285105"/>
                  <a:gd name="connsiteY13" fmla="*/ 2954536 h 3152900"/>
                  <a:gd name="connsiteX14" fmla="*/ 565078 w 1285105"/>
                  <a:gd name="connsiteY14" fmla="*/ 3127365 h 3152900"/>
                  <a:gd name="connsiteX15" fmla="*/ 460684 w 1285105"/>
                  <a:gd name="connsiteY15" fmla="*/ 3150935 h 3152900"/>
                  <a:gd name="connsiteX16" fmla="*/ 460570 w 1285105"/>
                  <a:gd name="connsiteY16" fmla="*/ 3151100 h 3152900"/>
                  <a:gd name="connsiteX17" fmla="*/ 431454 w 1285105"/>
                  <a:gd name="connsiteY17" fmla="*/ 3150935 h 3152900"/>
                  <a:gd name="connsiteX18" fmla="*/ 9253 w 1285105"/>
                  <a:gd name="connsiteY18" fmla="*/ 3152900 h 3152900"/>
                  <a:gd name="connsiteX19" fmla="*/ 0 w 1285105"/>
                  <a:gd name="connsiteY19" fmla="*/ 3152898 h 315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5105" h="3152900">
                    <a:moveTo>
                      <a:pt x="460570" y="3151100"/>
                    </a:moveTo>
                    <a:lnTo>
                      <a:pt x="505132" y="3151825"/>
                    </a:lnTo>
                    <a:lnTo>
                      <a:pt x="508474" y="3152103"/>
                    </a:lnTo>
                    <a:cubicBezTo>
                      <a:pt x="509667" y="3152711"/>
                      <a:pt x="468268" y="3152959"/>
                      <a:pt x="460570" y="3151100"/>
                    </a:cubicBezTo>
                    <a:close/>
                    <a:moveTo>
                      <a:pt x="0" y="0"/>
                    </a:moveTo>
                    <a:lnTo>
                      <a:pt x="110010" y="5555"/>
                    </a:lnTo>
                    <a:cubicBezTo>
                      <a:pt x="770043" y="72585"/>
                      <a:pt x="1285105" y="630004"/>
                      <a:pt x="1285105" y="1307722"/>
                    </a:cubicBezTo>
                    <a:cubicBezTo>
                      <a:pt x="1285105" y="1609000"/>
                      <a:pt x="1183317" y="1886504"/>
                      <a:pt x="1011198" y="2106904"/>
                    </a:cubicBezTo>
                    <a:cubicBezTo>
                      <a:pt x="982714" y="2159343"/>
                      <a:pt x="954346" y="2213143"/>
                      <a:pt x="928376" y="2259289"/>
                    </a:cubicBezTo>
                    <a:cubicBezTo>
                      <a:pt x="897055" y="2314940"/>
                      <a:pt x="867128" y="2360765"/>
                      <a:pt x="840685" y="2408555"/>
                    </a:cubicBezTo>
                    <a:cubicBezTo>
                      <a:pt x="814236" y="2456345"/>
                      <a:pt x="791267" y="2503478"/>
                      <a:pt x="769691" y="2546030"/>
                    </a:cubicBezTo>
                    <a:cubicBezTo>
                      <a:pt x="748121" y="2588582"/>
                      <a:pt x="723066" y="2629825"/>
                      <a:pt x="711230" y="2663871"/>
                    </a:cubicBezTo>
                    <a:cubicBezTo>
                      <a:pt x="699400" y="2697911"/>
                      <a:pt x="705667" y="2701842"/>
                      <a:pt x="698703" y="2750283"/>
                    </a:cubicBezTo>
                    <a:cubicBezTo>
                      <a:pt x="691745" y="2798730"/>
                      <a:pt x="691745" y="2891688"/>
                      <a:pt x="669473" y="2954536"/>
                    </a:cubicBezTo>
                    <a:cubicBezTo>
                      <a:pt x="647206" y="3017384"/>
                      <a:pt x="599879" y="3094633"/>
                      <a:pt x="565078" y="3127365"/>
                    </a:cubicBezTo>
                    <a:cubicBezTo>
                      <a:pt x="530278" y="3160097"/>
                      <a:pt x="482957" y="3147004"/>
                      <a:pt x="460684" y="3150935"/>
                    </a:cubicBezTo>
                    <a:cubicBezTo>
                      <a:pt x="460633" y="3150940"/>
                      <a:pt x="460587" y="3150951"/>
                      <a:pt x="460570" y="3151100"/>
                    </a:cubicBezTo>
                    <a:cubicBezTo>
                      <a:pt x="452207" y="3151032"/>
                      <a:pt x="442553" y="3150980"/>
                      <a:pt x="431454" y="3150935"/>
                    </a:cubicBezTo>
                    <a:cubicBezTo>
                      <a:pt x="431234" y="3150937"/>
                      <a:pt x="230957" y="3152574"/>
                      <a:pt x="9253" y="3152900"/>
                    </a:cubicBezTo>
                    <a:lnTo>
                      <a:pt x="0" y="3152898"/>
                    </a:lnTo>
                    <a:close/>
                  </a:path>
                </a:pathLst>
              </a:custGeom>
              <a:solidFill>
                <a:schemeClr val="tx1">
                  <a:alpha val="15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n-US" dirty="0">
                  <a:solidFill>
                    <a:srgbClr val="000000"/>
                  </a:solidFill>
                </a:endParaRPr>
              </a:p>
            </p:txBody>
          </p:sp>
        </p:grpSp>
        <p:grpSp>
          <p:nvGrpSpPr>
            <p:cNvPr id="15" name="Grupo 6200"/>
            <p:cNvGrpSpPr/>
            <p:nvPr/>
          </p:nvGrpSpPr>
          <p:grpSpPr>
            <a:xfrm>
              <a:off x="2671009" y="5731635"/>
              <a:ext cx="480352" cy="2190920"/>
              <a:chOff x="2066669" y="3483419"/>
              <a:chExt cx="1005914" cy="4588048"/>
            </a:xfrm>
          </p:grpSpPr>
          <p:sp>
            <p:nvSpPr>
              <p:cNvPr id="170" name="47 Rectángulo redondeado"/>
              <p:cNvSpPr/>
              <p:nvPr/>
            </p:nvSpPr>
            <p:spPr bwMode="auto">
              <a:xfrm rot="16200000" flipV="1">
                <a:off x="1413755" y="5446874"/>
                <a:ext cx="2314497" cy="1003158"/>
              </a:xfrm>
              <a:prstGeom prst="roundRect">
                <a:avLst>
                  <a:gd name="adj" fmla="val 0"/>
                </a:avLst>
              </a:prstGeom>
              <a:solidFill>
                <a:schemeClr val="accent1"/>
              </a:solidFill>
              <a:ln>
                <a:solidFill>
                  <a:schemeClr val="accent2"/>
                </a:solidFill>
              </a:ln>
            </p:spPr>
            <p:txBody>
              <a:bodyPr lIns="0" tIns="0" rIns="0" bIns="0" rtlCol="0" anchor="ctr"/>
              <a:lstStyle/>
              <a:p>
                <a:pPr algn="ctr" defTabSz="901065"/>
                <a:endParaRPr lang="es-SV">
                  <a:solidFill>
                    <a:srgbClr val="000000"/>
                  </a:solidFill>
                </a:endParaRPr>
              </a:p>
            </p:txBody>
          </p:sp>
          <p:sp>
            <p:nvSpPr>
              <p:cNvPr id="171" name="5 Triángulo isósceles"/>
              <p:cNvSpPr/>
              <p:nvPr/>
            </p:nvSpPr>
            <p:spPr bwMode="auto">
              <a:xfrm rot="10800000" flipV="1">
                <a:off x="2071305" y="3485147"/>
                <a:ext cx="996644" cy="1315669"/>
              </a:xfrm>
              <a:custGeom>
                <a:avLst/>
                <a:gdLst>
                  <a:gd name="connsiteX0" fmla="*/ 0 w 1063000"/>
                  <a:gd name="connsiteY0" fmla="*/ 1115371 h 1679304"/>
                  <a:gd name="connsiteX1" fmla="*/ 539623 w 1063000"/>
                  <a:gd name="connsiteY1" fmla="*/ 0 h 1679304"/>
                  <a:gd name="connsiteX2" fmla="*/ 1063000 w 1063000"/>
                  <a:gd name="connsiteY2" fmla="*/ 1679304 h 1679304"/>
                  <a:gd name="connsiteX3" fmla="*/ 0 w 1063000"/>
                  <a:gd name="connsiteY3" fmla="*/ 1115371 h 1679304"/>
                  <a:gd name="connsiteX0-1" fmla="*/ 0 w 1059741"/>
                  <a:gd name="connsiteY0-2" fmla="*/ 1667795 h 1679304"/>
                  <a:gd name="connsiteX1-3" fmla="*/ 536364 w 1059741"/>
                  <a:gd name="connsiteY1-4" fmla="*/ 0 h 1679304"/>
                  <a:gd name="connsiteX2-5" fmla="*/ 1059741 w 1059741"/>
                  <a:gd name="connsiteY2-6" fmla="*/ 1679304 h 1679304"/>
                  <a:gd name="connsiteX3-7" fmla="*/ 0 w 1059741"/>
                  <a:gd name="connsiteY3-8" fmla="*/ 1667795 h 1679304"/>
                  <a:gd name="connsiteX0-9" fmla="*/ 0 w 1065852"/>
                  <a:gd name="connsiteY0-10" fmla="*/ 1667795 h 1668514"/>
                  <a:gd name="connsiteX1-11" fmla="*/ 536364 w 1065852"/>
                  <a:gd name="connsiteY1-12" fmla="*/ 0 h 1668514"/>
                  <a:gd name="connsiteX2-13" fmla="*/ 1065852 w 1065852"/>
                  <a:gd name="connsiteY2-14" fmla="*/ 1668514 h 1668514"/>
                  <a:gd name="connsiteX3-15" fmla="*/ 0 w 1065852"/>
                  <a:gd name="connsiteY3-16" fmla="*/ 1667795 h 1668514"/>
                </a:gdLst>
                <a:ahLst/>
                <a:cxnLst>
                  <a:cxn ang="0">
                    <a:pos x="connsiteX0-1" y="connsiteY0-2"/>
                  </a:cxn>
                  <a:cxn ang="0">
                    <a:pos x="connsiteX1-3" y="connsiteY1-4"/>
                  </a:cxn>
                  <a:cxn ang="0">
                    <a:pos x="connsiteX2-5" y="connsiteY2-6"/>
                  </a:cxn>
                  <a:cxn ang="0">
                    <a:pos x="connsiteX3-7" y="connsiteY3-8"/>
                  </a:cxn>
                </a:cxnLst>
                <a:rect l="l" t="t" r="r" b="b"/>
                <a:pathLst>
                  <a:path w="1065852" h="1668514">
                    <a:moveTo>
                      <a:pt x="0" y="1667795"/>
                    </a:moveTo>
                    <a:lnTo>
                      <a:pt x="536364" y="0"/>
                    </a:lnTo>
                    <a:lnTo>
                      <a:pt x="1065852" y="1668514"/>
                    </a:lnTo>
                    <a:lnTo>
                      <a:pt x="0" y="1667795"/>
                    </a:lnTo>
                    <a:close/>
                  </a:path>
                </a:pathLst>
              </a:custGeom>
              <a:solidFill>
                <a:srgbClr val="E2C4AC"/>
              </a:solidFill>
              <a:ln>
                <a:noFill/>
              </a:ln>
            </p:spPr>
            <p:txBody>
              <a:bodyPr lIns="0" tIns="0" rIns="0" bIns="0" rtlCol="0" anchor="ctr"/>
              <a:lstStyle/>
              <a:p>
                <a:pPr algn="ctr" defTabSz="901065"/>
                <a:endParaRPr lang="es-SV">
                  <a:solidFill>
                    <a:srgbClr val="000000"/>
                  </a:solidFill>
                </a:endParaRPr>
              </a:p>
            </p:txBody>
          </p:sp>
          <p:sp>
            <p:nvSpPr>
              <p:cNvPr id="172" name="6 Triángulo isósceles"/>
              <p:cNvSpPr/>
              <p:nvPr/>
            </p:nvSpPr>
            <p:spPr bwMode="auto">
              <a:xfrm rot="10800000" flipV="1">
                <a:off x="2429841" y="3483419"/>
                <a:ext cx="278161" cy="387381"/>
              </a:xfrm>
              <a:custGeom>
                <a:avLst/>
                <a:gdLst>
                  <a:gd name="connsiteX0" fmla="*/ 0 w 635793"/>
                  <a:gd name="connsiteY0" fmla="*/ 494532 h 494532"/>
                  <a:gd name="connsiteX1" fmla="*/ 317897 w 635793"/>
                  <a:gd name="connsiteY1" fmla="*/ 0 h 494532"/>
                  <a:gd name="connsiteX2" fmla="*/ 635793 w 635793"/>
                  <a:gd name="connsiteY2" fmla="*/ 494532 h 494532"/>
                  <a:gd name="connsiteX3" fmla="*/ 0 w 635793"/>
                  <a:gd name="connsiteY3" fmla="*/ 494532 h 494532"/>
                  <a:gd name="connsiteX0-1" fmla="*/ 0 w 635793"/>
                  <a:gd name="connsiteY0-2" fmla="*/ 494532 h 517775"/>
                  <a:gd name="connsiteX1-3" fmla="*/ 317897 w 635793"/>
                  <a:gd name="connsiteY1-4" fmla="*/ 0 h 517775"/>
                  <a:gd name="connsiteX2-5" fmla="*/ 635793 w 635793"/>
                  <a:gd name="connsiteY2-6" fmla="*/ 494532 h 517775"/>
                  <a:gd name="connsiteX3-7" fmla="*/ 309561 w 635793"/>
                  <a:gd name="connsiteY3-8" fmla="*/ 517774 h 517775"/>
                  <a:gd name="connsiteX4" fmla="*/ 0 w 635793"/>
                  <a:gd name="connsiteY4" fmla="*/ 494532 h 517775"/>
                  <a:gd name="connsiteX0-9" fmla="*/ 0 w 635793"/>
                  <a:gd name="connsiteY0-10" fmla="*/ 494532 h 515394"/>
                  <a:gd name="connsiteX1-11" fmla="*/ 317897 w 635793"/>
                  <a:gd name="connsiteY1-12" fmla="*/ 0 h 515394"/>
                  <a:gd name="connsiteX2-13" fmla="*/ 635793 w 635793"/>
                  <a:gd name="connsiteY2-14" fmla="*/ 494532 h 515394"/>
                  <a:gd name="connsiteX3-15" fmla="*/ 323848 w 635793"/>
                  <a:gd name="connsiteY3-16" fmla="*/ 515393 h 515394"/>
                  <a:gd name="connsiteX4-17" fmla="*/ 0 w 635793"/>
                  <a:gd name="connsiteY4-18" fmla="*/ 494532 h 515394"/>
                  <a:gd name="connsiteX0-19" fmla="*/ 0 w 635793"/>
                  <a:gd name="connsiteY0-20" fmla="*/ 494532 h 515662"/>
                  <a:gd name="connsiteX1-21" fmla="*/ 317897 w 635793"/>
                  <a:gd name="connsiteY1-22" fmla="*/ 0 h 515662"/>
                  <a:gd name="connsiteX2-23" fmla="*/ 635793 w 635793"/>
                  <a:gd name="connsiteY2-24" fmla="*/ 494532 h 515662"/>
                  <a:gd name="connsiteX3-25" fmla="*/ 323848 w 635793"/>
                  <a:gd name="connsiteY3-26" fmla="*/ 515393 h 515662"/>
                  <a:gd name="connsiteX4-27" fmla="*/ 0 w 635793"/>
                  <a:gd name="connsiteY4-28" fmla="*/ 494532 h 515662"/>
                  <a:gd name="connsiteX0-29" fmla="*/ 0 w 635793"/>
                  <a:gd name="connsiteY0-30" fmla="*/ 494532 h 533637"/>
                  <a:gd name="connsiteX1-31" fmla="*/ 317897 w 635793"/>
                  <a:gd name="connsiteY1-32" fmla="*/ 0 h 533637"/>
                  <a:gd name="connsiteX2-33" fmla="*/ 635793 w 635793"/>
                  <a:gd name="connsiteY2-34" fmla="*/ 494532 h 533637"/>
                  <a:gd name="connsiteX3-35" fmla="*/ 327340 w 635793"/>
                  <a:gd name="connsiteY3-36" fmla="*/ 533501 h 533637"/>
                  <a:gd name="connsiteX4-37" fmla="*/ 0 w 635793"/>
                  <a:gd name="connsiteY4-38" fmla="*/ 494532 h 533637"/>
                  <a:gd name="connsiteX0-39" fmla="*/ 0 w 534317"/>
                  <a:gd name="connsiteY0-40" fmla="*/ 494532 h 533637"/>
                  <a:gd name="connsiteX1-41" fmla="*/ 317897 w 534317"/>
                  <a:gd name="connsiteY1-42" fmla="*/ 0 h 533637"/>
                  <a:gd name="connsiteX2-43" fmla="*/ 534317 w 534317"/>
                  <a:gd name="connsiteY2-44" fmla="*/ 510161 h 533637"/>
                  <a:gd name="connsiteX3-45" fmla="*/ 327340 w 534317"/>
                  <a:gd name="connsiteY3-46" fmla="*/ 533501 h 533637"/>
                  <a:gd name="connsiteX4-47" fmla="*/ 0 w 534317"/>
                  <a:gd name="connsiteY4-48" fmla="*/ 494532 h 533637"/>
                  <a:gd name="connsiteX0-49" fmla="*/ 0 w 435826"/>
                  <a:gd name="connsiteY0-50" fmla="*/ 510161 h 533738"/>
                  <a:gd name="connsiteX1-51" fmla="*/ 219406 w 435826"/>
                  <a:gd name="connsiteY1-52" fmla="*/ 0 h 533738"/>
                  <a:gd name="connsiteX2-53" fmla="*/ 435826 w 435826"/>
                  <a:gd name="connsiteY2-54" fmla="*/ 510161 h 533738"/>
                  <a:gd name="connsiteX3-55" fmla="*/ 228849 w 435826"/>
                  <a:gd name="connsiteY3-56" fmla="*/ 533501 h 533738"/>
                  <a:gd name="connsiteX4-57" fmla="*/ 0 w 435826"/>
                  <a:gd name="connsiteY4-58" fmla="*/ 510161 h 533738"/>
                  <a:gd name="connsiteX0-59" fmla="*/ 0 w 435826"/>
                  <a:gd name="connsiteY0-60" fmla="*/ 510161 h 533738"/>
                  <a:gd name="connsiteX1-61" fmla="*/ 219406 w 435826"/>
                  <a:gd name="connsiteY1-62" fmla="*/ 0 h 533738"/>
                  <a:gd name="connsiteX2-63" fmla="*/ 435826 w 435826"/>
                  <a:gd name="connsiteY2-64" fmla="*/ 510161 h 533738"/>
                  <a:gd name="connsiteX3-65" fmla="*/ 228849 w 435826"/>
                  <a:gd name="connsiteY3-66" fmla="*/ 533501 h 533738"/>
                  <a:gd name="connsiteX4-67" fmla="*/ 0 w 435826"/>
                  <a:gd name="connsiteY4-68" fmla="*/ 510161 h 53373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35826" h="533738">
                    <a:moveTo>
                      <a:pt x="0" y="510161"/>
                    </a:moveTo>
                    <a:lnTo>
                      <a:pt x="219406" y="0"/>
                    </a:lnTo>
                    <a:cubicBezTo>
                      <a:pt x="325371" y="164844"/>
                      <a:pt x="356723" y="345317"/>
                      <a:pt x="435826" y="510161"/>
                    </a:cubicBezTo>
                    <a:cubicBezTo>
                      <a:pt x="331051" y="509971"/>
                      <a:pt x="333624" y="533691"/>
                      <a:pt x="228849" y="533501"/>
                    </a:cubicBezTo>
                    <a:cubicBezTo>
                      <a:pt x="120900" y="536072"/>
                      <a:pt x="107949" y="517115"/>
                      <a:pt x="0" y="510161"/>
                    </a:cubicBezTo>
                    <a:close/>
                  </a:path>
                </a:pathLst>
              </a:custGeom>
              <a:solidFill>
                <a:srgbClr val="595959"/>
              </a:solidFill>
              <a:ln w="19050">
                <a:noFill/>
              </a:ln>
            </p:spPr>
            <p:txBody>
              <a:bodyPr lIns="0" tIns="0" rIns="0" bIns="0" rtlCol="0" anchor="ctr"/>
              <a:lstStyle/>
              <a:p>
                <a:pPr algn="ctr" defTabSz="901065"/>
                <a:endParaRPr lang="es-SV">
                  <a:solidFill>
                    <a:srgbClr val="000000"/>
                  </a:solidFill>
                </a:endParaRPr>
              </a:p>
            </p:txBody>
          </p:sp>
          <p:sp>
            <p:nvSpPr>
              <p:cNvPr id="173" name="5 Triángulo isósceles"/>
              <p:cNvSpPr/>
              <p:nvPr/>
            </p:nvSpPr>
            <p:spPr bwMode="auto">
              <a:xfrm rot="10800000" flipV="1">
                <a:off x="2066669" y="3855186"/>
                <a:ext cx="371169" cy="937712"/>
              </a:xfrm>
              <a:custGeom>
                <a:avLst/>
                <a:gdLst/>
                <a:ahLst/>
                <a:cxnLst/>
                <a:rect l="l" t="t" r="r" b="b"/>
                <a:pathLst>
                  <a:path w="328896" h="692289">
                    <a:moveTo>
                      <a:pt x="0" y="0"/>
                    </a:moveTo>
                    <a:lnTo>
                      <a:pt x="328896" y="692289"/>
                    </a:lnTo>
                    <a:lnTo>
                      <a:pt x="103733" y="692289"/>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sp>
            <p:nvSpPr>
              <p:cNvPr id="174" name="73 Rectángulo redondeado"/>
              <p:cNvSpPr/>
              <p:nvPr/>
            </p:nvSpPr>
            <p:spPr bwMode="auto">
              <a:xfrm rot="16200000" flipV="1">
                <a:off x="1432803" y="5767638"/>
                <a:ext cx="2314489" cy="361625"/>
              </a:xfrm>
              <a:prstGeom prst="roundRect">
                <a:avLst>
                  <a:gd name="adj" fmla="val 0"/>
                </a:avLst>
              </a:prstGeom>
              <a:solidFill>
                <a:schemeClr val="tx1">
                  <a:alpha val="10000"/>
                </a:schemeClr>
              </a:solidFill>
              <a:ln>
                <a:noFill/>
              </a:ln>
            </p:spPr>
            <p:txBody>
              <a:bodyPr lIns="0" tIns="0" rIns="0" bIns="0" rtlCol="0" anchor="ctr"/>
              <a:lstStyle/>
              <a:p>
                <a:pPr algn="ctr" defTabSz="901065"/>
                <a:endParaRPr lang="es-SV">
                  <a:solidFill>
                    <a:srgbClr val="000000"/>
                  </a:solidFill>
                </a:endParaRPr>
              </a:p>
            </p:txBody>
          </p:sp>
          <p:sp>
            <p:nvSpPr>
              <p:cNvPr id="175" name="1 Rectángulo redondeado"/>
              <p:cNvSpPr/>
              <p:nvPr/>
            </p:nvSpPr>
            <p:spPr bwMode="auto">
              <a:xfrm rot="16200000" flipV="1">
                <a:off x="2245744" y="7244633"/>
                <a:ext cx="650511" cy="1003158"/>
              </a:xfrm>
              <a:custGeom>
                <a:avLst/>
                <a:gdLst/>
                <a:ahLst/>
                <a:cxnLst/>
                <a:rect l="l" t="t" r="r" b="b"/>
                <a:pathLst>
                  <a:path w="824972" h="1072820">
                    <a:moveTo>
                      <a:pt x="536410" y="0"/>
                    </a:moveTo>
                    <a:lnTo>
                      <a:pt x="824972" y="0"/>
                    </a:lnTo>
                    <a:lnTo>
                      <a:pt x="824972" y="1072820"/>
                    </a:lnTo>
                    <a:lnTo>
                      <a:pt x="536410" y="1072820"/>
                    </a:lnTo>
                    <a:cubicBezTo>
                      <a:pt x="240159" y="1072820"/>
                      <a:pt x="0" y="832661"/>
                      <a:pt x="0" y="536410"/>
                    </a:cubicBezTo>
                    <a:cubicBezTo>
                      <a:pt x="0" y="240159"/>
                      <a:pt x="240159" y="0"/>
                      <a:pt x="536410" y="0"/>
                    </a:cubicBezTo>
                    <a:close/>
                  </a:path>
                </a:pathLst>
              </a:custGeom>
              <a:solidFill>
                <a:schemeClr val="accent1"/>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sp>
            <p:nvSpPr>
              <p:cNvPr id="176" name="44 Rectángulo redondeado"/>
              <p:cNvSpPr/>
              <p:nvPr/>
            </p:nvSpPr>
            <p:spPr bwMode="auto">
              <a:xfrm rot="16200000" flipV="1">
                <a:off x="2417173" y="6757950"/>
                <a:ext cx="307653" cy="1003158"/>
              </a:xfrm>
              <a:prstGeom prst="roundRect">
                <a:avLst>
                  <a:gd name="adj" fmla="val 0"/>
                </a:avLst>
              </a:prstGeom>
              <a:gradFill>
                <a:gsLst>
                  <a:gs pos="0">
                    <a:schemeClr val="bg1">
                      <a:lumMod val="50000"/>
                    </a:schemeClr>
                  </a:gs>
                  <a:gs pos="13000">
                    <a:srgbClr val="5F5F5F"/>
                  </a:gs>
                  <a:gs pos="23000">
                    <a:srgbClr val="FFFFFF"/>
                  </a:gs>
                  <a:gs pos="93000">
                    <a:srgbClr val="777777"/>
                  </a:gs>
                  <a:gs pos="100000">
                    <a:srgbClr val="EAEAEA"/>
                  </a:gs>
                </a:gsLst>
                <a:lin ang="5400000" scaled="0"/>
              </a:gradFill>
              <a:ln>
                <a:noFill/>
              </a:ln>
            </p:spPr>
            <p:txBody>
              <a:bodyPr lIns="0" tIns="0" rIns="0" bIns="0" rtlCol="0" anchor="ctr"/>
              <a:lstStyle/>
              <a:p>
                <a:pPr algn="ctr" defTabSz="901065"/>
                <a:endParaRPr lang="es-SV">
                  <a:solidFill>
                    <a:srgbClr val="000000"/>
                  </a:solidFill>
                </a:endParaRPr>
              </a:p>
            </p:txBody>
          </p:sp>
          <p:sp>
            <p:nvSpPr>
              <p:cNvPr id="177" name="Forma libre 101"/>
              <p:cNvSpPr/>
              <p:nvPr/>
            </p:nvSpPr>
            <p:spPr bwMode="auto">
              <a:xfrm rot="16200000" flipV="1">
                <a:off x="2503566" y="7502455"/>
                <a:ext cx="649409" cy="488616"/>
              </a:xfrm>
              <a:custGeom>
                <a:avLst/>
                <a:gdLst>
                  <a:gd name="connsiteX0" fmla="*/ 649409 w 649409"/>
                  <a:gd name="connsiteY0" fmla="*/ 488616 h 488616"/>
                  <a:gd name="connsiteX1" fmla="*/ 649409 w 649409"/>
                  <a:gd name="connsiteY1" fmla="*/ 0 h 488616"/>
                  <a:gd name="connsiteX2" fmla="*/ 421871 w 649409"/>
                  <a:gd name="connsiteY2" fmla="*/ 0 h 488616"/>
                  <a:gd name="connsiteX3" fmla="*/ 7492 w 649409"/>
                  <a:gd name="connsiteY3" fmla="*/ 400493 h 488616"/>
                  <a:gd name="connsiteX4" fmla="*/ 0 w 649409"/>
                  <a:gd name="connsiteY4" fmla="*/ 488616 h 488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409" h="488616">
                    <a:moveTo>
                      <a:pt x="649409" y="488616"/>
                    </a:moveTo>
                    <a:lnTo>
                      <a:pt x="649409" y="0"/>
                    </a:lnTo>
                    <a:lnTo>
                      <a:pt x="421871" y="0"/>
                    </a:lnTo>
                    <a:cubicBezTo>
                      <a:pt x="217470" y="0"/>
                      <a:pt x="46932" y="171932"/>
                      <a:pt x="7492" y="400493"/>
                    </a:cubicBezTo>
                    <a:lnTo>
                      <a:pt x="0" y="488616"/>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grpSp>
        <p:grpSp>
          <p:nvGrpSpPr>
            <p:cNvPr id="16" name="Grupo 135"/>
            <p:cNvGrpSpPr/>
            <p:nvPr/>
          </p:nvGrpSpPr>
          <p:grpSpPr>
            <a:xfrm>
              <a:off x="4661323" y="5731635"/>
              <a:ext cx="480352" cy="2190920"/>
              <a:chOff x="2066669" y="3483419"/>
              <a:chExt cx="1005914" cy="4588048"/>
            </a:xfrm>
          </p:grpSpPr>
          <p:sp>
            <p:nvSpPr>
              <p:cNvPr id="179" name="47 Rectángulo redondeado"/>
              <p:cNvSpPr/>
              <p:nvPr/>
            </p:nvSpPr>
            <p:spPr bwMode="auto">
              <a:xfrm rot="16200000" flipV="1">
                <a:off x="1413755" y="5446874"/>
                <a:ext cx="2314497" cy="1003158"/>
              </a:xfrm>
              <a:prstGeom prst="roundRect">
                <a:avLst>
                  <a:gd name="adj" fmla="val 0"/>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180" name="5 Triángulo isósceles"/>
              <p:cNvSpPr/>
              <p:nvPr/>
            </p:nvSpPr>
            <p:spPr bwMode="auto">
              <a:xfrm rot="10800000" flipV="1">
                <a:off x="2071305" y="3485147"/>
                <a:ext cx="996644" cy="1315669"/>
              </a:xfrm>
              <a:custGeom>
                <a:avLst/>
                <a:gdLst>
                  <a:gd name="connsiteX0" fmla="*/ 0 w 1063000"/>
                  <a:gd name="connsiteY0" fmla="*/ 1115371 h 1679304"/>
                  <a:gd name="connsiteX1" fmla="*/ 539623 w 1063000"/>
                  <a:gd name="connsiteY1" fmla="*/ 0 h 1679304"/>
                  <a:gd name="connsiteX2" fmla="*/ 1063000 w 1063000"/>
                  <a:gd name="connsiteY2" fmla="*/ 1679304 h 1679304"/>
                  <a:gd name="connsiteX3" fmla="*/ 0 w 1063000"/>
                  <a:gd name="connsiteY3" fmla="*/ 1115371 h 1679304"/>
                  <a:gd name="connsiteX0-1" fmla="*/ 0 w 1059741"/>
                  <a:gd name="connsiteY0-2" fmla="*/ 1667795 h 1679304"/>
                  <a:gd name="connsiteX1-3" fmla="*/ 536364 w 1059741"/>
                  <a:gd name="connsiteY1-4" fmla="*/ 0 h 1679304"/>
                  <a:gd name="connsiteX2-5" fmla="*/ 1059741 w 1059741"/>
                  <a:gd name="connsiteY2-6" fmla="*/ 1679304 h 1679304"/>
                  <a:gd name="connsiteX3-7" fmla="*/ 0 w 1059741"/>
                  <a:gd name="connsiteY3-8" fmla="*/ 1667795 h 1679304"/>
                  <a:gd name="connsiteX0-9" fmla="*/ 0 w 1065852"/>
                  <a:gd name="connsiteY0-10" fmla="*/ 1667795 h 1668514"/>
                  <a:gd name="connsiteX1-11" fmla="*/ 536364 w 1065852"/>
                  <a:gd name="connsiteY1-12" fmla="*/ 0 h 1668514"/>
                  <a:gd name="connsiteX2-13" fmla="*/ 1065852 w 1065852"/>
                  <a:gd name="connsiteY2-14" fmla="*/ 1668514 h 1668514"/>
                  <a:gd name="connsiteX3-15" fmla="*/ 0 w 1065852"/>
                  <a:gd name="connsiteY3-16" fmla="*/ 1667795 h 1668514"/>
                </a:gdLst>
                <a:ahLst/>
                <a:cxnLst>
                  <a:cxn ang="0">
                    <a:pos x="connsiteX0-1" y="connsiteY0-2"/>
                  </a:cxn>
                  <a:cxn ang="0">
                    <a:pos x="connsiteX1-3" y="connsiteY1-4"/>
                  </a:cxn>
                  <a:cxn ang="0">
                    <a:pos x="connsiteX2-5" y="connsiteY2-6"/>
                  </a:cxn>
                  <a:cxn ang="0">
                    <a:pos x="connsiteX3-7" y="connsiteY3-8"/>
                  </a:cxn>
                </a:cxnLst>
                <a:rect l="l" t="t" r="r" b="b"/>
                <a:pathLst>
                  <a:path w="1065852" h="1668514">
                    <a:moveTo>
                      <a:pt x="0" y="1667795"/>
                    </a:moveTo>
                    <a:lnTo>
                      <a:pt x="536364" y="0"/>
                    </a:lnTo>
                    <a:lnTo>
                      <a:pt x="1065852" y="1668514"/>
                    </a:lnTo>
                    <a:lnTo>
                      <a:pt x="0" y="1667795"/>
                    </a:lnTo>
                    <a:close/>
                  </a:path>
                </a:pathLst>
              </a:custGeom>
              <a:solidFill>
                <a:srgbClr val="E2C4AC"/>
              </a:solidFill>
              <a:ln>
                <a:noFill/>
              </a:ln>
            </p:spPr>
            <p:txBody>
              <a:bodyPr lIns="0" tIns="0" rIns="0" bIns="0" rtlCol="0" anchor="ctr"/>
              <a:lstStyle/>
              <a:p>
                <a:pPr algn="ctr" defTabSz="901065"/>
                <a:endParaRPr lang="es-SV">
                  <a:solidFill>
                    <a:srgbClr val="000000"/>
                  </a:solidFill>
                </a:endParaRPr>
              </a:p>
            </p:txBody>
          </p:sp>
          <p:sp>
            <p:nvSpPr>
              <p:cNvPr id="181" name="6 Triángulo isósceles"/>
              <p:cNvSpPr/>
              <p:nvPr/>
            </p:nvSpPr>
            <p:spPr bwMode="auto">
              <a:xfrm rot="10800000" flipV="1">
                <a:off x="2429841" y="3483419"/>
                <a:ext cx="278161" cy="387381"/>
              </a:xfrm>
              <a:custGeom>
                <a:avLst/>
                <a:gdLst>
                  <a:gd name="connsiteX0" fmla="*/ 0 w 635793"/>
                  <a:gd name="connsiteY0" fmla="*/ 494532 h 494532"/>
                  <a:gd name="connsiteX1" fmla="*/ 317897 w 635793"/>
                  <a:gd name="connsiteY1" fmla="*/ 0 h 494532"/>
                  <a:gd name="connsiteX2" fmla="*/ 635793 w 635793"/>
                  <a:gd name="connsiteY2" fmla="*/ 494532 h 494532"/>
                  <a:gd name="connsiteX3" fmla="*/ 0 w 635793"/>
                  <a:gd name="connsiteY3" fmla="*/ 494532 h 494532"/>
                  <a:gd name="connsiteX0-1" fmla="*/ 0 w 635793"/>
                  <a:gd name="connsiteY0-2" fmla="*/ 494532 h 517775"/>
                  <a:gd name="connsiteX1-3" fmla="*/ 317897 w 635793"/>
                  <a:gd name="connsiteY1-4" fmla="*/ 0 h 517775"/>
                  <a:gd name="connsiteX2-5" fmla="*/ 635793 w 635793"/>
                  <a:gd name="connsiteY2-6" fmla="*/ 494532 h 517775"/>
                  <a:gd name="connsiteX3-7" fmla="*/ 309561 w 635793"/>
                  <a:gd name="connsiteY3-8" fmla="*/ 517774 h 517775"/>
                  <a:gd name="connsiteX4" fmla="*/ 0 w 635793"/>
                  <a:gd name="connsiteY4" fmla="*/ 494532 h 517775"/>
                  <a:gd name="connsiteX0-9" fmla="*/ 0 w 635793"/>
                  <a:gd name="connsiteY0-10" fmla="*/ 494532 h 515394"/>
                  <a:gd name="connsiteX1-11" fmla="*/ 317897 w 635793"/>
                  <a:gd name="connsiteY1-12" fmla="*/ 0 h 515394"/>
                  <a:gd name="connsiteX2-13" fmla="*/ 635793 w 635793"/>
                  <a:gd name="connsiteY2-14" fmla="*/ 494532 h 515394"/>
                  <a:gd name="connsiteX3-15" fmla="*/ 323848 w 635793"/>
                  <a:gd name="connsiteY3-16" fmla="*/ 515393 h 515394"/>
                  <a:gd name="connsiteX4-17" fmla="*/ 0 w 635793"/>
                  <a:gd name="connsiteY4-18" fmla="*/ 494532 h 515394"/>
                  <a:gd name="connsiteX0-19" fmla="*/ 0 w 635793"/>
                  <a:gd name="connsiteY0-20" fmla="*/ 494532 h 515662"/>
                  <a:gd name="connsiteX1-21" fmla="*/ 317897 w 635793"/>
                  <a:gd name="connsiteY1-22" fmla="*/ 0 h 515662"/>
                  <a:gd name="connsiteX2-23" fmla="*/ 635793 w 635793"/>
                  <a:gd name="connsiteY2-24" fmla="*/ 494532 h 515662"/>
                  <a:gd name="connsiteX3-25" fmla="*/ 323848 w 635793"/>
                  <a:gd name="connsiteY3-26" fmla="*/ 515393 h 515662"/>
                  <a:gd name="connsiteX4-27" fmla="*/ 0 w 635793"/>
                  <a:gd name="connsiteY4-28" fmla="*/ 494532 h 515662"/>
                  <a:gd name="connsiteX0-29" fmla="*/ 0 w 635793"/>
                  <a:gd name="connsiteY0-30" fmla="*/ 494532 h 533637"/>
                  <a:gd name="connsiteX1-31" fmla="*/ 317897 w 635793"/>
                  <a:gd name="connsiteY1-32" fmla="*/ 0 h 533637"/>
                  <a:gd name="connsiteX2-33" fmla="*/ 635793 w 635793"/>
                  <a:gd name="connsiteY2-34" fmla="*/ 494532 h 533637"/>
                  <a:gd name="connsiteX3-35" fmla="*/ 327340 w 635793"/>
                  <a:gd name="connsiteY3-36" fmla="*/ 533501 h 533637"/>
                  <a:gd name="connsiteX4-37" fmla="*/ 0 w 635793"/>
                  <a:gd name="connsiteY4-38" fmla="*/ 494532 h 533637"/>
                  <a:gd name="connsiteX0-39" fmla="*/ 0 w 534317"/>
                  <a:gd name="connsiteY0-40" fmla="*/ 494532 h 533637"/>
                  <a:gd name="connsiteX1-41" fmla="*/ 317897 w 534317"/>
                  <a:gd name="connsiteY1-42" fmla="*/ 0 h 533637"/>
                  <a:gd name="connsiteX2-43" fmla="*/ 534317 w 534317"/>
                  <a:gd name="connsiteY2-44" fmla="*/ 510161 h 533637"/>
                  <a:gd name="connsiteX3-45" fmla="*/ 327340 w 534317"/>
                  <a:gd name="connsiteY3-46" fmla="*/ 533501 h 533637"/>
                  <a:gd name="connsiteX4-47" fmla="*/ 0 w 534317"/>
                  <a:gd name="connsiteY4-48" fmla="*/ 494532 h 533637"/>
                  <a:gd name="connsiteX0-49" fmla="*/ 0 w 435826"/>
                  <a:gd name="connsiteY0-50" fmla="*/ 510161 h 533738"/>
                  <a:gd name="connsiteX1-51" fmla="*/ 219406 w 435826"/>
                  <a:gd name="connsiteY1-52" fmla="*/ 0 h 533738"/>
                  <a:gd name="connsiteX2-53" fmla="*/ 435826 w 435826"/>
                  <a:gd name="connsiteY2-54" fmla="*/ 510161 h 533738"/>
                  <a:gd name="connsiteX3-55" fmla="*/ 228849 w 435826"/>
                  <a:gd name="connsiteY3-56" fmla="*/ 533501 h 533738"/>
                  <a:gd name="connsiteX4-57" fmla="*/ 0 w 435826"/>
                  <a:gd name="connsiteY4-58" fmla="*/ 510161 h 533738"/>
                  <a:gd name="connsiteX0-59" fmla="*/ 0 w 435826"/>
                  <a:gd name="connsiteY0-60" fmla="*/ 510161 h 533738"/>
                  <a:gd name="connsiteX1-61" fmla="*/ 219406 w 435826"/>
                  <a:gd name="connsiteY1-62" fmla="*/ 0 h 533738"/>
                  <a:gd name="connsiteX2-63" fmla="*/ 435826 w 435826"/>
                  <a:gd name="connsiteY2-64" fmla="*/ 510161 h 533738"/>
                  <a:gd name="connsiteX3-65" fmla="*/ 228849 w 435826"/>
                  <a:gd name="connsiteY3-66" fmla="*/ 533501 h 533738"/>
                  <a:gd name="connsiteX4-67" fmla="*/ 0 w 435826"/>
                  <a:gd name="connsiteY4-68" fmla="*/ 510161 h 53373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35826" h="533738">
                    <a:moveTo>
                      <a:pt x="0" y="510161"/>
                    </a:moveTo>
                    <a:lnTo>
                      <a:pt x="219406" y="0"/>
                    </a:lnTo>
                    <a:cubicBezTo>
                      <a:pt x="325371" y="164844"/>
                      <a:pt x="356723" y="345317"/>
                      <a:pt x="435826" y="510161"/>
                    </a:cubicBezTo>
                    <a:cubicBezTo>
                      <a:pt x="331051" y="509971"/>
                      <a:pt x="333624" y="533691"/>
                      <a:pt x="228849" y="533501"/>
                    </a:cubicBezTo>
                    <a:cubicBezTo>
                      <a:pt x="120900" y="536072"/>
                      <a:pt x="107949" y="517115"/>
                      <a:pt x="0" y="510161"/>
                    </a:cubicBezTo>
                    <a:close/>
                  </a:path>
                </a:pathLst>
              </a:custGeom>
              <a:solidFill>
                <a:srgbClr val="595959"/>
              </a:solidFill>
              <a:ln w="19050">
                <a:noFill/>
              </a:ln>
            </p:spPr>
            <p:txBody>
              <a:bodyPr lIns="0" tIns="0" rIns="0" bIns="0" rtlCol="0" anchor="ctr"/>
              <a:lstStyle/>
              <a:p>
                <a:pPr algn="ctr" defTabSz="901065"/>
                <a:endParaRPr lang="es-SV">
                  <a:solidFill>
                    <a:srgbClr val="000000"/>
                  </a:solidFill>
                </a:endParaRPr>
              </a:p>
            </p:txBody>
          </p:sp>
          <p:sp>
            <p:nvSpPr>
              <p:cNvPr id="182" name="5 Triángulo isósceles"/>
              <p:cNvSpPr/>
              <p:nvPr/>
            </p:nvSpPr>
            <p:spPr bwMode="auto">
              <a:xfrm rot="10800000" flipV="1">
                <a:off x="2066669" y="3855186"/>
                <a:ext cx="371169" cy="937712"/>
              </a:xfrm>
              <a:custGeom>
                <a:avLst/>
                <a:gdLst/>
                <a:ahLst/>
                <a:cxnLst/>
                <a:rect l="l" t="t" r="r" b="b"/>
                <a:pathLst>
                  <a:path w="328896" h="692289">
                    <a:moveTo>
                      <a:pt x="0" y="0"/>
                    </a:moveTo>
                    <a:lnTo>
                      <a:pt x="328896" y="692289"/>
                    </a:lnTo>
                    <a:lnTo>
                      <a:pt x="103733" y="692289"/>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sp>
            <p:nvSpPr>
              <p:cNvPr id="183" name="73 Rectángulo redondeado"/>
              <p:cNvSpPr/>
              <p:nvPr/>
            </p:nvSpPr>
            <p:spPr bwMode="auto">
              <a:xfrm rot="16200000" flipV="1">
                <a:off x="1432803" y="5767638"/>
                <a:ext cx="2314489" cy="361625"/>
              </a:xfrm>
              <a:prstGeom prst="roundRect">
                <a:avLst>
                  <a:gd name="adj" fmla="val 0"/>
                </a:avLst>
              </a:prstGeom>
              <a:solidFill>
                <a:schemeClr val="tx1">
                  <a:alpha val="10000"/>
                </a:schemeClr>
              </a:solidFill>
              <a:ln>
                <a:noFill/>
              </a:ln>
            </p:spPr>
            <p:txBody>
              <a:bodyPr lIns="0" tIns="0" rIns="0" bIns="0" rtlCol="0" anchor="ctr"/>
              <a:lstStyle/>
              <a:p>
                <a:pPr algn="ctr" defTabSz="901065"/>
                <a:endParaRPr lang="es-SV">
                  <a:solidFill>
                    <a:srgbClr val="000000"/>
                  </a:solidFill>
                </a:endParaRPr>
              </a:p>
            </p:txBody>
          </p:sp>
          <p:sp>
            <p:nvSpPr>
              <p:cNvPr id="184" name="1 Rectángulo redondeado"/>
              <p:cNvSpPr/>
              <p:nvPr/>
            </p:nvSpPr>
            <p:spPr bwMode="auto">
              <a:xfrm rot="16200000" flipV="1">
                <a:off x="2245744" y="7244633"/>
                <a:ext cx="650511" cy="1003158"/>
              </a:xfrm>
              <a:custGeom>
                <a:avLst/>
                <a:gdLst/>
                <a:ahLst/>
                <a:cxnLst/>
                <a:rect l="l" t="t" r="r" b="b"/>
                <a:pathLst>
                  <a:path w="824972" h="1072820">
                    <a:moveTo>
                      <a:pt x="536410" y="0"/>
                    </a:moveTo>
                    <a:lnTo>
                      <a:pt x="824972" y="0"/>
                    </a:lnTo>
                    <a:lnTo>
                      <a:pt x="824972" y="1072820"/>
                    </a:lnTo>
                    <a:lnTo>
                      <a:pt x="536410" y="1072820"/>
                    </a:lnTo>
                    <a:cubicBezTo>
                      <a:pt x="240159" y="1072820"/>
                      <a:pt x="0" y="832661"/>
                      <a:pt x="0" y="536410"/>
                    </a:cubicBezTo>
                    <a:cubicBezTo>
                      <a:pt x="0" y="240159"/>
                      <a:pt x="240159" y="0"/>
                      <a:pt x="536410" y="0"/>
                    </a:cubicBezTo>
                    <a:close/>
                  </a:path>
                </a:pathLst>
              </a:custGeom>
              <a:solidFill>
                <a:schemeClr val="accent1"/>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sp>
            <p:nvSpPr>
              <p:cNvPr id="185" name="44 Rectángulo redondeado"/>
              <p:cNvSpPr/>
              <p:nvPr/>
            </p:nvSpPr>
            <p:spPr bwMode="auto">
              <a:xfrm rot="16200000" flipV="1">
                <a:off x="2417173" y="6757950"/>
                <a:ext cx="307653" cy="1003158"/>
              </a:xfrm>
              <a:prstGeom prst="roundRect">
                <a:avLst>
                  <a:gd name="adj" fmla="val 0"/>
                </a:avLst>
              </a:prstGeom>
              <a:gradFill>
                <a:gsLst>
                  <a:gs pos="0">
                    <a:schemeClr val="bg1">
                      <a:lumMod val="50000"/>
                    </a:schemeClr>
                  </a:gs>
                  <a:gs pos="13000">
                    <a:srgbClr val="5F5F5F"/>
                  </a:gs>
                  <a:gs pos="23000">
                    <a:srgbClr val="FFFFFF"/>
                  </a:gs>
                  <a:gs pos="93000">
                    <a:srgbClr val="777777"/>
                  </a:gs>
                  <a:gs pos="100000">
                    <a:srgbClr val="EAEAEA"/>
                  </a:gs>
                </a:gsLst>
                <a:lin ang="5400000" scaled="0"/>
              </a:gradFill>
              <a:ln>
                <a:noFill/>
              </a:ln>
            </p:spPr>
            <p:txBody>
              <a:bodyPr lIns="0" tIns="0" rIns="0" bIns="0" rtlCol="0" anchor="ctr"/>
              <a:lstStyle/>
              <a:p>
                <a:pPr algn="ctr" defTabSz="901065"/>
                <a:endParaRPr lang="es-SV">
                  <a:solidFill>
                    <a:srgbClr val="000000"/>
                  </a:solidFill>
                </a:endParaRPr>
              </a:p>
            </p:txBody>
          </p:sp>
          <p:sp>
            <p:nvSpPr>
              <p:cNvPr id="186" name="Forma libre 143"/>
              <p:cNvSpPr/>
              <p:nvPr/>
            </p:nvSpPr>
            <p:spPr bwMode="auto">
              <a:xfrm rot="16200000" flipV="1">
                <a:off x="2503566" y="7502455"/>
                <a:ext cx="649409" cy="488616"/>
              </a:xfrm>
              <a:custGeom>
                <a:avLst/>
                <a:gdLst>
                  <a:gd name="connsiteX0" fmla="*/ 649409 w 649409"/>
                  <a:gd name="connsiteY0" fmla="*/ 488616 h 488616"/>
                  <a:gd name="connsiteX1" fmla="*/ 649409 w 649409"/>
                  <a:gd name="connsiteY1" fmla="*/ 0 h 488616"/>
                  <a:gd name="connsiteX2" fmla="*/ 421871 w 649409"/>
                  <a:gd name="connsiteY2" fmla="*/ 0 h 488616"/>
                  <a:gd name="connsiteX3" fmla="*/ 7492 w 649409"/>
                  <a:gd name="connsiteY3" fmla="*/ 400493 h 488616"/>
                  <a:gd name="connsiteX4" fmla="*/ 0 w 649409"/>
                  <a:gd name="connsiteY4" fmla="*/ 488616 h 488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409" h="488616">
                    <a:moveTo>
                      <a:pt x="649409" y="488616"/>
                    </a:moveTo>
                    <a:lnTo>
                      <a:pt x="649409" y="0"/>
                    </a:lnTo>
                    <a:lnTo>
                      <a:pt x="421871" y="0"/>
                    </a:lnTo>
                    <a:cubicBezTo>
                      <a:pt x="217470" y="0"/>
                      <a:pt x="46932" y="171932"/>
                      <a:pt x="7492" y="400493"/>
                    </a:cubicBezTo>
                    <a:lnTo>
                      <a:pt x="0" y="488616"/>
                    </a:lnTo>
                    <a:close/>
                  </a:path>
                </a:pathLst>
              </a:custGeom>
              <a:solidFill>
                <a:schemeClr val="accent1">
                  <a:alpha val="10000"/>
                </a:schemeClr>
              </a:solidFill>
              <a:ln>
                <a:solidFill>
                  <a:schemeClr val="accent3"/>
                </a:solid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grpSp>
        <p:grpSp>
          <p:nvGrpSpPr>
            <p:cNvPr id="17" name="Grupo 151"/>
            <p:cNvGrpSpPr/>
            <p:nvPr/>
          </p:nvGrpSpPr>
          <p:grpSpPr>
            <a:xfrm>
              <a:off x="3531915" y="5678749"/>
              <a:ext cx="704440" cy="2522200"/>
              <a:chOff x="2066669" y="3483419"/>
              <a:chExt cx="1005914" cy="4588048"/>
            </a:xfrm>
          </p:grpSpPr>
          <p:sp>
            <p:nvSpPr>
              <p:cNvPr id="189" name="47 Rectángulo redondeado"/>
              <p:cNvSpPr/>
              <p:nvPr/>
            </p:nvSpPr>
            <p:spPr bwMode="auto">
              <a:xfrm rot="16200000" flipV="1">
                <a:off x="1413755" y="5446874"/>
                <a:ext cx="2314497" cy="1003158"/>
              </a:xfrm>
              <a:prstGeom prst="roundRect">
                <a:avLst>
                  <a:gd name="adj" fmla="val 0"/>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190" name="5 Triángulo isósceles"/>
              <p:cNvSpPr/>
              <p:nvPr/>
            </p:nvSpPr>
            <p:spPr bwMode="auto">
              <a:xfrm rot="10800000" flipV="1">
                <a:off x="2071305" y="3485147"/>
                <a:ext cx="996644" cy="1315669"/>
              </a:xfrm>
              <a:custGeom>
                <a:avLst/>
                <a:gdLst>
                  <a:gd name="connsiteX0" fmla="*/ 0 w 1063000"/>
                  <a:gd name="connsiteY0" fmla="*/ 1115371 h 1679304"/>
                  <a:gd name="connsiteX1" fmla="*/ 539623 w 1063000"/>
                  <a:gd name="connsiteY1" fmla="*/ 0 h 1679304"/>
                  <a:gd name="connsiteX2" fmla="*/ 1063000 w 1063000"/>
                  <a:gd name="connsiteY2" fmla="*/ 1679304 h 1679304"/>
                  <a:gd name="connsiteX3" fmla="*/ 0 w 1063000"/>
                  <a:gd name="connsiteY3" fmla="*/ 1115371 h 1679304"/>
                  <a:gd name="connsiteX0-1" fmla="*/ 0 w 1059741"/>
                  <a:gd name="connsiteY0-2" fmla="*/ 1667795 h 1679304"/>
                  <a:gd name="connsiteX1-3" fmla="*/ 536364 w 1059741"/>
                  <a:gd name="connsiteY1-4" fmla="*/ 0 h 1679304"/>
                  <a:gd name="connsiteX2-5" fmla="*/ 1059741 w 1059741"/>
                  <a:gd name="connsiteY2-6" fmla="*/ 1679304 h 1679304"/>
                  <a:gd name="connsiteX3-7" fmla="*/ 0 w 1059741"/>
                  <a:gd name="connsiteY3-8" fmla="*/ 1667795 h 1679304"/>
                  <a:gd name="connsiteX0-9" fmla="*/ 0 w 1065852"/>
                  <a:gd name="connsiteY0-10" fmla="*/ 1667795 h 1668514"/>
                  <a:gd name="connsiteX1-11" fmla="*/ 536364 w 1065852"/>
                  <a:gd name="connsiteY1-12" fmla="*/ 0 h 1668514"/>
                  <a:gd name="connsiteX2-13" fmla="*/ 1065852 w 1065852"/>
                  <a:gd name="connsiteY2-14" fmla="*/ 1668514 h 1668514"/>
                  <a:gd name="connsiteX3-15" fmla="*/ 0 w 1065852"/>
                  <a:gd name="connsiteY3-16" fmla="*/ 1667795 h 1668514"/>
                </a:gdLst>
                <a:ahLst/>
                <a:cxnLst>
                  <a:cxn ang="0">
                    <a:pos x="connsiteX0-1" y="connsiteY0-2"/>
                  </a:cxn>
                  <a:cxn ang="0">
                    <a:pos x="connsiteX1-3" y="connsiteY1-4"/>
                  </a:cxn>
                  <a:cxn ang="0">
                    <a:pos x="connsiteX2-5" y="connsiteY2-6"/>
                  </a:cxn>
                  <a:cxn ang="0">
                    <a:pos x="connsiteX3-7" y="connsiteY3-8"/>
                  </a:cxn>
                </a:cxnLst>
                <a:rect l="l" t="t" r="r" b="b"/>
                <a:pathLst>
                  <a:path w="1065852" h="1668514">
                    <a:moveTo>
                      <a:pt x="0" y="1667795"/>
                    </a:moveTo>
                    <a:lnTo>
                      <a:pt x="536364" y="0"/>
                    </a:lnTo>
                    <a:lnTo>
                      <a:pt x="1065852" y="1668514"/>
                    </a:lnTo>
                    <a:lnTo>
                      <a:pt x="0" y="1667795"/>
                    </a:lnTo>
                    <a:close/>
                  </a:path>
                </a:pathLst>
              </a:custGeom>
              <a:solidFill>
                <a:srgbClr val="E2C4AC"/>
              </a:solidFill>
              <a:ln>
                <a:noFill/>
              </a:ln>
            </p:spPr>
            <p:txBody>
              <a:bodyPr lIns="0" tIns="0" rIns="0" bIns="0" rtlCol="0" anchor="ctr"/>
              <a:lstStyle/>
              <a:p>
                <a:pPr algn="ctr" defTabSz="901065"/>
                <a:endParaRPr lang="es-SV">
                  <a:solidFill>
                    <a:srgbClr val="000000"/>
                  </a:solidFill>
                </a:endParaRPr>
              </a:p>
            </p:txBody>
          </p:sp>
          <p:sp>
            <p:nvSpPr>
              <p:cNvPr id="191" name="6 Triángulo isósceles"/>
              <p:cNvSpPr/>
              <p:nvPr/>
            </p:nvSpPr>
            <p:spPr bwMode="auto">
              <a:xfrm rot="10800000" flipV="1">
                <a:off x="2429841" y="3483419"/>
                <a:ext cx="278161" cy="387381"/>
              </a:xfrm>
              <a:custGeom>
                <a:avLst/>
                <a:gdLst>
                  <a:gd name="connsiteX0" fmla="*/ 0 w 635793"/>
                  <a:gd name="connsiteY0" fmla="*/ 494532 h 494532"/>
                  <a:gd name="connsiteX1" fmla="*/ 317897 w 635793"/>
                  <a:gd name="connsiteY1" fmla="*/ 0 h 494532"/>
                  <a:gd name="connsiteX2" fmla="*/ 635793 w 635793"/>
                  <a:gd name="connsiteY2" fmla="*/ 494532 h 494532"/>
                  <a:gd name="connsiteX3" fmla="*/ 0 w 635793"/>
                  <a:gd name="connsiteY3" fmla="*/ 494532 h 494532"/>
                  <a:gd name="connsiteX0-1" fmla="*/ 0 w 635793"/>
                  <a:gd name="connsiteY0-2" fmla="*/ 494532 h 517775"/>
                  <a:gd name="connsiteX1-3" fmla="*/ 317897 w 635793"/>
                  <a:gd name="connsiteY1-4" fmla="*/ 0 h 517775"/>
                  <a:gd name="connsiteX2-5" fmla="*/ 635793 w 635793"/>
                  <a:gd name="connsiteY2-6" fmla="*/ 494532 h 517775"/>
                  <a:gd name="connsiteX3-7" fmla="*/ 309561 w 635793"/>
                  <a:gd name="connsiteY3-8" fmla="*/ 517774 h 517775"/>
                  <a:gd name="connsiteX4" fmla="*/ 0 w 635793"/>
                  <a:gd name="connsiteY4" fmla="*/ 494532 h 517775"/>
                  <a:gd name="connsiteX0-9" fmla="*/ 0 w 635793"/>
                  <a:gd name="connsiteY0-10" fmla="*/ 494532 h 515394"/>
                  <a:gd name="connsiteX1-11" fmla="*/ 317897 w 635793"/>
                  <a:gd name="connsiteY1-12" fmla="*/ 0 h 515394"/>
                  <a:gd name="connsiteX2-13" fmla="*/ 635793 w 635793"/>
                  <a:gd name="connsiteY2-14" fmla="*/ 494532 h 515394"/>
                  <a:gd name="connsiteX3-15" fmla="*/ 323848 w 635793"/>
                  <a:gd name="connsiteY3-16" fmla="*/ 515393 h 515394"/>
                  <a:gd name="connsiteX4-17" fmla="*/ 0 w 635793"/>
                  <a:gd name="connsiteY4-18" fmla="*/ 494532 h 515394"/>
                  <a:gd name="connsiteX0-19" fmla="*/ 0 w 635793"/>
                  <a:gd name="connsiteY0-20" fmla="*/ 494532 h 515662"/>
                  <a:gd name="connsiteX1-21" fmla="*/ 317897 w 635793"/>
                  <a:gd name="connsiteY1-22" fmla="*/ 0 h 515662"/>
                  <a:gd name="connsiteX2-23" fmla="*/ 635793 w 635793"/>
                  <a:gd name="connsiteY2-24" fmla="*/ 494532 h 515662"/>
                  <a:gd name="connsiteX3-25" fmla="*/ 323848 w 635793"/>
                  <a:gd name="connsiteY3-26" fmla="*/ 515393 h 515662"/>
                  <a:gd name="connsiteX4-27" fmla="*/ 0 w 635793"/>
                  <a:gd name="connsiteY4-28" fmla="*/ 494532 h 515662"/>
                  <a:gd name="connsiteX0-29" fmla="*/ 0 w 635793"/>
                  <a:gd name="connsiteY0-30" fmla="*/ 494532 h 533637"/>
                  <a:gd name="connsiteX1-31" fmla="*/ 317897 w 635793"/>
                  <a:gd name="connsiteY1-32" fmla="*/ 0 h 533637"/>
                  <a:gd name="connsiteX2-33" fmla="*/ 635793 w 635793"/>
                  <a:gd name="connsiteY2-34" fmla="*/ 494532 h 533637"/>
                  <a:gd name="connsiteX3-35" fmla="*/ 327340 w 635793"/>
                  <a:gd name="connsiteY3-36" fmla="*/ 533501 h 533637"/>
                  <a:gd name="connsiteX4-37" fmla="*/ 0 w 635793"/>
                  <a:gd name="connsiteY4-38" fmla="*/ 494532 h 533637"/>
                  <a:gd name="connsiteX0-39" fmla="*/ 0 w 534317"/>
                  <a:gd name="connsiteY0-40" fmla="*/ 494532 h 533637"/>
                  <a:gd name="connsiteX1-41" fmla="*/ 317897 w 534317"/>
                  <a:gd name="connsiteY1-42" fmla="*/ 0 h 533637"/>
                  <a:gd name="connsiteX2-43" fmla="*/ 534317 w 534317"/>
                  <a:gd name="connsiteY2-44" fmla="*/ 510161 h 533637"/>
                  <a:gd name="connsiteX3-45" fmla="*/ 327340 w 534317"/>
                  <a:gd name="connsiteY3-46" fmla="*/ 533501 h 533637"/>
                  <a:gd name="connsiteX4-47" fmla="*/ 0 w 534317"/>
                  <a:gd name="connsiteY4-48" fmla="*/ 494532 h 533637"/>
                  <a:gd name="connsiteX0-49" fmla="*/ 0 w 435826"/>
                  <a:gd name="connsiteY0-50" fmla="*/ 510161 h 533738"/>
                  <a:gd name="connsiteX1-51" fmla="*/ 219406 w 435826"/>
                  <a:gd name="connsiteY1-52" fmla="*/ 0 h 533738"/>
                  <a:gd name="connsiteX2-53" fmla="*/ 435826 w 435826"/>
                  <a:gd name="connsiteY2-54" fmla="*/ 510161 h 533738"/>
                  <a:gd name="connsiteX3-55" fmla="*/ 228849 w 435826"/>
                  <a:gd name="connsiteY3-56" fmla="*/ 533501 h 533738"/>
                  <a:gd name="connsiteX4-57" fmla="*/ 0 w 435826"/>
                  <a:gd name="connsiteY4-58" fmla="*/ 510161 h 533738"/>
                  <a:gd name="connsiteX0-59" fmla="*/ 0 w 435826"/>
                  <a:gd name="connsiteY0-60" fmla="*/ 510161 h 533738"/>
                  <a:gd name="connsiteX1-61" fmla="*/ 219406 w 435826"/>
                  <a:gd name="connsiteY1-62" fmla="*/ 0 h 533738"/>
                  <a:gd name="connsiteX2-63" fmla="*/ 435826 w 435826"/>
                  <a:gd name="connsiteY2-64" fmla="*/ 510161 h 533738"/>
                  <a:gd name="connsiteX3-65" fmla="*/ 228849 w 435826"/>
                  <a:gd name="connsiteY3-66" fmla="*/ 533501 h 533738"/>
                  <a:gd name="connsiteX4-67" fmla="*/ 0 w 435826"/>
                  <a:gd name="connsiteY4-68" fmla="*/ 510161 h 53373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435826" h="533738">
                    <a:moveTo>
                      <a:pt x="0" y="510161"/>
                    </a:moveTo>
                    <a:lnTo>
                      <a:pt x="219406" y="0"/>
                    </a:lnTo>
                    <a:cubicBezTo>
                      <a:pt x="325371" y="164844"/>
                      <a:pt x="356723" y="345317"/>
                      <a:pt x="435826" y="510161"/>
                    </a:cubicBezTo>
                    <a:cubicBezTo>
                      <a:pt x="331051" y="509971"/>
                      <a:pt x="333624" y="533691"/>
                      <a:pt x="228849" y="533501"/>
                    </a:cubicBezTo>
                    <a:cubicBezTo>
                      <a:pt x="120900" y="536072"/>
                      <a:pt x="107949" y="517115"/>
                      <a:pt x="0" y="510161"/>
                    </a:cubicBezTo>
                    <a:close/>
                  </a:path>
                </a:pathLst>
              </a:custGeom>
              <a:solidFill>
                <a:srgbClr val="595959"/>
              </a:solidFill>
              <a:ln w="19050">
                <a:noFill/>
              </a:ln>
            </p:spPr>
            <p:txBody>
              <a:bodyPr lIns="0" tIns="0" rIns="0" bIns="0" rtlCol="0" anchor="ctr"/>
              <a:lstStyle/>
              <a:p>
                <a:pPr algn="ctr" defTabSz="901065"/>
                <a:endParaRPr lang="es-SV">
                  <a:solidFill>
                    <a:srgbClr val="000000"/>
                  </a:solidFill>
                </a:endParaRPr>
              </a:p>
            </p:txBody>
          </p:sp>
          <p:sp>
            <p:nvSpPr>
              <p:cNvPr id="192" name="5 Triángulo isósceles"/>
              <p:cNvSpPr/>
              <p:nvPr/>
            </p:nvSpPr>
            <p:spPr bwMode="auto">
              <a:xfrm rot="10800000" flipV="1">
                <a:off x="2066669" y="3855186"/>
                <a:ext cx="371169" cy="937712"/>
              </a:xfrm>
              <a:custGeom>
                <a:avLst/>
                <a:gdLst/>
                <a:ahLst/>
                <a:cxnLst/>
                <a:rect l="l" t="t" r="r" b="b"/>
                <a:pathLst>
                  <a:path w="328896" h="692289">
                    <a:moveTo>
                      <a:pt x="0" y="0"/>
                    </a:moveTo>
                    <a:lnTo>
                      <a:pt x="328896" y="692289"/>
                    </a:lnTo>
                    <a:lnTo>
                      <a:pt x="103733" y="692289"/>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sp>
            <p:nvSpPr>
              <p:cNvPr id="193" name="73 Rectángulo redondeado"/>
              <p:cNvSpPr/>
              <p:nvPr/>
            </p:nvSpPr>
            <p:spPr bwMode="auto">
              <a:xfrm rot="16200000" flipV="1">
                <a:off x="1432803" y="5767638"/>
                <a:ext cx="2314489" cy="361625"/>
              </a:xfrm>
              <a:prstGeom prst="roundRect">
                <a:avLst>
                  <a:gd name="adj" fmla="val 0"/>
                </a:avLst>
              </a:prstGeom>
              <a:solidFill>
                <a:schemeClr val="tx1">
                  <a:alpha val="10000"/>
                </a:schemeClr>
              </a:solidFill>
              <a:ln>
                <a:noFill/>
              </a:ln>
            </p:spPr>
            <p:txBody>
              <a:bodyPr lIns="0" tIns="0" rIns="0" bIns="0" rtlCol="0" anchor="ctr"/>
              <a:lstStyle/>
              <a:p>
                <a:pPr algn="ctr" defTabSz="901065"/>
                <a:endParaRPr lang="es-SV">
                  <a:solidFill>
                    <a:srgbClr val="000000"/>
                  </a:solidFill>
                </a:endParaRPr>
              </a:p>
            </p:txBody>
          </p:sp>
          <p:sp>
            <p:nvSpPr>
              <p:cNvPr id="194" name="1 Rectángulo redondeado"/>
              <p:cNvSpPr/>
              <p:nvPr/>
            </p:nvSpPr>
            <p:spPr bwMode="auto">
              <a:xfrm rot="16200000" flipV="1">
                <a:off x="2245744" y="7244633"/>
                <a:ext cx="650511" cy="1003158"/>
              </a:xfrm>
              <a:custGeom>
                <a:avLst/>
                <a:gdLst/>
                <a:ahLst/>
                <a:cxnLst/>
                <a:rect l="l" t="t" r="r" b="b"/>
                <a:pathLst>
                  <a:path w="824972" h="1072820">
                    <a:moveTo>
                      <a:pt x="536410" y="0"/>
                    </a:moveTo>
                    <a:lnTo>
                      <a:pt x="824972" y="0"/>
                    </a:lnTo>
                    <a:lnTo>
                      <a:pt x="824972" y="1072820"/>
                    </a:lnTo>
                    <a:lnTo>
                      <a:pt x="536410" y="1072820"/>
                    </a:lnTo>
                    <a:cubicBezTo>
                      <a:pt x="240159" y="1072820"/>
                      <a:pt x="0" y="832661"/>
                      <a:pt x="0" y="536410"/>
                    </a:cubicBezTo>
                    <a:cubicBezTo>
                      <a:pt x="0" y="240159"/>
                      <a:pt x="240159" y="0"/>
                      <a:pt x="536410" y="0"/>
                    </a:cubicBezTo>
                    <a:close/>
                  </a:path>
                </a:pathLst>
              </a:custGeom>
              <a:solidFill>
                <a:schemeClr val="accent1"/>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sp>
            <p:nvSpPr>
              <p:cNvPr id="195" name="44 Rectángulo redondeado"/>
              <p:cNvSpPr/>
              <p:nvPr/>
            </p:nvSpPr>
            <p:spPr bwMode="auto">
              <a:xfrm rot="16200000" flipV="1">
                <a:off x="2417173" y="6757950"/>
                <a:ext cx="307653" cy="1003158"/>
              </a:xfrm>
              <a:prstGeom prst="roundRect">
                <a:avLst>
                  <a:gd name="adj" fmla="val 0"/>
                </a:avLst>
              </a:prstGeom>
              <a:gradFill>
                <a:gsLst>
                  <a:gs pos="0">
                    <a:schemeClr val="bg1">
                      <a:lumMod val="50000"/>
                    </a:schemeClr>
                  </a:gs>
                  <a:gs pos="13000">
                    <a:srgbClr val="5F5F5F"/>
                  </a:gs>
                  <a:gs pos="23000">
                    <a:srgbClr val="FFFFFF"/>
                  </a:gs>
                  <a:gs pos="93000">
                    <a:srgbClr val="777777"/>
                  </a:gs>
                  <a:gs pos="100000">
                    <a:srgbClr val="EAEAEA"/>
                  </a:gs>
                </a:gsLst>
                <a:lin ang="5400000" scaled="0"/>
              </a:gradFill>
              <a:ln>
                <a:noFill/>
              </a:ln>
            </p:spPr>
            <p:txBody>
              <a:bodyPr lIns="0" tIns="0" rIns="0" bIns="0" rtlCol="0" anchor="ctr"/>
              <a:lstStyle/>
              <a:p>
                <a:pPr algn="ctr" defTabSz="901065"/>
                <a:endParaRPr lang="es-SV">
                  <a:solidFill>
                    <a:srgbClr val="000000"/>
                  </a:solidFill>
                </a:endParaRPr>
              </a:p>
            </p:txBody>
          </p:sp>
          <p:sp>
            <p:nvSpPr>
              <p:cNvPr id="196" name="Forma libre 159"/>
              <p:cNvSpPr/>
              <p:nvPr/>
            </p:nvSpPr>
            <p:spPr bwMode="auto">
              <a:xfrm rot="16200000" flipV="1">
                <a:off x="2503566" y="7502455"/>
                <a:ext cx="649409" cy="488616"/>
              </a:xfrm>
              <a:custGeom>
                <a:avLst/>
                <a:gdLst>
                  <a:gd name="connsiteX0" fmla="*/ 649409 w 649409"/>
                  <a:gd name="connsiteY0" fmla="*/ 488616 h 488616"/>
                  <a:gd name="connsiteX1" fmla="*/ 649409 w 649409"/>
                  <a:gd name="connsiteY1" fmla="*/ 0 h 488616"/>
                  <a:gd name="connsiteX2" fmla="*/ 421871 w 649409"/>
                  <a:gd name="connsiteY2" fmla="*/ 0 h 488616"/>
                  <a:gd name="connsiteX3" fmla="*/ 7492 w 649409"/>
                  <a:gd name="connsiteY3" fmla="*/ 400493 h 488616"/>
                  <a:gd name="connsiteX4" fmla="*/ 0 w 649409"/>
                  <a:gd name="connsiteY4" fmla="*/ 488616 h 488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409" h="488616">
                    <a:moveTo>
                      <a:pt x="649409" y="488616"/>
                    </a:moveTo>
                    <a:lnTo>
                      <a:pt x="649409" y="0"/>
                    </a:lnTo>
                    <a:lnTo>
                      <a:pt x="421871" y="0"/>
                    </a:lnTo>
                    <a:cubicBezTo>
                      <a:pt x="217470" y="0"/>
                      <a:pt x="46932" y="171932"/>
                      <a:pt x="7492" y="400493"/>
                    </a:cubicBezTo>
                    <a:lnTo>
                      <a:pt x="0" y="488616"/>
                    </a:lnTo>
                    <a:close/>
                  </a:path>
                </a:pathLst>
              </a:custGeom>
              <a:solidFill>
                <a:schemeClr val="tx1">
                  <a:alpha val="10000"/>
                </a:schemeClr>
              </a:solidFill>
              <a:ln>
                <a:noFill/>
              </a:ln>
            </p:spPr>
            <p:txBody>
              <a:bodyPr rot="0" spcFirstLastPara="0" vertOverflow="overflow" horzOverflow="overflow" vert="horz" wrap="square" lIns="0" tIns="0" rIns="0" bIns="0" numCol="1" spcCol="0" rtlCol="0" fromWordArt="0" anchor="ctr" anchorCtr="0" forceAA="0" compatLnSpc="1">
                <a:noAutofit/>
              </a:bodyPr>
              <a:lstStyle/>
              <a:p>
                <a:pPr algn="ctr" defTabSz="901065"/>
                <a:endParaRPr lang="es-SV">
                  <a:solidFill>
                    <a:srgbClr val="000000"/>
                  </a:solidFill>
                </a:endParaRPr>
              </a:p>
            </p:txBody>
          </p:sp>
        </p:grpSp>
      </p:grpSp>
      <p:sp>
        <p:nvSpPr>
          <p:cNvPr id="197" name="Estrella de 5 puntas 216"/>
          <p:cNvSpPr>
            <a:spLocks noChangeAspect="1"/>
          </p:cNvSpPr>
          <p:nvPr/>
        </p:nvSpPr>
        <p:spPr bwMode="auto">
          <a:xfrm rot="20668698">
            <a:off x="3298369" y="1617437"/>
            <a:ext cx="77239" cy="77259"/>
          </a:xfrm>
          <a:prstGeom prst="star5">
            <a:avLst>
              <a:gd name="adj" fmla="val 24347"/>
              <a:gd name="hf" fmla="val 105146"/>
              <a:gd name="vf" fmla="val 110557"/>
            </a:avLst>
          </a:prstGeom>
          <a:solidFill>
            <a:srgbClr val="FCFCE0"/>
          </a:solidFill>
          <a:ln>
            <a:noFill/>
          </a:ln>
        </p:spPr>
        <p:txBody>
          <a:bodyPr lIns="0" tIns="0" rIns="0" bIns="0" rtlCol="0" anchor="ctr"/>
          <a:lstStyle/>
          <a:p>
            <a:pPr algn="ctr" defTabSz="901065"/>
            <a:endParaRPr lang="es-E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additive="base">
                                        <p:cTn id="7" dur="1250" fill="hold"/>
                                        <p:tgtEl>
                                          <p:spTgt spid="187"/>
                                        </p:tgtEl>
                                        <p:attrNameLst>
                                          <p:attrName>ppt_x</p:attrName>
                                        </p:attrNameLst>
                                      </p:cBhvr>
                                      <p:tavLst>
                                        <p:tav tm="0">
                                          <p:val>
                                            <p:strVal val="#ppt_x"/>
                                          </p:val>
                                        </p:tav>
                                        <p:tav tm="100000">
                                          <p:val>
                                            <p:strVal val="#ppt_x"/>
                                          </p:val>
                                        </p:tav>
                                      </p:tavLst>
                                    </p:anim>
                                    <p:anim calcmode="lin" valueType="num">
                                      <p:cBhvr additive="base">
                                        <p:cTn id="8" dur="1250" fill="hold"/>
                                        <p:tgtEl>
                                          <p:spTgt spid="187"/>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800"/>
                                  </p:stCondLst>
                                  <p:childTnLst>
                                    <p:set>
                                      <p:cBhvr>
                                        <p:cTn id="10" dur="1" fill="hold">
                                          <p:stCondLst>
                                            <p:cond delay="0"/>
                                          </p:stCondLst>
                                        </p:cTn>
                                        <p:tgtEl>
                                          <p:spTgt spid="200"/>
                                        </p:tgtEl>
                                        <p:attrNameLst>
                                          <p:attrName>style.visibility</p:attrName>
                                        </p:attrNameLst>
                                      </p:cBhvr>
                                      <p:to>
                                        <p:strVal val="visible"/>
                                      </p:to>
                                    </p:set>
                                    <p:anim calcmode="lin" valueType="num">
                                      <p:cBhvr additive="base">
                                        <p:cTn id="11" dur="900" fill="hold"/>
                                        <p:tgtEl>
                                          <p:spTgt spid="200"/>
                                        </p:tgtEl>
                                        <p:attrNameLst>
                                          <p:attrName>ppt_x</p:attrName>
                                        </p:attrNameLst>
                                      </p:cBhvr>
                                      <p:tavLst>
                                        <p:tav tm="0">
                                          <p:val>
                                            <p:strVal val="1+#ppt_w/2"/>
                                          </p:val>
                                        </p:tav>
                                        <p:tav tm="100000">
                                          <p:val>
                                            <p:strVal val="#ppt_x"/>
                                          </p:val>
                                        </p:tav>
                                      </p:tavLst>
                                    </p:anim>
                                    <p:anim calcmode="lin" valueType="num">
                                      <p:cBhvr additive="base">
                                        <p:cTn id="12" dur="900" fill="hold"/>
                                        <p:tgtEl>
                                          <p:spTgt spid="20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3000"/>
                            </p:stCondLst>
                            <p:childTnLst>
                              <p:par>
                                <p:cTn id="22" presetID="26" presetClass="emph" presetSubtype="0" repeatCount="2000" fill="hold" nodeType="afterEffect">
                                  <p:stCondLst>
                                    <p:cond delay="0"/>
                                  </p:stCondLst>
                                  <p:childTnLst>
                                    <p:animEffect transition="out" filter="fade">
                                      <p:cBhvr>
                                        <p:cTn id="23" dur="500" tmFilter="0, 0; .2, .5; .8, .5; 1, 0"/>
                                        <p:tgtEl>
                                          <p:spTgt spid="5"/>
                                        </p:tgtEl>
                                      </p:cBhvr>
                                    </p:animEffect>
                                    <p:animScale>
                                      <p:cBhvr>
                                        <p:cTn id="24" dur="250" autoRev="1" fill="hold"/>
                                        <p:tgtEl>
                                          <p:spTgt spid="5"/>
                                        </p:tgtEl>
                                      </p:cBhvr>
                                      <p:by x="105000" y="105000"/>
                                    </p:animScale>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6" presetClass="emph" presetSubtype="0" repeatCount="2000" fill="hold" nodeType="withEffect">
                                  <p:stCondLst>
                                    <p:cond delay="150"/>
                                  </p:stCondLst>
                                  <p:childTnLst>
                                    <p:animEffect transition="out" filter="fade">
                                      <p:cBhvr>
                                        <p:cTn id="29" dur="500" tmFilter="0, 0; .2, .5; .8, .5; 1, 0"/>
                                        <p:tgtEl>
                                          <p:spTgt spid="7"/>
                                        </p:tgtEl>
                                      </p:cBhvr>
                                    </p:animEffect>
                                    <p:animScale>
                                      <p:cBhvr>
                                        <p:cTn id="30" dur="250" autoRev="1" fill="hold"/>
                                        <p:tgtEl>
                                          <p:spTgt spid="7"/>
                                        </p:tgtEl>
                                      </p:cBhvr>
                                      <p:by x="105000" y="105000"/>
                                    </p:animScale>
                                  </p:childTnLst>
                                </p:cTn>
                              </p:par>
                              <p:par>
                                <p:cTn id="31" presetID="10" presetClass="entr" presetSubtype="0" fill="hold" nodeType="withEffect">
                                  <p:stCondLst>
                                    <p:cond delay="15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par>
                                <p:cTn id="34" presetID="26" presetClass="emph" presetSubtype="0" repeatCount="2000" fill="hold" nodeType="withEffect">
                                  <p:stCondLst>
                                    <p:cond delay="30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66"/>
                                        </p:tgtEl>
                                        <p:attrNameLst>
                                          <p:attrName>style.visibility</p:attrName>
                                        </p:attrNameLst>
                                      </p:cBhvr>
                                      <p:to>
                                        <p:strVal val="visible"/>
                                      </p:to>
                                    </p:set>
                                    <p:animEffect transition="in" filter="wipe(up)">
                                      <p:cBhvr>
                                        <p:cTn id="43" dur="500"/>
                                        <p:tgtEl>
                                          <p:spTgt spid="16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67"/>
                                        </p:tgtEl>
                                        <p:attrNameLst>
                                          <p:attrName>style.visibility</p:attrName>
                                        </p:attrNameLst>
                                      </p:cBhvr>
                                      <p:to>
                                        <p:strVal val="visible"/>
                                      </p:to>
                                    </p:set>
                                    <p:animEffect transition="in" filter="wipe(up)">
                                      <p:cBhvr>
                                        <p:cTn id="46" dur="500"/>
                                        <p:tgtEl>
                                          <p:spTgt spid="167"/>
                                        </p:tgtEl>
                                      </p:cBhvr>
                                    </p:animEffect>
                                  </p:childTnLst>
                                </p:cTn>
                              </p:par>
                              <p:par>
                                <p:cTn id="47" presetID="10" presetClass="entr" presetSubtype="0" fill="hold" grpId="0" nodeType="withEffect">
                                  <p:stCondLst>
                                    <p:cond delay="180"/>
                                  </p:stCondLst>
                                  <p:childTnLst>
                                    <p:set>
                                      <p:cBhvr>
                                        <p:cTn id="48" dur="1" fill="hold">
                                          <p:stCondLst>
                                            <p:cond delay="0"/>
                                          </p:stCondLst>
                                        </p:cTn>
                                        <p:tgtEl>
                                          <p:spTgt spid="205"/>
                                        </p:tgtEl>
                                        <p:attrNameLst>
                                          <p:attrName>style.visibility</p:attrName>
                                        </p:attrNameLst>
                                      </p:cBhvr>
                                      <p:to>
                                        <p:strVal val="visible"/>
                                      </p:to>
                                    </p:set>
                                    <p:animEffect transition="in" filter="fade">
                                      <p:cBhvr>
                                        <p:cTn id="49" dur="500"/>
                                        <p:tgtEl>
                                          <p:spTgt spid="205"/>
                                        </p:tgtEl>
                                      </p:cBhvr>
                                    </p:animEffect>
                                  </p:childTnLst>
                                </p:cTn>
                              </p:par>
                              <p:par>
                                <p:cTn id="50" presetID="10" presetClass="entr" presetSubtype="0" fill="hold" grpId="0" nodeType="withEffect">
                                  <p:stCondLst>
                                    <p:cond delay="240"/>
                                  </p:stCondLst>
                                  <p:childTnLst>
                                    <p:set>
                                      <p:cBhvr>
                                        <p:cTn id="51" dur="1" fill="hold">
                                          <p:stCondLst>
                                            <p:cond delay="0"/>
                                          </p:stCondLst>
                                        </p:cTn>
                                        <p:tgtEl>
                                          <p:spTgt spid="199"/>
                                        </p:tgtEl>
                                        <p:attrNameLst>
                                          <p:attrName>style.visibility</p:attrName>
                                        </p:attrNameLst>
                                      </p:cBhvr>
                                      <p:to>
                                        <p:strVal val="visible"/>
                                      </p:to>
                                    </p:set>
                                    <p:animEffect transition="in" filter="fade">
                                      <p:cBhvr>
                                        <p:cTn id="52" dur="500"/>
                                        <p:tgtEl>
                                          <p:spTgt spid="199"/>
                                        </p:tgtEl>
                                      </p:cBhvr>
                                    </p:animEffect>
                                  </p:childTnLst>
                                </p:cTn>
                              </p:par>
                            </p:childTnLst>
                          </p:cTn>
                        </p:par>
                        <p:par>
                          <p:cTn id="53" fill="hold">
                            <p:stCondLst>
                              <p:cond delay="4000"/>
                            </p:stCondLst>
                            <p:childTnLst>
                              <p:par>
                                <p:cTn id="54" presetID="64" presetClass="path" presetSubtype="0" accel="50000" decel="50000" fill="hold" nodeType="afterEffect">
                                  <p:stCondLst>
                                    <p:cond delay="0"/>
                                  </p:stCondLst>
                                  <p:childTnLst>
                                    <p:animMotion origin="layout" path="M 4.375E-6 3.51852E-6 L 4.375E-6 -0.77234 " pathEditMode="relative" rAng="0" ptsTypes="AA">
                                      <p:cBhvr>
                                        <p:cTn id="55" dur="2000" fill="hold"/>
                                        <p:tgtEl>
                                          <p:spTgt spid="11"/>
                                        </p:tgtEl>
                                        <p:attrNameLst>
                                          <p:attrName>ppt_x</p:attrName>
                                          <p:attrName>ppt_y</p:attrName>
                                        </p:attrNameLst>
                                      </p:cBhvr>
                                      <p:rCtr x="0" y="-38611"/>
                                    </p:animMotion>
                                  </p:childTnLst>
                                </p:cTn>
                              </p:par>
                              <p:par>
                                <p:cTn id="56" presetID="64" presetClass="path" presetSubtype="0" accel="50000" decel="50000" fill="hold" nodeType="withEffect">
                                  <p:stCondLst>
                                    <p:cond delay="0"/>
                                  </p:stCondLst>
                                  <p:childTnLst>
                                    <p:animMotion origin="layout" path="M -2.00586E-6 1.2963E-6 L -2.00586E-6 -0.74595 " pathEditMode="relative" rAng="0" ptsTypes="AA">
                                      <p:cBhvr>
                                        <p:cTn id="57" dur="2000" fill="hold"/>
                                        <p:tgtEl>
                                          <p:spTgt spid="5"/>
                                        </p:tgtEl>
                                        <p:attrNameLst>
                                          <p:attrName>ppt_x</p:attrName>
                                          <p:attrName>ppt_y</p:attrName>
                                        </p:attrNameLst>
                                      </p:cBhvr>
                                      <p:rCtr x="0" y="-37303"/>
                                    </p:animMotion>
                                  </p:childTnLst>
                                </p:cTn>
                              </p:par>
                              <p:par>
                                <p:cTn id="58" presetID="64" presetClass="path" presetSubtype="0" accel="50000" decel="50000" fill="hold" nodeType="withEffect">
                                  <p:stCondLst>
                                    <p:cond delay="0"/>
                                  </p:stCondLst>
                                  <p:childTnLst>
                                    <p:animMotion origin="layout" path="M 3.35396E-6 9.25926E-7 L 3.35396E-6 -0.77593 " pathEditMode="relative" rAng="0" ptsTypes="AA">
                                      <p:cBhvr>
                                        <p:cTn id="59" dur="2000" fill="hold"/>
                                        <p:tgtEl>
                                          <p:spTgt spid="7"/>
                                        </p:tgtEl>
                                        <p:attrNameLst>
                                          <p:attrName>ppt_x</p:attrName>
                                          <p:attrName>ppt_y</p:attrName>
                                        </p:attrNameLst>
                                      </p:cBhvr>
                                      <p:rCtr x="0" y="-38796"/>
                                    </p:animMotion>
                                  </p:childTnLst>
                                </p:cTn>
                              </p:par>
                              <p:par>
                                <p:cTn id="60" presetID="64" presetClass="path" presetSubtype="0" accel="50000" decel="50000" fill="hold" nodeType="withEffect">
                                  <p:stCondLst>
                                    <p:cond delay="0"/>
                                  </p:stCondLst>
                                  <p:childTnLst>
                                    <p:animMotion origin="layout" path="M -6.54967E-5 4.62624E-6 L -6.54967E-5 -0.74914 " pathEditMode="relative" rAng="0" ptsTypes="AA">
                                      <p:cBhvr>
                                        <p:cTn id="61" dur="2000" fill="hold"/>
                                        <p:tgtEl>
                                          <p:spTgt spid="2"/>
                                        </p:tgtEl>
                                        <p:attrNameLst>
                                          <p:attrName>ppt_x</p:attrName>
                                          <p:attrName>ppt_y</p:attrName>
                                        </p:attrNameLst>
                                      </p:cBhvr>
                                      <p:rCtr x="0" y="-37457"/>
                                    </p:animMotion>
                                  </p:childTnLst>
                                </p:cTn>
                              </p:par>
                              <p:par>
                                <p:cTn id="62" presetID="22" presetClass="entr" presetSubtype="4"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down)">
                                      <p:cBhvr>
                                        <p:cTn id="64" dur="1500"/>
                                        <p:tgtEl>
                                          <p:spTgt spid="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77"/>
                                        </p:tgtEl>
                                        <p:attrNameLst>
                                          <p:attrName>style.visibility</p:attrName>
                                        </p:attrNameLst>
                                      </p:cBhvr>
                                      <p:to>
                                        <p:strVal val="visible"/>
                                      </p:to>
                                    </p:set>
                                    <p:animEffect transition="in" filter="wipe(down)">
                                      <p:cBhvr>
                                        <p:cTn id="67" dur="1500"/>
                                        <p:tgtEl>
                                          <p:spTgt spid="27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78"/>
                                        </p:tgtEl>
                                        <p:attrNameLst>
                                          <p:attrName>style.visibility</p:attrName>
                                        </p:attrNameLst>
                                      </p:cBhvr>
                                      <p:to>
                                        <p:strVal val="visible"/>
                                      </p:to>
                                    </p:set>
                                    <p:animEffect transition="in" filter="wipe(down)">
                                      <p:cBhvr>
                                        <p:cTn id="70" dur="1500"/>
                                        <p:tgtEl>
                                          <p:spTgt spid="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6" grpId="0" animBg="1"/>
      <p:bldP spid="12" grpId="0" animBg="1"/>
      <p:bldP spid="3" grpId="0" animBg="1"/>
      <p:bldP spid="277" grpId="0" animBg="1"/>
      <p:bldP spid="278" grpId="0" animBg="1"/>
      <p:bldP spid="199" grpId="0" animBg="1"/>
      <p:bldP spid="187" grpId="0"/>
      <p:bldP spid="200" grpId="0"/>
      <p:bldP spid="20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5"/>
          <p:cNvGrpSpPr/>
          <p:nvPr/>
        </p:nvGrpSpPr>
        <p:grpSpPr>
          <a:xfrm>
            <a:off x="2261474" y="2177386"/>
            <a:ext cx="599035" cy="585492"/>
            <a:chOff x="8150" y="2812"/>
            <a:chExt cx="873" cy="853"/>
          </a:xfrm>
        </p:grpSpPr>
        <p:sp>
          <p:nvSpPr>
            <p:cNvPr id="5" name="椭圆 4"/>
            <p:cNvSpPr/>
            <p:nvPr/>
          </p:nvSpPr>
          <p:spPr>
            <a:xfrm>
              <a:off x="8150" y="2812"/>
              <a:ext cx="853" cy="8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226" y="2881"/>
              <a:ext cx="797" cy="740"/>
            </a:xfrm>
            <a:prstGeom prst="rect">
              <a:avLst/>
            </a:prstGeom>
            <a:noFill/>
          </p:spPr>
          <p:txBody>
            <a:bodyPr wrap="square" rtlCol="0">
              <a:spAutoFit/>
            </a:bodyPr>
            <a:lstStyle/>
            <a:p>
              <a:r>
                <a:rPr lang="en-US" altLang="zh-CN" sz="2700" dirty="0">
                  <a:solidFill>
                    <a:schemeClr val="bg1"/>
                  </a:solidFill>
                  <a:latin typeface="Impact" panose="020B0806030902050204" charset="0"/>
                </a:rPr>
                <a:t>04</a:t>
              </a:r>
            </a:p>
          </p:txBody>
        </p:sp>
      </p:grpSp>
      <p:sp>
        <p:nvSpPr>
          <p:cNvPr id="7" name="文本框 6"/>
          <p:cNvSpPr txBox="1"/>
          <p:nvPr/>
        </p:nvSpPr>
        <p:spPr>
          <a:xfrm>
            <a:off x="3005682" y="2150814"/>
            <a:ext cx="2759849" cy="638636"/>
          </a:xfrm>
          <a:prstGeom prst="rect">
            <a:avLst/>
          </a:prstGeom>
          <a:noFill/>
        </p:spPr>
        <p:txBody>
          <a:bodyPr wrap="square" lIns="68580" tIns="34290" rIns="68580" bIns="34290" rtlCol="0">
            <a:spAutoFit/>
          </a:bodyPr>
          <a:lstStyle/>
          <a:p>
            <a:r>
              <a:rPr lang="zh-CN" altLang="en-US" sz="2800" dirty="0">
                <a:solidFill>
                  <a:schemeClr val="tx1">
                    <a:lumMod val="75000"/>
                    <a:lumOff val="25000"/>
                  </a:schemeClr>
                </a:solidFill>
                <a:ea typeface="微软雅黑" panose="020B0503020204020204" pitchFamily="34" charset="-122"/>
              </a:rPr>
              <a:t>板书设计</a:t>
            </a:r>
          </a:p>
          <a:p>
            <a:pPr lvl="0"/>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
        <p:nvSpPr>
          <p:cNvPr id="2" name="矩形 1"/>
          <p:cNvSpPr/>
          <p:nvPr/>
        </p:nvSpPr>
        <p:spPr>
          <a:xfrm>
            <a:off x="3005681" y="2835886"/>
            <a:ext cx="2490343" cy="584775"/>
          </a:xfrm>
          <a:prstGeom prst="rect">
            <a:avLst/>
          </a:prstGeom>
        </p:spPr>
        <p:txBody>
          <a:bodyPr wrap="square">
            <a:spAutoFit/>
          </a:bodyPr>
          <a:lstStyle/>
          <a:p>
            <a:r>
              <a:rPr lang="zh-CN" altLang="en-US" sz="800" dirty="0">
                <a:solidFill>
                  <a:schemeClr val="bg1">
                    <a:lumMod val="65000"/>
                  </a:scheme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14656"/>
          <a:stretch>
            <a:fillRect/>
          </a:stretch>
        </p:blipFill>
        <p:spPr>
          <a:xfrm>
            <a:off x="5765531" y="2282444"/>
            <a:ext cx="3733981" cy="247639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511"/>
          <p:cNvSpPr>
            <a:spLocks noChangeArrowheads="1"/>
          </p:cNvSpPr>
          <p:nvPr/>
        </p:nvSpPr>
        <p:spPr bwMode="auto">
          <a:xfrm>
            <a:off x="7380312" y="2176500"/>
            <a:ext cx="893435" cy="898008"/>
          </a:xfrm>
          <a:prstGeom prst="ellipse">
            <a:avLst/>
          </a:prstGeom>
          <a:solidFill>
            <a:schemeClr val="accent4"/>
          </a:solidFill>
          <a:ln w="28575">
            <a:solidFill>
              <a:schemeClr val="bg1">
                <a:lumMod val="95000"/>
              </a:schemeClr>
            </a:solidFill>
          </a:ln>
        </p:spPr>
        <p:txBody>
          <a:bodyPr wrap="square" lIns="68580" tIns="34290" rIns="68580" bIns="34290" anchor="ctr"/>
          <a:lstStyle/>
          <a:p>
            <a:pPr algn="ctr" fontAlgn="base">
              <a:spcBef>
                <a:spcPct val="0"/>
              </a:spcBef>
              <a:spcAft>
                <a:spcPct val="0"/>
              </a:spcAft>
            </a:pP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PART</a:t>
            </a: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04</a:t>
            </a:r>
          </a:p>
        </p:txBody>
      </p:sp>
      <p:grpSp>
        <p:nvGrpSpPr>
          <p:cNvPr id="5" name="组合 4"/>
          <p:cNvGrpSpPr/>
          <p:nvPr/>
        </p:nvGrpSpPr>
        <p:grpSpPr>
          <a:xfrm>
            <a:off x="7021033" y="2871110"/>
            <a:ext cx="1692188" cy="1033582"/>
            <a:chOff x="7021033" y="2547074"/>
            <a:chExt cx="1692188" cy="1033582"/>
          </a:xfrm>
        </p:grpSpPr>
        <p:sp>
          <p:nvSpPr>
            <p:cNvPr id="19" name="矩形 18"/>
            <p:cNvSpPr/>
            <p:nvPr/>
          </p:nvSpPr>
          <p:spPr>
            <a:xfrm>
              <a:off x="7021033" y="2547074"/>
              <a:ext cx="1692188" cy="1033582"/>
            </a:xfrm>
            <a:prstGeom prst="rect">
              <a:avLst/>
            </a:prstGeom>
            <a:solidFill>
              <a:srgbClr val="F8F8F8"/>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zh-CN" altLang="en-US" sz="800" dirty="0">
                <a:latin typeface="微软雅黑" panose="020B0503020204020204" pitchFamily="34" charset="-122"/>
                <a:ea typeface="微软雅黑" panose="020B0503020204020204" pitchFamily="34" charset="-122"/>
              </a:endParaRPr>
            </a:p>
          </p:txBody>
        </p:sp>
        <p:sp>
          <p:nvSpPr>
            <p:cNvPr id="20" name="矩形 19"/>
            <p:cNvSpPr/>
            <p:nvPr/>
          </p:nvSpPr>
          <p:spPr>
            <a:xfrm>
              <a:off x="7441294" y="2633001"/>
              <a:ext cx="849479" cy="281111"/>
            </a:xfrm>
            <a:prstGeom prst="rect">
              <a:avLst/>
            </a:prstGeom>
            <a:effectLst/>
          </p:spPr>
          <p:txBody>
            <a:bodyPr vert="horz" wrap="none" lIns="65032" tIns="32516" rIns="65032" bIns="32516">
              <a:spAutoFit/>
            </a:bodyPr>
            <a:lstStyle/>
            <a:p>
              <a:r>
                <a:rPr lang="zh-CN" altLang="en-US" sz="1400" dirty="0">
                  <a:solidFill>
                    <a:schemeClr val="tx1">
                      <a:lumMod val="75000"/>
                      <a:lumOff val="25000"/>
                    </a:schemeClr>
                  </a:solidFill>
                  <a:ea typeface="微软雅黑" panose="020B0503020204020204" pitchFamily="34" charset="-122"/>
                </a:rPr>
                <a:t>板书设计</a:t>
              </a:r>
            </a:p>
          </p:txBody>
        </p:sp>
      </p:grpSp>
      <p:sp>
        <p:nvSpPr>
          <p:cNvPr id="6" name="Oval 511"/>
          <p:cNvSpPr>
            <a:spLocks noChangeArrowheads="1"/>
          </p:cNvSpPr>
          <p:nvPr/>
        </p:nvSpPr>
        <p:spPr bwMode="auto">
          <a:xfrm>
            <a:off x="815797" y="2176500"/>
            <a:ext cx="893435" cy="898008"/>
          </a:xfrm>
          <a:prstGeom prst="ellipse">
            <a:avLst/>
          </a:prstGeom>
          <a:solidFill>
            <a:schemeClr val="accent1"/>
          </a:solidFill>
          <a:ln w="28575">
            <a:solidFill>
              <a:schemeClr val="bg1">
                <a:lumMod val="95000"/>
              </a:schemeClr>
            </a:solidFill>
          </a:ln>
        </p:spPr>
        <p:txBody>
          <a:bodyPr wrap="square" lIns="68580" tIns="34290" rIns="68580" bIns="34290" anchor="ctr"/>
          <a:lstStyle/>
          <a:p>
            <a:pPr algn="ctr" fontAlgn="base">
              <a:spcBef>
                <a:spcPct val="0"/>
              </a:spcBef>
              <a:spcAft>
                <a:spcPct val="0"/>
              </a:spcAft>
            </a:pP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PART</a:t>
            </a: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01</a:t>
            </a:r>
          </a:p>
        </p:txBody>
      </p:sp>
      <p:sp>
        <p:nvSpPr>
          <p:cNvPr id="8" name="Oval 511"/>
          <p:cNvSpPr>
            <a:spLocks noChangeArrowheads="1"/>
          </p:cNvSpPr>
          <p:nvPr/>
        </p:nvSpPr>
        <p:spPr bwMode="auto">
          <a:xfrm>
            <a:off x="3008442" y="2176500"/>
            <a:ext cx="893435" cy="898008"/>
          </a:xfrm>
          <a:prstGeom prst="ellipse">
            <a:avLst/>
          </a:prstGeom>
          <a:solidFill>
            <a:schemeClr val="accent2"/>
          </a:solidFill>
          <a:ln w="28575">
            <a:solidFill>
              <a:schemeClr val="bg1">
                <a:lumMod val="95000"/>
              </a:schemeClr>
            </a:solidFill>
          </a:ln>
        </p:spPr>
        <p:txBody>
          <a:bodyPr wrap="square" lIns="68580" tIns="34290" rIns="68580" bIns="34290" anchor="ctr"/>
          <a:lstStyle/>
          <a:p>
            <a:pPr algn="ctr" fontAlgn="base">
              <a:spcBef>
                <a:spcPct val="0"/>
              </a:spcBef>
              <a:spcAft>
                <a:spcPct val="0"/>
              </a:spcAft>
            </a:pP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PART</a:t>
            </a: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02</a:t>
            </a:r>
          </a:p>
        </p:txBody>
      </p:sp>
      <p:sp>
        <p:nvSpPr>
          <p:cNvPr id="10" name="Oval 511"/>
          <p:cNvSpPr>
            <a:spLocks noChangeArrowheads="1"/>
          </p:cNvSpPr>
          <p:nvPr/>
        </p:nvSpPr>
        <p:spPr bwMode="auto">
          <a:xfrm>
            <a:off x="5211307" y="2176500"/>
            <a:ext cx="893435" cy="898008"/>
          </a:xfrm>
          <a:prstGeom prst="ellipse">
            <a:avLst/>
          </a:prstGeom>
          <a:solidFill>
            <a:schemeClr val="accent3"/>
          </a:solidFill>
          <a:ln w="28575">
            <a:solidFill>
              <a:schemeClr val="bg1">
                <a:lumMod val="95000"/>
              </a:schemeClr>
            </a:solidFill>
          </a:ln>
        </p:spPr>
        <p:txBody>
          <a:bodyPr wrap="square" lIns="68580" tIns="34290" rIns="68580" bIns="34290" anchor="ctr"/>
          <a:lstStyle/>
          <a:p>
            <a:pPr algn="ctr" fontAlgn="base">
              <a:spcBef>
                <a:spcPct val="0"/>
              </a:spcBef>
              <a:spcAft>
                <a:spcPct val="0"/>
              </a:spcAft>
            </a:pP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PART</a:t>
            </a: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03</a:t>
            </a:r>
          </a:p>
        </p:txBody>
      </p:sp>
      <p:grpSp>
        <p:nvGrpSpPr>
          <p:cNvPr id="2" name="组合 1"/>
          <p:cNvGrpSpPr/>
          <p:nvPr/>
        </p:nvGrpSpPr>
        <p:grpSpPr>
          <a:xfrm>
            <a:off x="456518" y="2871110"/>
            <a:ext cx="1692188" cy="1033582"/>
            <a:chOff x="456518" y="2547074"/>
            <a:chExt cx="1692188" cy="1033582"/>
          </a:xfrm>
        </p:grpSpPr>
        <p:sp>
          <p:nvSpPr>
            <p:cNvPr id="7" name="矩形 6"/>
            <p:cNvSpPr/>
            <p:nvPr/>
          </p:nvSpPr>
          <p:spPr>
            <a:xfrm>
              <a:off x="456518" y="2547074"/>
              <a:ext cx="1692188" cy="1033582"/>
            </a:xfrm>
            <a:prstGeom prst="rect">
              <a:avLst/>
            </a:prstGeom>
            <a:solidFill>
              <a:srgbClr val="F8F8F8"/>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zh-CN" altLang="en-US" sz="800" dirty="0">
                <a:latin typeface="微软雅黑" panose="020B0503020204020204" pitchFamily="34" charset="-122"/>
                <a:ea typeface="微软雅黑" panose="020B0503020204020204" pitchFamily="34" charset="-122"/>
              </a:endParaRPr>
            </a:p>
          </p:txBody>
        </p:sp>
        <p:sp>
          <p:nvSpPr>
            <p:cNvPr id="14" name="矩形 13"/>
            <p:cNvSpPr/>
            <p:nvPr/>
          </p:nvSpPr>
          <p:spPr>
            <a:xfrm>
              <a:off x="852562" y="2633001"/>
              <a:ext cx="849479" cy="281111"/>
            </a:xfrm>
            <a:prstGeom prst="rect">
              <a:avLst/>
            </a:prstGeom>
            <a:effectLst/>
          </p:spPr>
          <p:txBody>
            <a:bodyPr vert="horz" wrap="none" lIns="65032" tIns="32516" rIns="65032" bIns="32516">
              <a:spAutoFit/>
            </a:bodyPr>
            <a:lstStyle/>
            <a:p>
              <a:r>
                <a:rPr lang="zh-CN" altLang="en-US" sz="1400" dirty="0">
                  <a:solidFill>
                    <a:schemeClr val="tx1">
                      <a:lumMod val="75000"/>
                      <a:lumOff val="25000"/>
                    </a:schemeClr>
                  </a:solidFill>
                  <a:latin typeface="+mj-lt"/>
                  <a:ea typeface="微软雅黑" panose="020B0503020204020204" pitchFamily="34" charset="-122"/>
                </a:rPr>
                <a:t>教学背景</a:t>
              </a:r>
            </a:p>
          </p:txBody>
        </p:sp>
      </p:grpSp>
      <p:grpSp>
        <p:nvGrpSpPr>
          <p:cNvPr id="3" name="组合 2"/>
          <p:cNvGrpSpPr/>
          <p:nvPr/>
        </p:nvGrpSpPr>
        <p:grpSpPr>
          <a:xfrm>
            <a:off x="2649164" y="2871110"/>
            <a:ext cx="1692188" cy="1033582"/>
            <a:chOff x="2649164" y="2547074"/>
            <a:chExt cx="1692188" cy="1033582"/>
          </a:xfrm>
        </p:grpSpPr>
        <p:sp>
          <p:nvSpPr>
            <p:cNvPr id="9" name="矩形 8"/>
            <p:cNvSpPr/>
            <p:nvPr/>
          </p:nvSpPr>
          <p:spPr>
            <a:xfrm>
              <a:off x="2649164" y="2547074"/>
              <a:ext cx="1692188" cy="1033582"/>
            </a:xfrm>
            <a:prstGeom prst="rect">
              <a:avLst/>
            </a:prstGeom>
            <a:solidFill>
              <a:srgbClr val="F8F8F8"/>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zh-CN" altLang="en-US" sz="800" dirty="0">
                <a:latin typeface="微软雅黑" panose="020B0503020204020204" pitchFamily="34" charset="-122"/>
                <a:ea typeface="微软雅黑" panose="020B0503020204020204" pitchFamily="34" charset="-122"/>
              </a:endParaRPr>
            </a:p>
          </p:txBody>
        </p:sp>
        <p:sp>
          <p:nvSpPr>
            <p:cNvPr id="15" name="矩形 14"/>
            <p:cNvSpPr/>
            <p:nvPr/>
          </p:nvSpPr>
          <p:spPr>
            <a:xfrm>
              <a:off x="3027419" y="2633001"/>
              <a:ext cx="849479" cy="281111"/>
            </a:xfrm>
            <a:prstGeom prst="rect">
              <a:avLst/>
            </a:prstGeom>
            <a:effectLst/>
          </p:spPr>
          <p:txBody>
            <a:bodyPr vert="horz" wrap="none" lIns="65032" tIns="32516" rIns="65032" bIns="32516">
              <a:spAutoFit/>
            </a:bodyPr>
            <a:lstStyle/>
            <a:p>
              <a:r>
                <a:rPr lang="zh-CN" altLang="en-US" sz="1400" dirty="0">
                  <a:solidFill>
                    <a:schemeClr val="tx1">
                      <a:lumMod val="75000"/>
                      <a:lumOff val="25000"/>
                    </a:schemeClr>
                  </a:solidFill>
                  <a:latin typeface="+mj-lt"/>
                  <a:ea typeface="微软雅黑" panose="020B0503020204020204" pitchFamily="34" charset="-122"/>
                </a:rPr>
                <a:t>教学分析</a:t>
              </a:r>
            </a:p>
          </p:txBody>
        </p:sp>
      </p:grpSp>
      <p:grpSp>
        <p:nvGrpSpPr>
          <p:cNvPr id="4" name="组合 3"/>
          <p:cNvGrpSpPr/>
          <p:nvPr/>
        </p:nvGrpSpPr>
        <p:grpSpPr>
          <a:xfrm>
            <a:off x="4852028" y="2871110"/>
            <a:ext cx="1692188" cy="1033582"/>
            <a:chOff x="4852028" y="2547074"/>
            <a:chExt cx="1692188" cy="1033582"/>
          </a:xfrm>
        </p:grpSpPr>
        <p:sp>
          <p:nvSpPr>
            <p:cNvPr id="11" name="矩形 10"/>
            <p:cNvSpPr/>
            <p:nvPr/>
          </p:nvSpPr>
          <p:spPr>
            <a:xfrm>
              <a:off x="4852028" y="2547074"/>
              <a:ext cx="1692188" cy="1033582"/>
            </a:xfrm>
            <a:prstGeom prst="rect">
              <a:avLst/>
            </a:prstGeom>
            <a:solidFill>
              <a:srgbClr val="F8F8F8"/>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zh-CN" altLang="en-US" sz="800" dirty="0">
                <a:latin typeface="微软雅黑" panose="020B0503020204020204" pitchFamily="34" charset="-122"/>
                <a:ea typeface="微软雅黑" panose="020B0503020204020204" pitchFamily="34" charset="-122"/>
              </a:endParaRPr>
            </a:p>
          </p:txBody>
        </p:sp>
        <p:sp>
          <p:nvSpPr>
            <p:cNvPr id="16" name="矩形 15"/>
            <p:cNvSpPr/>
            <p:nvPr/>
          </p:nvSpPr>
          <p:spPr>
            <a:xfrm>
              <a:off x="5245050" y="2633001"/>
              <a:ext cx="849479" cy="281111"/>
            </a:xfrm>
            <a:prstGeom prst="rect">
              <a:avLst/>
            </a:prstGeom>
            <a:effectLst/>
          </p:spPr>
          <p:txBody>
            <a:bodyPr vert="horz" wrap="none" lIns="65032" tIns="32516" rIns="65032" bIns="32516">
              <a:spAutoFit/>
            </a:bodyPr>
            <a:lstStyle/>
            <a:p>
              <a:r>
                <a:rPr lang="zh-CN" altLang="en-US" sz="1400" dirty="0">
                  <a:solidFill>
                    <a:schemeClr val="tx1">
                      <a:lumMod val="75000"/>
                      <a:lumOff val="25000"/>
                    </a:schemeClr>
                  </a:solidFill>
                  <a:latin typeface="+mj-lt"/>
                  <a:ea typeface="微软雅黑" panose="020B0503020204020204" pitchFamily="34" charset="-122"/>
                </a:rPr>
                <a:t>教学过程</a:t>
              </a:r>
            </a:p>
          </p:txBody>
        </p:sp>
      </p:grpSp>
      <p:sp>
        <p:nvSpPr>
          <p:cNvPr id="21" name="矩形 20"/>
          <p:cNvSpPr/>
          <p:nvPr/>
        </p:nvSpPr>
        <p:spPr>
          <a:xfrm>
            <a:off x="456518" y="590422"/>
            <a:ext cx="933817" cy="547357"/>
          </a:xfrm>
          <a:prstGeom prst="rect">
            <a:avLst/>
          </a:prstGeom>
          <a:effectLst/>
        </p:spPr>
        <p:txBody>
          <a:bodyPr vert="horz" wrap="none" lIns="65032" tIns="32516" rIns="65032" bIns="32516">
            <a:spAutoFit/>
          </a:bodyPr>
          <a:lstStyle/>
          <a:p>
            <a:r>
              <a:rPr lang="zh-CN" altLang="en-US" sz="3100" dirty="0">
                <a:solidFill>
                  <a:schemeClr val="accent3"/>
                </a:solidFill>
                <a:ea typeface="微软雅黑" panose="020B0503020204020204" pitchFamily="34" charset="-122"/>
              </a:rPr>
              <a:t>目录</a:t>
            </a:r>
          </a:p>
        </p:txBody>
      </p:sp>
      <p:sp>
        <p:nvSpPr>
          <p:cNvPr id="22" name="矩形 21"/>
          <p:cNvSpPr/>
          <p:nvPr/>
        </p:nvSpPr>
        <p:spPr>
          <a:xfrm>
            <a:off x="323012" y="1068641"/>
            <a:ext cx="1200830" cy="284626"/>
          </a:xfrm>
          <a:prstGeom prst="rect">
            <a:avLst/>
          </a:prstGeom>
          <a:effectLst/>
        </p:spPr>
        <p:txBody>
          <a:bodyPr vert="horz" wrap="none" lIns="65032" tIns="32516" rIns="65032" bIns="32516">
            <a:spAutoFit/>
          </a:bodyPr>
          <a:lstStyle/>
          <a:p>
            <a:r>
              <a:rPr lang="en-US" altLang="zh-CN"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DIRECTORY</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1"/>
                                        </p:tgtEl>
                                        <p:attrNameLst>
                                          <p:attrName>ppt_y</p:attrName>
                                        </p:attrNameLst>
                                      </p:cBhvr>
                                      <p:tavLst>
                                        <p:tav tm="0">
                                          <p:val>
                                            <p:strVal val="#ppt_y"/>
                                          </p:val>
                                        </p:tav>
                                        <p:tav tm="100000">
                                          <p:val>
                                            <p:strVal val="#ppt_y"/>
                                          </p:val>
                                        </p:tav>
                                      </p:tavLst>
                                    </p:anim>
                                    <p:anim calcmode="lin" valueType="num">
                                      <p:cBhvr>
                                        <p:cTn id="5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1"/>
                                        </p:tgtEl>
                                      </p:cBhvr>
                                    </p:animEffect>
                                  </p:childTnLst>
                                </p:cTn>
                              </p:par>
                            </p:childTnLst>
                          </p:cTn>
                        </p:par>
                        <p:par>
                          <p:cTn id="56" fill="hold">
                            <p:stCondLst>
                              <p:cond delay="3549"/>
                            </p:stCondLst>
                            <p:childTnLst>
                              <p:par>
                                <p:cTn id="57" presetID="23" presetClass="entr" presetSubtype="3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ppt_w"/>
                                          </p:val>
                                        </p:tav>
                                        <p:tav tm="100000">
                                          <p:val>
                                            <p:strVal val="#ppt_w"/>
                                          </p:val>
                                        </p:tav>
                                      </p:tavLst>
                                    </p:anim>
                                    <p:anim calcmode="lin" valueType="num">
                                      <p:cBhvr>
                                        <p:cTn id="60" dur="500" fill="hold"/>
                                        <p:tgtEl>
                                          <p:spTgt spid="2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6" grpId="0" animBg="1"/>
      <p:bldP spid="8" grpId="0" animBg="1"/>
      <p:bldP spid="10" grpId="0" animBg="1"/>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102 Rectángulo"/>
          <p:cNvSpPr/>
          <p:nvPr/>
        </p:nvSpPr>
        <p:spPr bwMode="auto">
          <a:xfrm>
            <a:off x="4911298" y="1427026"/>
            <a:ext cx="778282" cy="1039017"/>
          </a:xfrm>
          <a:custGeom>
            <a:avLst/>
            <a:gdLst>
              <a:gd name="connsiteX0" fmla="*/ 0 w 3632960"/>
              <a:gd name="connsiteY0" fmla="*/ 0 h 636575"/>
              <a:gd name="connsiteX1" fmla="*/ 3632960 w 3632960"/>
              <a:gd name="connsiteY1" fmla="*/ 0 h 636575"/>
              <a:gd name="connsiteX2" fmla="*/ 3632960 w 3632960"/>
              <a:gd name="connsiteY2" fmla="*/ 636575 h 636575"/>
              <a:gd name="connsiteX3" fmla="*/ 0 w 3632960"/>
              <a:gd name="connsiteY3" fmla="*/ 636575 h 636575"/>
              <a:gd name="connsiteX4" fmla="*/ 0 w 3632960"/>
              <a:gd name="connsiteY4" fmla="*/ 0 h 636575"/>
              <a:gd name="connsiteX0-1" fmla="*/ 0 w 3632960"/>
              <a:gd name="connsiteY0-2" fmla="*/ 2171700 h 2808275"/>
              <a:gd name="connsiteX1-3" fmla="*/ 2197860 w 3632960"/>
              <a:gd name="connsiteY1-4" fmla="*/ 0 h 2808275"/>
              <a:gd name="connsiteX2-5" fmla="*/ 3632960 w 3632960"/>
              <a:gd name="connsiteY2-6" fmla="*/ 2808275 h 2808275"/>
              <a:gd name="connsiteX3-7" fmla="*/ 0 w 3632960"/>
              <a:gd name="connsiteY3-8" fmla="*/ 2808275 h 2808275"/>
              <a:gd name="connsiteX4-9" fmla="*/ 0 w 3632960"/>
              <a:gd name="connsiteY4-10" fmla="*/ 2171700 h 2808275"/>
              <a:gd name="connsiteX0-11" fmla="*/ 0 w 2197860"/>
              <a:gd name="connsiteY0-12" fmla="*/ 2171700 h 2808275"/>
              <a:gd name="connsiteX1-13" fmla="*/ 2197860 w 2197860"/>
              <a:gd name="connsiteY1-14" fmla="*/ 0 h 2808275"/>
              <a:gd name="connsiteX2-15" fmla="*/ 1664460 w 2197860"/>
              <a:gd name="connsiteY2-16" fmla="*/ 2084375 h 2808275"/>
              <a:gd name="connsiteX3-17" fmla="*/ 0 w 2197860"/>
              <a:gd name="connsiteY3-18" fmla="*/ 2808275 h 2808275"/>
              <a:gd name="connsiteX4-19" fmla="*/ 0 w 2197860"/>
              <a:gd name="connsiteY4-20" fmla="*/ 2171700 h 2808275"/>
              <a:gd name="connsiteX0-21" fmla="*/ 0 w 2210560"/>
              <a:gd name="connsiteY0-22" fmla="*/ 2171700 h 2808275"/>
              <a:gd name="connsiteX1-23" fmla="*/ 2197860 w 2210560"/>
              <a:gd name="connsiteY1-24" fmla="*/ 0 h 2808275"/>
              <a:gd name="connsiteX2-25" fmla="*/ 2210560 w 2210560"/>
              <a:gd name="connsiteY2-26" fmla="*/ 2389175 h 2808275"/>
              <a:gd name="connsiteX3-27" fmla="*/ 0 w 2210560"/>
              <a:gd name="connsiteY3-28" fmla="*/ 2808275 h 2808275"/>
              <a:gd name="connsiteX4-29" fmla="*/ 0 w 2210560"/>
              <a:gd name="connsiteY4-30" fmla="*/ 2171700 h 2808275"/>
              <a:gd name="connsiteX0-31" fmla="*/ 190500 w 2210560"/>
              <a:gd name="connsiteY0-32" fmla="*/ 2071687 h 2808275"/>
              <a:gd name="connsiteX1-33" fmla="*/ 2197860 w 2210560"/>
              <a:gd name="connsiteY1-34" fmla="*/ 0 h 2808275"/>
              <a:gd name="connsiteX2-35" fmla="*/ 2210560 w 2210560"/>
              <a:gd name="connsiteY2-36" fmla="*/ 2389175 h 2808275"/>
              <a:gd name="connsiteX3-37" fmla="*/ 0 w 2210560"/>
              <a:gd name="connsiteY3-38" fmla="*/ 2808275 h 2808275"/>
              <a:gd name="connsiteX4-39" fmla="*/ 190500 w 2210560"/>
              <a:gd name="connsiteY4-40" fmla="*/ 2071687 h 2808275"/>
              <a:gd name="connsiteX0-41" fmla="*/ 138113 w 2210560"/>
              <a:gd name="connsiteY0-42" fmla="*/ 2176462 h 2808275"/>
              <a:gd name="connsiteX1-43" fmla="*/ 2197860 w 2210560"/>
              <a:gd name="connsiteY1-44" fmla="*/ 0 h 2808275"/>
              <a:gd name="connsiteX2-45" fmla="*/ 2210560 w 2210560"/>
              <a:gd name="connsiteY2-46" fmla="*/ 2389175 h 2808275"/>
              <a:gd name="connsiteX3-47" fmla="*/ 0 w 2210560"/>
              <a:gd name="connsiteY3-48" fmla="*/ 2808275 h 2808275"/>
              <a:gd name="connsiteX4-49" fmla="*/ 138113 w 2210560"/>
              <a:gd name="connsiteY4-50" fmla="*/ 2176462 h 2808275"/>
              <a:gd name="connsiteX0-51" fmla="*/ 0 w 2072447"/>
              <a:gd name="connsiteY0-52" fmla="*/ 2176462 h 2784463"/>
              <a:gd name="connsiteX1-53" fmla="*/ 2059747 w 2072447"/>
              <a:gd name="connsiteY1-54" fmla="*/ 0 h 2784463"/>
              <a:gd name="connsiteX2-55" fmla="*/ 2072447 w 2072447"/>
              <a:gd name="connsiteY2-56" fmla="*/ 2389175 h 2784463"/>
              <a:gd name="connsiteX3-57" fmla="*/ 176212 w 2072447"/>
              <a:gd name="connsiteY3-58" fmla="*/ 2784463 h 2784463"/>
              <a:gd name="connsiteX4-59" fmla="*/ 0 w 2072447"/>
              <a:gd name="connsiteY4-60" fmla="*/ 2176462 h 2784463"/>
              <a:gd name="connsiteX0-61" fmla="*/ 4763 w 2077210"/>
              <a:gd name="connsiteY0-62" fmla="*/ 2176462 h 2793988"/>
              <a:gd name="connsiteX1-63" fmla="*/ 2064510 w 2077210"/>
              <a:gd name="connsiteY1-64" fmla="*/ 0 h 2793988"/>
              <a:gd name="connsiteX2-65" fmla="*/ 2077210 w 2077210"/>
              <a:gd name="connsiteY2-66" fmla="*/ 2389175 h 2793988"/>
              <a:gd name="connsiteX3-67" fmla="*/ 0 w 2077210"/>
              <a:gd name="connsiteY3-68" fmla="*/ 2793988 h 2793988"/>
              <a:gd name="connsiteX4-69" fmla="*/ 4763 w 2077210"/>
              <a:gd name="connsiteY4-70" fmla="*/ 2176462 h 2793988"/>
              <a:gd name="connsiteX0-71" fmla="*/ 458 w 2077668"/>
              <a:gd name="connsiteY0-72" fmla="*/ 2176462 h 2793988"/>
              <a:gd name="connsiteX1-73" fmla="*/ 2064968 w 2077668"/>
              <a:gd name="connsiteY1-74" fmla="*/ 0 h 2793988"/>
              <a:gd name="connsiteX2-75" fmla="*/ 2077668 w 2077668"/>
              <a:gd name="connsiteY2-76" fmla="*/ 2389175 h 2793988"/>
              <a:gd name="connsiteX3-77" fmla="*/ 458 w 2077668"/>
              <a:gd name="connsiteY3-78" fmla="*/ 2793988 h 2793988"/>
              <a:gd name="connsiteX4-79" fmla="*/ 458 w 2077668"/>
              <a:gd name="connsiteY4-80" fmla="*/ 2176462 h 2793988"/>
              <a:gd name="connsiteX0-81" fmla="*/ 458 w 2077668"/>
              <a:gd name="connsiteY0-82" fmla="*/ 2157412 h 2774938"/>
              <a:gd name="connsiteX1-83" fmla="*/ 2069730 w 2077668"/>
              <a:gd name="connsiteY1-84" fmla="*/ 0 h 2774938"/>
              <a:gd name="connsiteX2-85" fmla="*/ 2077668 w 2077668"/>
              <a:gd name="connsiteY2-86" fmla="*/ 2370125 h 2774938"/>
              <a:gd name="connsiteX3-87" fmla="*/ 458 w 2077668"/>
              <a:gd name="connsiteY3-88" fmla="*/ 2774938 h 2774938"/>
              <a:gd name="connsiteX4-89" fmla="*/ 458 w 2077668"/>
              <a:gd name="connsiteY4-90" fmla="*/ 2157412 h 2774938"/>
              <a:gd name="connsiteX0-91" fmla="*/ 458 w 2077668"/>
              <a:gd name="connsiteY0-92" fmla="*/ 2138362 h 2755888"/>
              <a:gd name="connsiteX1-93" fmla="*/ 2069730 w 2077668"/>
              <a:gd name="connsiteY1-94" fmla="*/ 0 h 2755888"/>
              <a:gd name="connsiteX2-95" fmla="*/ 2077668 w 2077668"/>
              <a:gd name="connsiteY2-96" fmla="*/ 2351075 h 2755888"/>
              <a:gd name="connsiteX3-97" fmla="*/ 458 w 2077668"/>
              <a:gd name="connsiteY3-98" fmla="*/ 2755888 h 2755888"/>
              <a:gd name="connsiteX4-99" fmla="*/ 458 w 2077668"/>
              <a:gd name="connsiteY4-100" fmla="*/ 2138362 h 2755888"/>
              <a:gd name="connsiteX0-101" fmla="*/ 458 w 2072905"/>
              <a:gd name="connsiteY0-102" fmla="*/ 2138362 h 2755888"/>
              <a:gd name="connsiteX1-103" fmla="*/ 2069730 w 2072905"/>
              <a:gd name="connsiteY1-104" fmla="*/ 0 h 2755888"/>
              <a:gd name="connsiteX2-105" fmla="*/ 2072905 w 2072905"/>
              <a:gd name="connsiteY2-106" fmla="*/ 2379650 h 2755888"/>
              <a:gd name="connsiteX3-107" fmla="*/ 458 w 2072905"/>
              <a:gd name="connsiteY3-108" fmla="*/ 2755888 h 2755888"/>
              <a:gd name="connsiteX4-109" fmla="*/ 458 w 2072905"/>
              <a:gd name="connsiteY4-110" fmla="*/ 2138362 h 2755888"/>
              <a:gd name="connsiteX0-111" fmla="*/ 458 w 2075555"/>
              <a:gd name="connsiteY0-112" fmla="*/ 2152650 h 2770176"/>
              <a:gd name="connsiteX1-113" fmla="*/ 2074492 w 2075555"/>
              <a:gd name="connsiteY1-114" fmla="*/ 0 h 2770176"/>
              <a:gd name="connsiteX2-115" fmla="*/ 2072905 w 2075555"/>
              <a:gd name="connsiteY2-116" fmla="*/ 2393938 h 2770176"/>
              <a:gd name="connsiteX3-117" fmla="*/ 458 w 2075555"/>
              <a:gd name="connsiteY3-118" fmla="*/ 2770176 h 2770176"/>
              <a:gd name="connsiteX4-119" fmla="*/ 458 w 2075555"/>
              <a:gd name="connsiteY4-120" fmla="*/ 2152650 h 2770176"/>
              <a:gd name="connsiteX0-121" fmla="*/ 458 w 2075261"/>
              <a:gd name="connsiteY0-122" fmla="*/ 2152650 h 2770176"/>
              <a:gd name="connsiteX1-123" fmla="*/ 2074492 w 2075261"/>
              <a:gd name="connsiteY1-124" fmla="*/ 0 h 2770176"/>
              <a:gd name="connsiteX2-125" fmla="*/ 2068143 w 2075261"/>
              <a:gd name="connsiteY2-126" fmla="*/ 2408226 h 2770176"/>
              <a:gd name="connsiteX3-127" fmla="*/ 458 w 2075261"/>
              <a:gd name="connsiteY3-128" fmla="*/ 2770176 h 2770176"/>
              <a:gd name="connsiteX4-129" fmla="*/ 458 w 2075261"/>
              <a:gd name="connsiteY4-130" fmla="*/ 2152650 h 2770176"/>
              <a:gd name="connsiteX0-131" fmla="*/ 458 w 2075555"/>
              <a:gd name="connsiteY0-132" fmla="*/ 2152650 h 2770176"/>
              <a:gd name="connsiteX1-133" fmla="*/ 2074492 w 2075555"/>
              <a:gd name="connsiteY1-134" fmla="*/ 0 h 2770176"/>
              <a:gd name="connsiteX2-135" fmla="*/ 2072905 w 2075555"/>
              <a:gd name="connsiteY2-136" fmla="*/ 2408226 h 2770176"/>
              <a:gd name="connsiteX3-137" fmla="*/ 458 w 2075555"/>
              <a:gd name="connsiteY3-138" fmla="*/ 2770176 h 2770176"/>
              <a:gd name="connsiteX4-139" fmla="*/ 458 w 2075555"/>
              <a:gd name="connsiteY4-140" fmla="*/ 2152650 h 2770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75555" h="2770176">
                <a:moveTo>
                  <a:pt x="458" y="2152650"/>
                </a:moveTo>
                <a:lnTo>
                  <a:pt x="2074492" y="0"/>
                </a:lnTo>
                <a:cubicBezTo>
                  <a:pt x="2078725" y="796392"/>
                  <a:pt x="2068672" y="1611834"/>
                  <a:pt x="2072905" y="2408226"/>
                </a:cubicBezTo>
                <a:lnTo>
                  <a:pt x="458" y="2770176"/>
                </a:lnTo>
                <a:cubicBezTo>
                  <a:pt x="2046" y="2564334"/>
                  <a:pt x="-1130" y="2358492"/>
                  <a:pt x="458" y="2152650"/>
                </a:cubicBezTo>
                <a:close/>
              </a:path>
            </a:pathLst>
          </a:custGeom>
          <a:solidFill>
            <a:schemeClr val="accent1">
              <a:lumMod val="50000"/>
            </a:schemeClr>
          </a:solidFill>
          <a:ln>
            <a:noFill/>
          </a:ln>
        </p:spPr>
        <p:txBody>
          <a:bodyPr lIns="0" tIns="0" rIns="0" bIns="0" rtlCol="0" anchor="ctr"/>
          <a:lstStyle/>
          <a:p>
            <a:pPr algn="ctr" defTabSz="901065"/>
            <a:endParaRPr lang="es-SV" dirty="0">
              <a:solidFill>
                <a:srgbClr val="000000"/>
              </a:solidFill>
            </a:endParaRPr>
          </a:p>
        </p:txBody>
      </p:sp>
      <p:sp>
        <p:nvSpPr>
          <p:cNvPr id="104" name="102 Rectángulo"/>
          <p:cNvSpPr/>
          <p:nvPr/>
        </p:nvSpPr>
        <p:spPr bwMode="auto">
          <a:xfrm>
            <a:off x="4908720" y="2327253"/>
            <a:ext cx="780860" cy="935412"/>
          </a:xfrm>
          <a:custGeom>
            <a:avLst/>
            <a:gdLst>
              <a:gd name="connsiteX0" fmla="*/ 0 w 3632960"/>
              <a:gd name="connsiteY0" fmla="*/ 0 h 636575"/>
              <a:gd name="connsiteX1" fmla="*/ 3632960 w 3632960"/>
              <a:gd name="connsiteY1" fmla="*/ 0 h 636575"/>
              <a:gd name="connsiteX2" fmla="*/ 3632960 w 3632960"/>
              <a:gd name="connsiteY2" fmla="*/ 636575 h 636575"/>
              <a:gd name="connsiteX3" fmla="*/ 0 w 3632960"/>
              <a:gd name="connsiteY3" fmla="*/ 636575 h 636575"/>
              <a:gd name="connsiteX4" fmla="*/ 0 w 3632960"/>
              <a:gd name="connsiteY4" fmla="*/ 0 h 636575"/>
              <a:gd name="connsiteX0-1" fmla="*/ 0 w 3632960"/>
              <a:gd name="connsiteY0-2" fmla="*/ 2171700 h 2808275"/>
              <a:gd name="connsiteX1-3" fmla="*/ 2197860 w 3632960"/>
              <a:gd name="connsiteY1-4" fmla="*/ 0 h 2808275"/>
              <a:gd name="connsiteX2-5" fmla="*/ 3632960 w 3632960"/>
              <a:gd name="connsiteY2-6" fmla="*/ 2808275 h 2808275"/>
              <a:gd name="connsiteX3-7" fmla="*/ 0 w 3632960"/>
              <a:gd name="connsiteY3-8" fmla="*/ 2808275 h 2808275"/>
              <a:gd name="connsiteX4-9" fmla="*/ 0 w 3632960"/>
              <a:gd name="connsiteY4-10" fmla="*/ 2171700 h 2808275"/>
              <a:gd name="connsiteX0-11" fmla="*/ 0 w 2197860"/>
              <a:gd name="connsiteY0-12" fmla="*/ 2171700 h 2808275"/>
              <a:gd name="connsiteX1-13" fmla="*/ 2197860 w 2197860"/>
              <a:gd name="connsiteY1-14" fmla="*/ 0 h 2808275"/>
              <a:gd name="connsiteX2-15" fmla="*/ 1664460 w 2197860"/>
              <a:gd name="connsiteY2-16" fmla="*/ 2084375 h 2808275"/>
              <a:gd name="connsiteX3-17" fmla="*/ 0 w 2197860"/>
              <a:gd name="connsiteY3-18" fmla="*/ 2808275 h 2808275"/>
              <a:gd name="connsiteX4-19" fmla="*/ 0 w 2197860"/>
              <a:gd name="connsiteY4-20" fmla="*/ 2171700 h 2808275"/>
              <a:gd name="connsiteX0-21" fmla="*/ 0 w 2210560"/>
              <a:gd name="connsiteY0-22" fmla="*/ 2171700 h 2808275"/>
              <a:gd name="connsiteX1-23" fmla="*/ 2197860 w 2210560"/>
              <a:gd name="connsiteY1-24" fmla="*/ 0 h 2808275"/>
              <a:gd name="connsiteX2-25" fmla="*/ 2210560 w 2210560"/>
              <a:gd name="connsiteY2-26" fmla="*/ 2389175 h 2808275"/>
              <a:gd name="connsiteX3-27" fmla="*/ 0 w 2210560"/>
              <a:gd name="connsiteY3-28" fmla="*/ 2808275 h 2808275"/>
              <a:gd name="connsiteX4-29" fmla="*/ 0 w 2210560"/>
              <a:gd name="connsiteY4-30" fmla="*/ 2171700 h 2808275"/>
              <a:gd name="connsiteX0-31" fmla="*/ 190500 w 2210560"/>
              <a:gd name="connsiteY0-32" fmla="*/ 2071687 h 2808275"/>
              <a:gd name="connsiteX1-33" fmla="*/ 2197860 w 2210560"/>
              <a:gd name="connsiteY1-34" fmla="*/ 0 h 2808275"/>
              <a:gd name="connsiteX2-35" fmla="*/ 2210560 w 2210560"/>
              <a:gd name="connsiteY2-36" fmla="*/ 2389175 h 2808275"/>
              <a:gd name="connsiteX3-37" fmla="*/ 0 w 2210560"/>
              <a:gd name="connsiteY3-38" fmla="*/ 2808275 h 2808275"/>
              <a:gd name="connsiteX4-39" fmla="*/ 190500 w 2210560"/>
              <a:gd name="connsiteY4-40" fmla="*/ 2071687 h 2808275"/>
              <a:gd name="connsiteX0-41" fmla="*/ 138113 w 2210560"/>
              <a:gd name="connsiteY0-42" fmla="*/ 2176462 h 2808275"/>
              <a:gd name="connsiteX1-43" fmla="*/ 2197860 w 2210560"/>
              <a:gd name="connsiteY1-44" fmla="*/ 0 h 2808275"/>
              <a:gd name="connsiteX2-45" fmla="*/ 2210560 w 2210560"/>
              <a:gd name="connsiteY2-46" fmla="*/ 2389175 h 2808275"/>
              <a:gd name="connsiteX3-47" fmla="*/ 0 w 2210560"/>
              <a:gd name="connsiteY3-48" fmla="*/ 2808275 h 2808275"/>
              <a:gd name="connsiteX4-49" fmla="*/ 138113 w 2210560"/>
              <a:gd name="connsiteY4-50" fmla="*/ 2176462 h 2808275"/>
              <a:gd name="connsiteX0-51" fmla="*/ 0 w 2072447"/>
              <a:gd name="connsiteY0-52" fmla="*/ 2176462 h 2784463"/>
              <a:gd name="connsiteX1-53" fmla="*/ 2059747 w 2072447"/>
              <a:gd name="connsiteY1-54" fmla="*/ 0 h 2784463"/>
              <a:gd name="connsiteX2-55" fmla="*/ 2072447 w 2072447"/>
              <a:gd name="connsiteY2-56" fmla="*/ 2389175 h 2784463"/>
              <a:gd name="connsiteX3-57" fmla="*/ 176212 w 2072447"/>
              <a:gd name="connsiteY3-58" fmla="*/ 2784463 h 2784463"/>
              <a:gd name="connsiteX4-59" fmla="*/ 0 w 2072447"/>
              <a:gd name="connsiteY4-60" fmla="*/ 2176462 h 2784463"/>
              <a:gd name="connsiteX0-61" fmla="*/ 4763 w 2077210"/>
              <a:gd name="connsiteY0-62" fmla="*/ 2176462 h 2793988"/>
              <a:gd name="connsiteX1-63" fmla="*/ 2064510 w 2077210"/>
              <a:gd name="connsiteY1-64" fmla="*/ 0 h 2793988"/>
              <a:gd name="connsiteX2-65" fmla="*/ 2077210 w 2077210"/>
              <a:gd name="connsiteY2-66" fmla="*/ 2389175 h 2793988"/>
              <a:gd name="connsiteX3-67" fmla="*/ 0 w 2077210"/>
              <a:gd name="connsiteY3-68" fmla="*/ 2793988 h 2793988"/>
              <a:gd name="connsiteX4-69" fmla="*/ 4763 w 2077210"/>
              <a:gd name="connsiteY4-70" fmla="*/ 2176462 h 2793988"/>
              <a:gd name="connsiteX0-71" fmla="*/ 458 w 2077668"/>
              <a:gd name="connsiteY0-72" fmla="*/ 2176462 h 2793988"/>
              <a:gd name="connsiteX1-73" fmla="*/ 2064968 w 2077668"/>
              <a:gd name="connsiteY1-74" fmla="*/ 0 h 2793988"/>
              <a:gd name="connsiteX2-75" fmla="*/ 2077668 w 2077668"/>
              <a:gd name="connsiteY2-76" fmla="*/ 2389175 h 2793988"/>
              <a:gd name="connsiteX3-77" fmla="*/ 458 w 2077668"/>
              <a:gd name="connsiteY3-78" fmla="*/ 2793988 h 2793988"/>
              <a:gd name="connsiteX4-79" fmla="*/ 458 w 2077668"/>
              <a:gd name="connsiteY4-80" fmla="*/ 2176462 h 2793988"/>
              <a:gd name="connsiteX0-81" fmla="*/ 458 w 2077668"/>
              <a:gd name="connsiteY0-82" fmla="*/ 2157412 h 2774938"/>
              <a:gd name="connsiteX1-83" fmla="*/ 2069730 w 2077668"/>
              <a:gd name="connsiteY1-84" fmla="*/ 0 h 2774938"/>
              <a:gd name="connsiteX2-85" fmla="*/ 2077668 w 2077668"/>
              <a:gd name="connsiteY2-86" fmla="*/ 2370125 h 2774938"/>
              <a:gd name="connsiteX3-87" fmla="*/ 458 w 2077668"/>
              <a:gd name="connsiteY3-88" fmla="*/ 2774938 h 2774938"/>
              <a:gd name="connsiteX4-89" fmla="*/ 458 w 2077668"/>
              <a:gd name="connsiteY4-90" fmla="*/ 2157412 h 2774938"/>
              <a:gd name="connsiteX0-91" fmla="*/ 458 w 2077668"/>
              <a:gd name="connsiteY0-92" fmla="*/ 2138362 h 2755888"/>
              <a:gd name="connsiteX1-93" fmla="*/ 2069730 w 2077668"/>
              <a:gd name="connsiteY1-94" fmla="*/ 0 h 2755888"/>
              <a:gd name="connsiteX2-95" fmla="*/ 2077668 w 2077668"/>
              <a:gd name="connsiteY2-96" fmla="*/ 2351075 h 2755888"/>
              <a:gd name="connsiteX3-97" fmla="*/ 458 w 2077668"/>
              <a:gd name="connsiteY3-98" fmla="*/ 2755888 h 2755888"/>
              <a:gd name="connsiteX4-99" fmla="*/ 458 w 2077668"/>
              <a:gd name="connsiteY4-100" fmla="*/ 2138362 h 2755888"/>
              <a:gd name="connsiteX0-101" fmla="*/ 458 w 2072905"/>
              <a:gd name="connsiteY0-102" fmla="*/ 2138362 h 2755888"/>
              <a:gd name="connsiteX1-103" fmla="*/ 2069730 w 2072905"/>
              <a:gd name="connsiteY1-104" fmla="*/ 0 h 2755888"/>
              <a:gd name="connsiteX2-105" fmla="*/ 2072905 w 2072905"/>
              <a:gd name="connsiteY2-106" fmla="*/ 2379650 h 2755888"/>
              <a:gd name="connsiteX3-107" fmla="*/ 458 w 2072905"/>
              <a:gd name="connsiteY3-108" fmla="*/ 2755888 h 2755888"/>
              <a:gd name="connsiteX4-109" fmla="*/ 458 w 2072905"/>
              <a:gd name="connsiteY4-110" fmla="*/ 2138362 h 2755888"/>
              <a:gd name="connsiteX0-111" fmla="*/ 458 w 2075555"/>
              <a:gd name="connsiteY0-112" fmla="*/ 2152650 h 2770176"/>
              <a:gd name="connsiteX1-113" fmla="*/ 2074492 w 2075555"/>
              <a:gd name="connsiteY1-114" fmla="*/ 0 h 2770176"/>
              <a:gd name="connsiteX2-115" fmla="*/ 2072905 w 2075555"/>
              <a:gd name="connsiteY2-116" fmla="*/ 2393938 h 2770176"/>
              <a:gd name="connsiteX3-117" fmla="*/ 458 w 2075555"/>
              <a:gd name="connsiteY3-118" fmla="*/ 2770176 h 2770176"/>
              <a:gd name="connsiteX4-119" fmla="*/ 458 w 2075555"/>
              <a:gd name="connsiteY4-120" fmla="*/ 2152650 h 2770176"/>
              <a:gd name="connsiteX0-121" fmla="*/ 458 w 2075261"/>
              <a:gd name="connsiteY0-122" fmla="*/ 2152650 h 2770176"/>
              <a:gd name="connsiteX1-123" fmla="*/ 2074492 w 2075261"/>
              <a:gd name="connsiteY1-124" fmla="*/ 0 h 2770176"/>
              <a:gd name="connsiteX2-125" fmla="*/ 2068143 w 2075261"/>
              <a:gd name="connsiteY2-126" fmla="*/ 2408226 h 2770176"/>
              <a:gd name="connsiteX3-127" fmla="*/ 458 w 2075261"/>
              <a:gd name="connsiteY3-128" fmla="*/ 2770176 h 2770176"/>
              <a:gd name="connsiteX4-129" fmla="*/ 458 w 2075261"/>
              <a:gd name="connsiteY4-130" fmla="*/ 2152650 h 2770176"/>
              <a:gd name="connsiteX0-131" fmla="*/ 458 w 2075555"/>
              <a:gd name="connsiteY0-132" fmla="*/ 2152650 h 2770176"/>
              <a:gd name="connsiteX1-133" fmla="*/ 2074492 w 2075555"/>
              <a:gd name="connsiteY1-134" fmla="*/ 0 h 2770176"/>
              <a:gd name="connsiteX2-135" fmla="*/ 2072905 w 2075555"/>
              <a:gd name="connsiteY2-136" fmla="*/ 2408226 h 2770176"/>
              <a:gd name="connsiteX3-137" fmla="*/ 458 w 2075555"/>
              <a:gd name="connsiteY3-138" fmla="*/ 2770176 h 2770176"/>
              <a:gd name="connsiteX4-139" fmla="*/ 458 w 2075555"/>
              <a:gd name="connsiteY4-140" fmla="*/ 2152650 h 2770176"/>
              <a:gd name="connsiteX0-141" fmla="*/ 458 w 2082430"/>
              <a:gd name="connsiteY0-142" fmla="*/ 2152650 h 4279889"/>
              <a:gd name="connsiteX1-143" fmla="*/ 2074492 w 2082430"/>
              <a:gd name="connsiteY1-144" fmla="*/ 0 h 4279889"/>
              <a:gd name="connsiteX2-145" fmla="*/ 2082430 w 2082430"/>
              <a:gd name="connsiteY2-146" fmla="*/ 4279889 h 4279889"/>
              <a:gd name="connsiteX3-147" fmla="*/ 458 w 2082430"/>
              <a:gd name="connsiteY3-148" fmla="*/ 2770176 h 4279889"/>
              <a:gd name="connsiteX4-149" fmla="*/ 458 w 2082430"/>
              <a:gd name="connsiteY4-150" fmla="*/ 2152650 h 4279889"/>
              <a:gd name="connsiteX0-151" fmla="*/ 458 w 2089548"/>
              <a:gd name="connsiteY0-152" fmla="*/ 357187 h 2484426"/>
              <a:gd name="connsiteX1-153" fmla="*/ 2088779 w 2089548"/>
              <a:gd name="connsiteY1-154" fmla="*/ 0 h 2484426"/>
              <a:gd name="connsiteX2-155" fmla="*/ 2082430 w 2089548"/>
              <a:gd name="connsiteY2-156" fmla="*/ 2484426 h 2484426"/>
              <a:gd name="connsiteX3-157" fmla="*/ 458 w 2089548"/>
              <a:gd name="connsiteY3-158" fmla="*/ 974713 h 2484426"/>
              <a:gd name="connsiteX4-159" fmla="*/ 458 w 2089548"/>
              <a:gd name="connsiteY4-160" fmla="*/ 357187 h 2484426"/>
              <a:gd name="connsiteX0-161" fmla="*/ 458 w 2082430"/>
              <a:gd name="connsiteY0-162" fmla="*/ 233362 h 2360601"/>
              <a:gd name="connsiteX1-163" fmla="*/ 2022104 w 2082430"/>
              <a:gd name="connsiteY1-164" fmla="*/ 0 h 2360601"/>
              <a:gd name="connsiteX2-165" fmla="*/ 2082430 w 2082430"/>
              <a:gd name="connsiteY2-166" fmla="*/ 2360601 h 2360601"/>
              <a:gd name="connsiteX3-167" fmla="*/ 458 w 2082430"/>
              <a:gd name="connsiteY3-168" fmla="*/ 850888 h 2360601"/>
              <a:gd name="connsiteX4-169" fmla="*/ 458 w 2082430"/>
              <a:gd name="connsiteY4-170" fmla="*/ 233362 h 2360601"/>
              <a:gd name="connsiteX0-171" fmla="*/ 458 w 2082430"/>
              <a:gd name="connsiteY0-172" fmla="*/ 366712 h 2493951"/>
              <a:gd name="connsiteX1-173" fmla="*/ 2079254 w 2082430"/>
              <a:gd name="connsiteY1-174" fmla="*/ 0 h 2493951"/>
              <a:gd name="connsiteX2-175" fmla="*/ 2082430 w 2082430"/>
              <a:gd name="connsiteY2-176" fmla="*/ 2493951 h 2493951"/>
              <a:gd name="connsiteX3-177" fmla="*/ 458 w 2082430"/>
              <a:gd name="connsiteY3-178" fmla="*/ 984238 h 2493951"/>
              <a:gd name="connsiteX4-179" fmla="*/ 458 w 2082430"/>
              <a:gd name="connsiteY4-180" fmla="*/ 366712 h 24939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2430" h="2493951">
                <a:moveTo>
                  <a:pt x="458" y="366712"/>
                </a:moveTo>
                <a:lnTo>
                  <a:pt x="2079254" y="0"/>
                </a:lnTo>
                <a:cubicBezTo>
                  <a:pt x="2083487" y="796392"/>
                  <a:pt x="2078197" y="1697559"/>
                  <a:pt x="2082430" y="2493951"/>
                </a:cubicBezTo>
                <a:lnTo>
                  <a:pt x="458" y="984238"/>
                </a:lnTo>
                <a:cubicBezTo>
                  <a:pt x="2046" y="778396"/>
                  <a:pt x="-1130" y="572554"/>
                  <a:pt x="458" y="366712"/>
                </a:cubicBezTo>
                <a:close/>
              </a:path>
            </a:pathLst>
          </a:custGeom>
          <a:solidFill>
            <a:schemeClr val="accent4">
              <a:lumMod val="50000"/>
            </a:schemeClr>
          </a:solidFill>
          <a:ln>
            <a:noFill/>
          </a:ln>
        </p:spPr>
        <p:txBody>
          <a:bodyPr lIns="0" tIns="0" rIns="0" bIns="0" rtlCol="0" anchor="ctr"/>
          <a:lstStyle/>
          <a:p>
            <a:pPr algn="ctr" defTabSz="901065"/>
            <a:endParaRPr lang="es-SV">
              <a:solidFill>
                <a:srgbClr val="000000"/>
              </a:solidFill>
            </a:endParaRPr>
          </a:p>
        </p:txBody>
      </p:sp>
      <p:sp>
        <p:nvSpPr>
          <p:cNvPr id="105" name="102 Rectángulo"/>
          <p:cNvSpPr/>
          <p:nvPr/>
        </p:nvSpPr>
        <p:spPr bwMode="auto">
          <a:xfrm>
            <a:off x="4913356" y="2694888"/>
            <a:ext cx="776224" cy="1502855"/>
          </a:xfrm>
          <a:custGeom>
            <a:avLst/>
            <a:gdLst>
              <a:gd name="connsiteX0" fmla="*/ 0 w 3632960"/>
              <a:gd name="connsiteY0" fmla="*/ 0 h 636575"/>
              <a:gd name="connsiteX1" fmla="*/ 3632960 w 3632960"/>
              <a:gd name="connsiteY1" fmla="*/ 0 h 636575"/>
              <a:gd name="connsiteX2" fmla="*/ 3632960 w 3632960"/>
              <a:gd name="connsiteY2" fmla="*/ 636575 h 636575"/>
              <a:gd name="connsiteX3" fmla="*/ 0 w 3632960"/>
              <a:gd name="connsiteY3" fmla="*/ 636575 h 636575"/>
              <a:gd name="connsiteX4" fmla="*/ 0 w 3632960"/>
              <a:gd name="connsiteY4" fmla="*/ 0 h 636575"/>
              <a:gd name="connsiteX0-1" fmla="*/ 0 w 3632960"/>
              <a:gd name="connsiteY0-2" fmla="*/ 2171700 h 2808275"/>
              <a:gd name="connsiteX1-3" fmla="*/ 2197860 w 3632960"/>
              <a:gd name="connsiteY1-4" fmla="*/ 0 h 2808275"/>
              <a:gd name="connsiteX2-5" fmla="*/ 3632960 w 3632960"/>
              <a:gd name="connsiteY2-6" fmla="*/ 2808275 h 2808275"/>
              <a:gd name="connsiteX3-7" fmla="*/ 0 w 3632960"/>
              <a:gd name="connsiteY3-8" fmla="*/ 2808275 h 2808275"/>
              <a:gd name="connsiteX4-9" fmla="*/ 0 w 3632960"/>
              <a:gd name="connsiteY4-10" fmla="*/ 2171700 h 2808275"/>
              <a:gd name="connsiteX0-11" fmla="*/ 0 w 2197860"/>
              <a:gd name="connsiteY0-12" fmla="*/ 2171700 h 2808275"/>
              <a:gd name="connsiteX1-13" fmla="*/ 2197860 w 2197860"/>
              <a:gd name="connsiteY1-14" fmla="*/ 0 h 2808275"/>
              <a:gd name="connsiteX2-15" fmla="*/ 1664460 w 2197860"/>
              <a:gd name="connsiteY2-16" fmla="*/ 2084375 h 2808275"/>
              <a:gd name="connsiteX3-17" fmla="*/ 0 w 2197860"/>
              <a:gd name="connsiteY3-18" fmla="*/ 2808275 h 2808275"/>
              <a:gd name="connsiteX4-19" fmla="*/ 0 w 2197860"/>
              <a:gd name="connsiteY4-20" fmla="*/ 2171700 h 2808275"/>
              <a:gd name="connsiteX0-21" fmla="*/ 0 w 2210560"/>
              <a:gd name="connsiteY0-22" fmla="*/ 2171700 h 2808275"/>
              <a:gd name="connsiteX1-23" fmla="*/ 2197860 w 2210560"/>
              <a:gd name="connsiteY1-24" fmla="*/ 0 h 2808275"/>
              <a:gd name="connsiteX2-25" fmla="*/ 2210560 w 2210560"/>
              <a:gd name="connsiteY2-26" fmla="*/ 2389175 h 2808275"/>
              <a:gd name="connsiteX3-27" fmla="*/ 0 w 2210560"/>
              <a:gd name="connsiteY3-28" fmla="*/ 2808275 h 2808275"/>
              <a:gd name="connsiteX4-29" fmla="*/ 0 w 2210560"/>
              <a:gd name="connsiteY4-30" fmla="*/ 2171700 h 2808275"/>
              <a:gd name="connsiteX0-31" fmla="*/ 190500 w 2210560"/>
              <a:gd name="connsiteY0-32" fmla="*/ 2071687 h 2808275"/>
              <a:gd name="connsiteX1-33" fmla="*/ 2197860 w 2210560"/>
              <a:gd name="connsiteY1-34" fmla="*/ 0 h 2808275"/>
              <a:gd name="connsiteX2-35" fmla="*/ 2210560 w 2210560"/>
              <a:gd name="connsiteY2-36" fmla="*/ 2389175 h 2808275"/>
              <a:gd name="connsiteX3-37" fmla="*/ 0 w 2210560"/>
              <a:gd name="connsiteY3-38" fmla="*/ 2808275 h 2808275"/>
              <a:gd name="connsiteX4-39" fmla="*/ 190500 w 2210560"/>
              <a:gd name="connsiteY4-40" fmla="*/ 2071687 h 2808275"/>
              <a:gd name="connsiteX0-41" fmla="*/ 138113 w 2210560"/>
              <a:gd name="connsiteY0-42" fmla="*/ 2176462 h 2808275"/>
              <a:gd name="connsiteX1-43" fmla="*/ 2197860 w 2210560"/>
              <a:gd name="connsiteY1-44" fmla="*/ 0 h 2808275"/>
              <a:gd name="connsiteX2-45" fmla="*/ 2210560 w 2210560"/>
              <a:gd name="connsiteY2-46" fmla="*/ 2389175 h 2808275"/>
              <a:gd name="connsiteX3-47" fmla="*/ 0 w 2210560"/>
              <a:gd name="connsiteY3-48" fmla="*/ 2808275 h 2808275"/>
              <a:gd name="connsiteX4-49" fmla="*/ 138113 w 2210560"/>
              <a:gd name="connsiteY4-50" fmla="*/ 2176462 h 2808275"/>
              <a:gd name="connsiteX0-51" fmla="*/ 0 w 2072447"/>
              <a:gd name="connsiteY0-52" fmla="*/ 2176462 h 2784463"/>
              <a:gd name="connsiteX1-53" fmla="*/ 2059747 w 2072447"/>
              <a:gd name="connsiteY1-54" fmla="*/ 0 h 2784463"/>
              <a:gd name="connsiteX2-55" fmla="*/ 2072447 w 2072447"/>
              <a:gd name="connsiteY2-56" fmla="*/ 2389175 h 2784463"/>
              <a:gd name="connsiteX3-57" fmla="*/ 176212 w 2072447"/>
              <a:gd name="connsiteY3-58" fmla="*/ 2784463 h 2784463"/>
              <a:gd name="connsiteX4-59" fmla="*/ 0 w 2072447"/>
              <a:gd name="connsiteY4-60" fmla="*/ 2176462 h 2784463"/>
              <a:gd name="connsiteX0-61" fmla="*/ 4763 w 2077210"/>
              <a:gd name="connsiteY0-62" fmla="*/ 2176462 h 2793988"/>
              <a:gd name="connsiteX1-63" fmla="*/ 2064510 w 2077210"/>
              <a:gd name="connsiteY1-64" fmla="*/ 0 h 2793988"/>
              <a:gd name="connsiteX2-65" fmla="*/ 2077210 w 2077210"/>
              <a:gd name="connsiteY2-66" fmla="*/ 2389175 h 2793988"/>
              <a:gd name="connsiteX3-67" fmla="*/ 0 w 2077210"/>
              <a:gd name="connsiteY3-68" fmla="*/ 2793988 h 2793988"/>
              <a:gd name="connsiteX4-69" fmla="*/ 4763 w 2077210"/>
              <a:gd name="connsiteY4-70" fmla="*/ 2176462 h 2793988"/>
              <a:gd name="connsiteX0-71" fmla="*/ 458 w 2077668"/>
              <a:gd name="connsiteY0-72" fmla="*/ 2176462 h 2793988"/>
              <a:gd name="connsiteX1-73" fmla="*/ 2064968 w 2077668"/>
              <a:gd name="connsiteY1-74" fmla="*/ 0 h 2793988"/>
              <a:gd name="connsiteX2-75" fmla="*/ 2077668 w 2077668"/>
              <a:gd name="connsiteY2-76" fmla="*/ 2389175 h 2793988"/>
              <a:gd name="connsiteX3-77" fmla="*/ 458 w 2077668"/>
              <a:gd name="connsiteY3-78" fmla="*/ 2793988 h 2793988"/>
              <a:gd name="connsiteX4-79" fmla="*/ 458 w 2077668"/>
              <a:gd name="connsiteY4-80" fmla="*/ 2176462 h 2793988"/>
              <a:gd name="connsiteX0-81" fmla="*/ 458 w 2077668"/>
              <a:gd name="connsiteY0-82" fmla="*/ 2157412 h 2774938"/>
              <a:gd name="connsiteX1-83" fmla="*/ 2069730 w 2077668"/>
              <a:gd name="connsiteY1-84" fmla="*/ 0 h 2774938"/>
              <a:gd name="connsiteX2-85" fmla="*/ 2077668 w 2077668"/>
              <a:gd name="connsiteY2-86" fmla="*/ 2370125 h 2774938"/>
              <a:gd name="connsiteX3-87" fmla="*/ 458 w 2077668"/>
              <a:gd name="connsiteY3-88" fmla="*/ 2774938 h 2774938"/>
              <a:gd name="connsiteX4-89" fmla="*/ 458 w 2077668"/>
              <a:gd name="connsiteY4-90" fmla="*/ 2157412 h 2774938"/>
              <a:gd name="connsiteX0-91" fmla="*/ 458 w 2077668"/>
              <a:gd name="connsiteY0-92" fmla="*/ 2138362 h 2755888"/>
              <a:gd name="connsiteX1-93" fmla="*/ 2069730 w 2077668"/>
              <a:gd name="connsiteY1-94" fmla="*/ 0 h 2755888"/>
              <a:gd name="connsiteX2-95" fmla="*/ 2077668 w 2077668"/>
              <a:gd name="connsiteY2-96" fmla="*/ 2351075 h 2755888"/>
              <a:gd name="connsiteX3-97" fmla="*/ 458 w 2077668"/>
              <a:gd name="connsiteY3-98" fmla="*/ 2755888 h 2755888"/>
              <a:gd name="connsiteX4-99" fmla="*/ 458 w 2077668"/>
              <a:gd name="connsiteY4-100" fmla="*/ 2138362 h 2755888"/>
              <a:gd name="connsiteX0-101" fmla="*/ 458 w 2072905"/>
              <a:gd name="connsiteY0-102" fmla="*/ 2138362 h 2755888"/>
              <a:gd name="connsiteX1-103" fmla="*/ 2069730 w 2072905"/>
              <a:gd name="connsiteY1-104" fmla="*/ 0 h 2755888"/>
              <a:gd name="connsiteX2-105" fmla="*/ 2072905 w 2072905"/>
              <a:gd name="connsiteY2-106" fmla="*/ 2379650 h 2755888"/>
              <a:gd name="connsiteX3-107" fmla="*/ 458 w 2072905"/>
              <a:gd name="connsiteY3-108" fmla="*/ 2755888 h 2755888"/>
              <a:gd name="connsiteX4-109" fmla="*/ 458 w 2072905"/>
              <a:gd name="connsiteY4-110" fmla="*/ 2138362 h 2755888"/>
              <a:gd name="connsiteX0-111" fmla="*/ 458 w 2075555"/>
              <a:gd name="connsiteY0-112" fmla="*/ 2152650 h 2770176"/>
              <a:gd name="connsiteX1-113" fmla="*/ 2074492 w 2075555"/>
              <a:gd name="connsiteY1-114" fmla="*/ 0 h 2770176"/>
              <a:gd name="connsiteX2-115" fmla="*/ 2072905 w 2075555"/>
              <a:gd name="connsiteY2-116" fmla="*/ 2393938 h 2770176"/>
              <a:gd name="connsiteX3-117" fmla="*/ 458 w 2075555"/>
              <a:gd name="connsiteY3-118" fmla="*/ 2770176 h 2770176"/>
              <a:gd name="connsiteX4-119" fmla="*/ 458 w 2075555"/>
              <a:gd name="connsiteY4-120" fmla="*/ 2152650 h 2770176"/>
              <a:gd name="connsiteX0-121" fmla="*/ 458 w 2075261"/>
              <a:gd name="connsiteY0-122" fmla="*/ 2152650 h 2770176"/>
              <a:gd name="connsiteX1-123" fmla="*/ 2074492 w 2075261"/>
              <a:gd name="connsiteY1-124" fmla="*/ 0 h 2770176"/>
              <a:gd name="connsiteX2-125" fmla="*/ 2068143 w 2075261"/>
              <a:gd name="connsiteY2-126" fmla="*/ 2408226 h 2770176"/>
              <a:gd name="connsiteX3-127" fmla="*/ 458 w 2075261"/>
              <a:gd name="connsiteY3-128" fmla="*/ 2770176 h 2770176"/>
              <a:gd name="connsiteX4-129" fmla="*/ 458 w 2075261"/>
              <a:gd name="connsiteY4-130" fmla="*/ 2152650 h 2770176"/>
              <a:gd name="connsiteX0-131" fmla="*/ 458 w 2075555"/>
              <a:gd name="connsiteY0-132" fmla="*/ 2152650 h 2770176"/>
              <a:gd name="connsiteX1-133" fmla="*/ 2074492 w 2075555"/>
              <a:gd name="connsiteY1-134" fmla="*/ 0 h 2770176"/>
              <a:gd name="connsiteX2-135" fmla="*/ 2072905 w 2075555"/>
              <a:gd name="connsiteY2-136" fmla="*/ 2408226 h 2770176"/>
              <a:gd name="connsiteX3-137" fmla="*/ 458 w 2075555"/>
              <a:gd name="connsiteY3-138" fmla="*/ 2770176 h 2770176"/>
              <a:gd name="connsiteX4-139" fmla="*/ 458 w 2075555"/>
              <a:gd name="connsiteY4-140" fmla="*/ 2152650 h 2770176"/>
              <a:gd name="connsiteX0-141" fmla="*/ 458 w 2082430"/>
              <a:gd name="connsiteY0-142" fmla="*/ 2152650 h 4279889"/>
              <a:gd name="connsiteX1-143" fmla="*/ 2074492 w 2082430"/>
              <a:gd name="connsiteY1-144" fmla="*/ 0 h 4279889"/>
              <a:gd name="connsiteX2-145" fmla="*/ 2082430 w 2082430"/>
              <a:gd name="connsiteY2-146" fmla="*/ 4279889 h 4279889"/>
              <a:gd name="connsiteX3-147" fmla="*/ 458 w 2082430"/>
              <a:gd name="connsiteY3-148" fmla="*/ 2770176 h 4279889"/>
              <a:gd name="connsiteX4-149" fmla="*/ 458 w 2082430"/>
              <a:gd name="connsiteY4-150" fmla="*/ 2152650 h 4279889"/>
              <a:gd name="connsiteX0-151" fmla="*/ 458 w 2089548"/>
              <a:gd name="connsiteY0-152" fmla="*/ 357187 h 2484426"/>
              <a:gd name="connsiteX1-153" fmla="*/ 2088779 w 2089548"/>
              <a:gd name="connsiteY1-154" fmla="*/ 0 h 2484426"/>
              <a:gd name="connsiteX2-155" fmla="*/ 2082430 w 2089548"/>
              <a:gd name="connsiteY2-156" fmla="*/ 2484426 h 2484426"/>
              <a:gd name="connsiteX3-157" fmla="*/ 458 w 2089548"/>
              <a:gd name="connsiteY3-158" fmla="*/ 974713 h 2484426"/>
              <a:gd name="connsiteX4-159" fmla="*/ 458 w 2089548"/>
              <a:gd name="connsiteY4-160" fmla="*/ 357187 h 2484426"/>
              <a:gd name="connsiteX0-161" fmla="*/ 458 w 2082430"/>
              <a:gd name="connsiteY0-162" fmla="*/ 233362 h 2360601"/>
              <a:gd name="connsiteX1-163" fmla="*/ 2022104 w 2082430"/>
              <a:gd name="connsiteY1-164" fmla="*/ 0 h 2360601"/>
              <a:gd name="connsiteX2-165" fmla="*/ 2082430 w 2082430"/>
              <a:gd name="connsiteY2-166" fmla="*/ 2360601 h 2360601"/>
              <a:gd name="connsiteX3-167" fmla="*/ 458 w 2082430"/>
              <a:gd name="connsiteY3-168" fmla="*/ 850888 h 2360601"/>
              <a:gd name="connsiteX4-169" fmla="*/ 458 w 2082430"/>
              <a:gd name="connsiteY4-170" fmla="*/ 233362 h 2360601"/>
              <a:gd name="connsiteX0-171" fmla="*/ 458 w 2082430"/>
              <a:gd name="connsiteY0-172" fmla="*/ 366712 h 2493951"/>
              <a:gd name="connsiteX1-173" fmla="*/ 2079254 w 2082430"/>
              <a:gd name="connsiteY1-174" fmla="*/ 0 h 2493951"/>
              <a:gd name="connsiteX2-175" fmla="*/ 2082430 w 2082430"/>
              <a:gd name="connsiteY2-176" fmla="*/ 2493951 h 2493951"/>
              <a:gd name="connsiteX3-177" fmla="*/ 458 w 2082430"/>
              <a:gd name="connsiteY3-178" fmla="*/ 984238 h 2493951"/>
              <a:gd name="connsiteX4-179" fmla="*/ 458 w 2082430"/>
              <a:gd name="connsiteY4-180" fmla="*/ 366712 h 2493951"/>
              <a:gd name="connsiteX0-181" fmla="*/ 25400 w 2081972"/>
              <a:gd name="connsiteY0-182" fmla="*/ 0 h 4000489"/>
              <a:gd name="connsiteX1-183" fmla="*/ 2078796 w 2081972"/>
              <a:gd name="connsiteY1-184" fmla="*/ 1506538 h 4000489"/>
              <a:gd name="connsiteX2-185" fmla="*/ 2081972 w 2081972"/>
              <a:gd name="connsiteY2-186" fmla="*/ 4000489 h 4000489"/>
              <a:gd name="connsiteX3-187" fmla="*/ 0 w 2081972"/>
              <a:gd name="connsiteY3-188" fmla="*/ 2490776 h 4000489"/>
              <a:gd name="connsiteX4-189" fmla="*/ 25400 w 2081972"/>
              <a:gd name="connsiteY4-190" fmla="*/ 0 h 4000489"/>
              <a:gd name="connsiteX0-191" fmla="*/ 14 w 2056586"/>
              <a:gd name="connsiteY0-192" fmla="*/ 0 h 4000489"/>
              <a:gd name="connsiteX1-193" fmla="*/ 2053410 w 2056586"/>
              <a:gd name="connsiteY1-194" fmla="*/ 1506538 h 4000489"/>
              <a:gd name="connsiteX2-195" fmla="*/ 2056586 w 2056586"/>
              <a:gd name="connsiteY2-196" fmla="*/ 4000489 h 4000489"/>
              <a:gd name="connsiteX3-197" fmla="*/ 139714 w 2056586"/>
              <a:gd name="connsiteY3-198" fmla="*/ 712776 h 4000489"/>
              <a:gd name="connsiteX4-199" fmla="*/ 14 w 2056586"/>
              <a:gd name="connsiteY4-200" fmla="*/ 0 h 4000489"/>
              <a:gd name="connsiteX0-201" fmla="*/ 6350 w 2062922"/>
              <a:gd name="connsiteY0-202" fmla="*/ 0 h 4000489"/>
              <a:gd name="connsiteX1-203" fmla="*/ 2059746 w 2062922"/>
              <a:gd name="connsiteY1-204" fmla="*/ 1506538 h 4000489"/>
              <a:gd name="connsiteX2-205" fmla="*/ 2062922 w 2062922"/>
              <a:gd name="connsiteY2-206" fmla="*/ 4000489 h 4000489"/>
              <a:gd name="connsiteX3-207" fmla="*/ 0 w 2062922"/>
              <a:gd name="connsiteY3-208" fmla="*/ 630226 h 4000489"/>
              <a:gd name="connsiteX4-209" fmla="*/ 6350 w 2062922"/>
              <a:gd name="connsiteY4-210" fmla="*/ 0 h 4000489"/>
              <a:gd name="connsiteX0-211" fmla="*/ 458 w 2063380"/>
              <a:gd name="connsiteY0-212" fmla="*/ 0 h 4006839"/>
              <a:gd name="connsiteX1-213" fmla="*/ 2060204 w 2063380"/>
              <a:gd name="connsiteY1-214" fmla="*/ 1512888 h 4006839"/>
              <a:gd name="connsiteX2-215" fmla="*/ 2063380 w 2063380"/>
              <a:gd name="connsiteY2-216" fmla="*/ 4006839 h 4006839"/>
              <a:gd name="connsiteX3-217" fmla="*/ 458 w 2063380"/>
              <a:gd name="connsiteY3-218" fmla="*/ 636576 h 4006839"/>
              <a:gd name="connsiteX4-219" fmla="*/ 458 w 2063380"/>
              <a:gd name="connsiteY4-220" fmla="*/ 0 h 4006839"/>
              <a:gd name="connsiteX0-221" fmla="*/ 179 w 2069451"/>
              <a:gd name="connsiteY0-222" fmla="*/ 0 h 4006839"/>
              <a:gd name="connsiteX1-223" fmla="*/ 2066275 w 2069451"/>
              <a:gd name="connsiteY1-224" fmla="*/ 1512888 h 4006839"/>
              <a:gd name="connsiteX2-225" fmla="*/ 2069451 w 2069451"/>
              <a:gd name="connsiteY2-226" fmla="*/ 4006839 h 4006839"/>
              <a:gd name="connsiteX3-227" fmla="*/ 6529 w 2069451"/>
              <a:gd name="connsiteY3-228" fmla="*/ 636576 h 4006839"/>
              <a:gd name="connsiteX4-229" fmla="*/ 179 w 2069451"/>
              <a:gd name="connsiteY4-230" fmla="*/ 0 h 4006839"/>
              <a:gd name="connsiteX0-231" fmla="*/ 3175 w 2072447"/>
              <a:gd name="connsiteY0-232" fmla="*/ 0 h 4006839"/>
              <a:gd name="connsiteX1-233" fmla="*/ 2069271 w 2072447"/>
              <a:gd name="connsiteY1-234" fmla="*/ 1512888 h 4006839"/>
              <a:gd name="connsiteX2-235" fmla="*/ 2072447 w 2072447"/>
              <a:gd name="connsiteY2-236" fmla="*/ 4006839 h 4006839"/>
              <a:gd name="connsiteX3-237" fmla="*/ 0 w 2072447"/>
              <a:gd name="connsiteY3-238" fmla="*/ 652451 h 4006839"/>
              <a:gd name="connsiteX4-239" fmla="*/ 3175 w 2072447"/>
              <a:gd name="connsiteY4-240" fmla="*/ 0 h 4006839"/>
              <a:gd name="connsiteX0-241" fmla="*/ 794 w 2070066"/>
              <a:gd name="connsiteY0-242" fmla="*/ 0 h 4006839"/>
              <a:gd name="connsiteX1-243" fmla="*/ 2066890 w 2070066"/>
              <a:gd name="connsiteY1-244" fmla="*/ 1512888 h 4006839"/>
              <a:gd name="connsiteX2-245" fmla="*/ 2070066 w 2070066"/>
              <a:gd name="connsiteY2-246" fmla="*/ 4006839 h 4006839"/>
              <a:gd name="connsiteX3-247" fmla="*/ 0 w 2070066"/>
              <a:gd name="connsiteY3-248" fmla="*/ 645307 h 4006839"/>
              <a:gd name="connsiteX4-249" fmla="*/ 794 w 2070066"/>
              <a:gd name="connsiteY4-250" fmla="*/ 0 h 4006839"/>
              <a:gd name="connsiteX0-251" fmla="*/ 794 w 2070066"/>
              <a:gd name="connsiteY0-252" fmla="*/ 0 h 4006839"/>
              <a:gd name="connsiteX1-253" fmla="*/ 2066890 w 2070066"/>
              <a:gd name="connsiteY1-254" fmla="*/ 1512888 h 4006839"/>
              <a:gd name="connsiteX2-255" fmla="*/ 2070066 w 2070066"/>
              <a:gd name="connsiteY2-256" fmla="*/ 4006839 h 4006839"/>
              <a:gd name="connsiteX3-257" fmla="*/ 0 w 2070066"/>
              <a:gd name="connsiteY3-258" fmla="*/ 645307 h 4006839"/>
              <a:gd name="connsiteX4-259" fmla="*/ 794 w 2070066"/>
              <a:gd name="connsiteY4-260" fmla="*/ 0 h 40068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70066" h="4006839">
                <a:moveTo>
                  <a:pt x="794" y="0"/>
                </a:moveTo>
                <a:lnTo>
                  <a:pt x="2066890" y="1512888"/>
                </a:lnTo>
                <a:cubicBezTo>
                  <a:pt x="2071123" y="2309280"/>
                  <a:pt x="2065833" y="3210447"/>
                  <a:pt x="2070066" y="4006839"/>
                </a:cubicBezTo>
                <a:lnTo>
                  <a:pt x="0" y="645307"/>
                </a:lnTo>
                <a:cubicBezTo>
                  <a:pt x="1588" y="439465"/>
                  <a:pt x="-794" y="205842"/>
                  <a:pt x="794" y="0"/>
                </a:cubicBezTo>
                <a:close/>
              </a:path>
            </a:pathLst>
          </a:custGeom>
          <a:solidFill>
            <a:schemeClr val="accent3">
              <a:lumMod val="50000"/>
            </a:schemeClr>
          </a:solidFill>
          <a:ln>
            <a:noFill/>
          </a:ln>
        </p:spPr>
        <p:txBody>
          <a:bodyPr lIns="0" tIns="0" rIns="0" bIns="0" rtlCol="0" anchor="ctr"/>
          <a:lstStyle/>
          <a:p>
            <a:pPr algn="ctr" defTabSz="901065"/>
            <a:endParaRPr lang="es-SV">
              <a:solidFill>
                <a:srgbClr val="000000"/>
              </a:solidFill>
            </a:endParaRPr>
          </a:p>
        </p:txBody>
      </p:sp>
      <p:sp>
        <p:nvSpPr>
          <p:cNvPr id="92" name="91 Rectángulo"/>
          <p:cNvSpPr/>
          <p:nvPr/>
        </p:nvSpPr>
        <p:spPr bwMode="auto">
          <a:xfrm>
            <a:off x="3664084" y="2232640"/>
            <a:ext cx="1250496" cy="238762"/>
          </a:xfrm>
          <a:prstGeom prst="rect">
            <a:avLst/>
          </a:prstGeom>
          <a:solidFill>
            <a:schemeClr val="accent1"/>
          </a:solidFill>
          <a:ln>
            <a:noFill/>
          </a:ln>
        </p:spPr>
        <p:txBody>
          <a:bodyPr lIns="0" tIns="0" rIns="0" bIns="0" rtlCol="0" anchor="ctr"/>
          <a:lstStyle/>
          <a:p>
            <a:pPr algn="ctr" defTabSz="901065"/>
            <a:r>
              <a:rPr lang="es-ES" sz="1300" dirty="0">
                <a:solidFill>
                  <a:srgbClr val="FFFFFF"/>
                </a:solidFill>
                <a:latin typeface="FontAwesome" panose="020B0604020202020204" charset="0"/>
                <a:cs typeface="FontAwesome" panose="020B0604020202020204" charset="0"/>
              </a:rPr>
              <a:t></a:t>
            </a:r>
            <a:endParaRPr lang="es-SV" sz="1500" dirty="0">
              <a:solidFill>
                <a:srgbClr val="FFFFFF"/>
              </a:solidFill>
            </a:endParaRPr>
          </a:p>
        </p:txBody>
      </p:sp>
      <p:sp>
        <p:nvSpPr>
          <p:cNvPr id="94" name="93 Rectángulo"/>
          <p:cNvSpPr/>
          <p:nvPr/>
        </p:nvSpPr>
        <p:spPr bwMode="auto">
          <a:xfrm>
            <a:off x="3667656" y="2464432"/>
            <a:ext cx="1246924" cy="238762"/>
          </a:xfrm>
          <a:prstGeom prst="rect">
            <a:avLst/>
          </a:prstGeom>
          <a:solidFill>
            <a:schemeClr val="accent4"/>
          </a:solidFill>
          <a:ln>
            <a:noFill/>
          </a:ln>
        </p:spPr>
        <p:txBody>
          <a:bodyPr lIns="0" tIns="0" rIns="0" bIns="0" rtlCol="0" anchor="ctr"/>
          <a:lstStyle/>
          <a:p>
            <a:pPr algn="ctr" defTabSz="901065"/>
            <a:r>
              <a:rPr lang="es-SV" sz="1500" dirty="0">
                <a:solidFill>
                  <a:srgbClr val="FFFFFF"/>
                </a:solidFill>
                <a:latin typeface="FontAwesome" panose="020B0604020202020204" charset="0"/>
                <a:cs typeface="FontAwesome" panose="020B0604020202020204" charset="0"/>
              </a:rPr>
              <a:t></a:t>
            </a:r>
          </a:p>
        </p:txBody>
      </p:sp>
      <p:sp>
        <p:nvSpPr>
          <p:cNvPr id="95" name="94 Rectángulo"/>
          <p:cNvSpPr/>
          <p:nvPr/>
        </p:nvSpPr>
        <p:spPr bwMode="auto">
          <a:xfrm>
            <a:off x="3688912" y="2696327"/>
            <a:ext cx="1225668" cy="238762"/>
          </a:xfrm>
          <a:prstGeom prst="rect">
            <a:avLst/>
          </a:prstGeom>
          <a:solidFill>
            <a:schemeClr val="accent3"/>
          </a:solidFill>
          <a:ln>
            <a:noFill/>
          </a:ln>
        </p:spPr>
        <p:txBody>
          <a:bodyPr lIns="0" tIns="0" rIns="0" bIns="0" rtlCol="0" anchor="ctr"/>
          <a:lstStyle/>
          <a:p>
            <a:pPr algn="ctr" defTabSz="901065"/>
            <a:r>
              <a:rPr lang="es-SV" sz="1500" dirty="0">
                <a:solidFill>
                  <a:srgbClr val="FFFFFF"/>
                </a:solidFill>
                <a:latin typeface="FontAwesome" panose="020B0604020202020204" charset="0"/>
                <a:cs typeface="FontAwesome" panose="020B0604020202020204" charset="0"/>
              </a:rPr>
              <a:t></a:t>
            </a:r>
          </a:p>
        </p:txBody>
      </p:sp>
      <p:sp>
        <p:nvSpPr>
          <p:cNvPr id="100" name="99 Rectángulo"/>
          <p:cNvSpPr/>
          <p:nvPr/>
        </p:nvSpPr>
        <p:spPr bwMode="auto">
          <a:xfrm>
            <a:off x="5685802" y="1426431"/>
            <a:ext cx="3461770" cy="905341"/>
          </a:xfrm>
          <a:custGeom>
            <a:avLst/>
            <a:gdLst>
              <a:gd name="connsiteX0" fmla="*/ 0 w 9222464"/>
              <a:gd name="connsiteY0" fmla="*/ 0 h 2489978"/>
              <a:gd name="connsiteX1" fmla="*/ 9222464 w 9222464"/>
              <a:gd name="connsiteY1" fmla="*/ 0 h 2489978"/>
              <a:gd name="connsiteX2" fmla="*/ 9222464 w 9222464"/>
              <a:gd name="connsiteY2" fmla="*/ 2489978 h 2489978"/>
              <a:gd name="connsiteX3" fmla="*/ 0 w 9222464"/>
              <a:gd name="connsiteY3" fmla="*/ 2489978 h 2489978"/>
              <a:gd name="connsiteX4" fmla="*/ 0 w 9222464"/>
              <a:gd name="connsiteY4" fmla="*/ 0 h 2489978"/>
              <a:gd name="connsiteX0-1" fmla="*/ 4762 w 9227226"/>
              <a:gd name="connsiteY0-2" fmla="*/ 0 h 2489978"/>
              <a:gd name="connsiteX1-3" fmla="*/ 9227226 w 9227226"/>
              <a:gd name="connsiteY1-4" fmla="*/ 0 h 2489978"/>
              <a:gd name="connsiteX2-5" fmla="*/ 9227226 w 9227226"/>
              <a:gd name="connsiteY2-6" fmla="*/ 2489978 h 2489978"/>
              <a:gd name="connsiteX3-7" fmla="*/ 0 w 9227226"/>
              <a:gd name="connsiteY3-8" fmla="*/ 2409015 h 2489978"/>
              <a:gd name="connsiteX4-9" fmla="*/ 4762 w 9227226"/>
              <a:gd name="connsiteY4-10" fmla="*/ 0 h 2489978"/>
              <a:gd name="connsiteX0-11" fmla="*/ 4762 w 9231988"/>
              <a:gd name="connsiteY0-12" fmla="*/ 0 h 2413778"/>
              <a:gd name="connsiteX1-13" fmla="*/ 9227226 w 9231988"/>
              <a:gd name="connsiteY1-14" fmla="*/ 0 h 2413778"/>
              <a:gd name="connsiteX2-15" fmla="*/ 9231988 w 9231988"/>
              <a:gd name="connsiteY2-16" fmla="*/ 2413778 h 2413778"/>
              <a:gd name="connsiteX3-17" fmla="*/ 0 w 9231988"/>
              <a:gd name="connsiteY3-18" fmla="*/ 2409015 h 2413778"/>
              <a:gd name="connsiteX4-19" fmla="*/ 4762 w 9231988"/>
              <a:gd name="connsiteY4-20" fmla="*/ 0 h 24137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231988" h="2413778">
                <a:moveTo>
                  <a:pt x="4762" y="0"/>
                </a:moveTo>
                <a:lnTo>
                  <a:pt x="9227226" y="0"/>
                </a:lnTo>
                <a:cubicBezTo>
                  <a:pt x="9228813" y="804593"/>
                  <a:pt x="9230401" y="1609185"/>
                  <a:pt x="9231988" y="2413778"/>
                </a:cubicBezTo>
                <a:lnTo>
                  <a:pt x="0" y="2409015"/>
                </a:lnTo>
                <a:cubicBezTo>
                  <a:pt x="1587" y="1606010"/>
                  <a:pt x="3175" y="803005"/>
                  <a:pt x="4762" y="0"/>
                </a:cubicBezTo>
                <a:close/>
              </a:path>
            </a:pathLst>
          </a:cu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101" name="100 Rectángulo"/>
          <p:cNvSpPr/>
          <p:nvPr/>
        </p:nvSpPr>
        <p:spPr bwMode="auto">
          <a:xfrm>
            <a:off x="5685824" y="2328409"/>
            <a:ext cx="3458199" cy="933922"/>
          </a:xfrm>
          <a:prstGeom prst="rect">
            <a:avLst/>
          </a:prstGeom>
          <a:solidFill>
            <a:schemeClr val="accent4"/>
          </a:solidFill>
          <a:ln>
            <a:noFill/>
          </a:ln>
        </p:spPr>
        <p:txBody>
          <a:bodyPr lIns="0" tIns="0" rIns="0" bIns="0" rtlCol="0" anchor="ctr"/>
          <a:lstStyle/>
          <a:p>
            <a:pPr algn="ctr" defTabSz="901065"/>
            <a:endParaRPr lang="es-SV">
              <a:solidFill>
                <a:srgbClr val="000000"/>
              </a:solidFill>
            </a:endParaRPr>
          </a:p>
        </p:txBody>
      </p:sp>
      <p:sp>
        <p:nvSpPr>
          <p:cNvPr id="102" name="101 Rectángulo"/>
          <p:cNvSpPr/>
          <p:nvPr/>
        </p:nvSpPr>
        <p:spPr bwMode="auto">
          <a:xfrm>
            <a:off x="5685824" y="3262330"/>
            <a:ext cx="3458199" cy="933922"/>
          </a:xfrm>
          <a:prstGeom prst="rect">
            <a:avLst/>
          </a:prstGeom>
          <a:solidFill>
            <a:schemeClr val="accent3"/>
          </a:solidFill>
          <a:ln>
            <a:noFill/>
          </a:ln>
        </p:spPr>
        <p:txBody>
          <a:bodyPr lIns="0" tIns="0" rIns="0" bIns="0" rtlCol="0" anchor="ctr"/>
          <a:lstStyle/>
          <a:p>
            <a:pPr algn="ctr" defTabSz="901065"/>
            <a:endParaRPr lang="es-SV">
              <a:solidFill>
                <a:srgbClr val="000000"/>
              </a:solidFill>
            </a:endParaRPr>
          </a:p>
        </p:txBody>
      </p:sp>
      <p:grpSp>
        <p:nvGrpSpPr>
          <p:cNvPr id="3" name="2 Grupo"/>
          <p:cNvGrpSpPr>
            <a:grpSpLocks noChangeAspect="1"/>
          </p:cNvGrpSpPr>
          <p:nvPr/>
        </p:nvGrpSpPr>
        <p:grpSpPr>
          <a:xfrm>
            <a:off x="1933954" y="1797160"/>
            <a:ext cx="1932556" cy="1820220"/>
            <a:chOff x="5157547" y="4915790"/>
            <a:chExt cx="5153819" cy="4852984"/>
          </a:xfrm>
        </p:grpSpPr>
        <p:sp>
          <p:nvSpPr>
            <p:cNvPr id="5" name="4 Rectángulo"/>
            <p:cNvSpPr/>
            <p:nvPr/>
          </p:nvSpPr>
          <p:spPr bwMode="auto">
            <a:xfrm flipH="1">
              <a:off x="5735929" y="5853998"/>
              <a:ext cx="4414144" cy="3173574"/>
            </a:xfrm>
            <a:custGeom>
              <a:avLst/>
              <a:gdLst/>
              <a:ahLst/>
              <a:cxnLst/>
              <a:rect l="l" t="t" r="r" b="b"/>
              <a:pathLst>
                <a:path w="4414144" h="3173574">
                  <a:moveTo>
                    <a:pt x="336463" y="2363484"/>
                  </a:moveTo>
                  <a:lnTo>
                    <a:pt x="4414144" y="2363484"/>
                  </a:lnTo>
                  <a:lnTo>
                    <a:pt x="4414144" y="3173574"/>
                  </a:lnTo>
                  <a:lnTo>
                    <a:pt x="0" y="3173574"/>
                  </a:lnTo>
                  <a:lnTo>
                    <a:pt x="0" y="2699947"/>
                  </a:lnTo>
                  <a:cubicBezTo>
                    <a:pt x="0" y="2514124"/>
                    <a:pt x="150640" y="2363484"/>
                    <a:pt x="336463" y="2363484"/>
                  </a:cubicBezTo>
                  <a:close/>
                  <a:moveTo>
                    <a:pt x="710346" y="0"/>
                  </a:moveTo>
                  <a:lnTo>
                    <a:pt x="4002086" y="0"/>
                  </a:lnTo>
                  <a:cubicBezTo>
                    <a:pt x="4229659" y="0"/>
                    <a:pt x="4414143" y="185751"/>
                    <a:pt x="4414143" y="414886"/>
                  </a:cubicBezTo>
                  <a:lnTo>
                    <a:pt x="4414143" y="1948597"/>
                  </a:lnTo>
                  <a:lnTo>
                    <a:pt x="4414142" y="1948607"/>
                  </a:lnTo>
                  <a:lnTo>
                    <a:pt x="4414142" y="2363483"/>
                  </a:lnTo>
                  <a:lnTo>
                    <a:pt x="4002086" y="2363483"/>
                  </a:lnTo>
                  <a:lnTo>
                    <a:pt x="3516552" y="2363483"/>
                  </a:lnTo>
                  <a:lnTo>
                    <a:pt x="2735240" y="2363483"/>
                  </a:lnTo>
                  <a:cubicBezTo>
                    <a:pt x="2944573" y="2363479"/>
                    <a:pt x="3114270" y="2192614"/>
                    <a:pt x="3114270" y="1981842"/>
                  </a:cubicBezTo>
                  <a:lnTo>
                    <a:pt x="3114270" y="1600842"/>
                  </a:lnTo>
                  <a:cubicBezTo>
                    <a:pt x="3114270" y="1390067"/>
                    <a:pt x="2944568" y="1219200"/>
                    <a:pt x="2735230" y="1219200"/>
                  </a:cubicBezTo>
                  <a:lnTo>
                    <a:pt x="1213706" y="1219200"/>
                  </a:lnTo>
                  <a:cubicBezTo>
                    <a:pt x="1051533" y="1219200"/>
                    <a:pt x="913148" y="1321747"/>
                    <a:pt x="860546" y="1466506"/>
                  </a:cubicBezTo>
                  <a:cubicBezTo>
                    <a:pt x="851081" y="1458387"/>
                    <a:pt x="838704" y="1454151"/>
                    <a:pt x="825338" y="1454151"/>
                  </a:cubicBezTo>
                  <a:lnTo>
                    <a:pt x="672939" y="1454151"/>
                  </a:lnTo>
                  <a:cubicBezTo>
                    <a:pt x="638745" y="1454151"/>
                    <a:pt x="611026" y="1481870"/>
                    <a:pt x="611026" y="1516064"/>
                  </a:cubicBezTo>
                  <a:lnTo>
                    <a:pt x="611026" y="1621646"/>
                  </a:lnTo>
                  <a:lnTo>
                    <a:pt x="298289" y="2127470"/>
                  </a:lnTo>
                  <a:lnTo>
                    <a:pt x="298289" y="1948597"/>
                  </a:lnTo>
                  <a:lnTo>
                    <a:pt x="298289" y="1485886"/>
                  </a:lnTo>
                  <a:lnTo>
                    <a:pt x="298289" y="414886"/>
                  </a:lnTo>
                  <a:cubicBezTo>
                    <a:pt x="298289" y="185751"/>
                    <a:pt x="482773" y="0"/>
                    <a:pt x="710346" y="0"/>
                  </a:cubicBezTo>
                  <a:close/>
                </a:path>
              </a:pathLst>
            </a:custGeom>
            <a:solidFill>
              <a:srgbClr val="E4E0CD"/>
            </a:solidFill>
            <a:ln>
              <a:solidFill>
                <a:schemeClr val="tx1">
                  <a:lumMod val="65000"/>
                  <a:lumOff val="35000"/>
                </a:schemeClr>
              </a:solidFill>
            </a:ln>
          </p:spPr>
          <p:txBody>
            <a:bodyPr lIns="0" tIns="0" rIns="0" bIns="0" rtlCol="0" anchor="ctr"/>
            <a:lstStyle/>
            <a:p>
              <a:pPr algn="ctr" defTabSz="901065"/>
              <a:endParaRPr lang="es-SV">
                <a:solidFill>
                  <a:srgbClr val="000000"/>
                </a:solidFill>
              </a:endParaRPr>
            </a:p>
          </p:txBody>
        </p:sp>
        <p:sp>
          <p:nvSpPr>
            <p:cNvPr id="10" name="9 Rectángulo redondeado"/>
            <p:cNvSpPr/>
            <p:nvPr/>
          </p:nvSpPr>
          <p:spPr bwMode="auto">
            <a:xfrm flipH="1">
              <a:off x="9262822" y="7308150"/>
              <a:ext cx="276225" cy="909334"/>
            </a:xfrm>
            <a:custGeom>
              <a:avLst/>
              <a:gdLst/>
              <a:ahLst/>
              <a:cxnLst/>
              <a:rect l="l" t="t" r="r" b="b"/>
              <a:pathLst>
                <a:path w="276225" h="909334">
                  <a:moveTo>
                    <a:pt x="61910" y="909334"/>
                  </a:moveTo>
                  <a:lnTo>
                    <a:pt x="214314" y="909334"/>
                  </a:lnTo>
                  <a:cubicBezTo>
                    <a:pt x="214314" y="909334"/>
                    <a:pt x="214313" y="909334"/>
                    <a:pt x="214312" y="909334"/>
                  </a:cubicBezTo>
                  <a:lnTo>
                    <a:pt x="61913" y="909334"/>
                  </a:lnTo>
                  <a:close/>
                  <a:moveTo>
                    <a:pt x="61913" y="0"/>
                  </a:moveTo>
                  <a:lnTo>
                    <a:pt x="214312" y="0"/>
                  </a:lnTo>
                  <a:cubicBezTo>
                    <a:pt x="248506" y="0"/>
                    <a:pt x="276225" y="27719"/>
                    <a:pt x="276225" y="61913"/>
                  </a:cubicBezTo>
                  <a:lnTo>
                    <a:pt x="276225" y="814561"/>
                  </a:lnTo>
                  <a:lnTo>
                    <a:pt x="164219" y="814561"/>
                  </a:lnTo>
                  <a:lnTo>
                    <a:pt x="164219" y="99244"/>
                  </a:lnTo>
                  <a:lnTo>
                    <a:pt x="112005" y="99244"/>
                  </a:lnTo>
                  <a:lnTo>
                    <a:pt x="112005" y="814561"/>
                  </a:lnTo>
                  <a:lnTo>
                    <a:pt x="0" y="814561"/>
                  </a:lnTo>
                  <a:lnTo>
                    <a:pt x="0" y="61913"/>
                  </a:lnTo>
                  <a:cubicBezTo>
                    <a:pt x="0" y="27719"/>
                    <a:pt x="27719" y="0"/>
                    <a:pt x="61913" y="0"/>
                  </a:cubicBezTo>
                  <a:close/>
                </a:path>
              </a:pathLst>
            </a:custGeom>
            <a:solidFill>
              <a:schemeClr val="accent3"/>
            </a:solidFill>
            <a:ln>
              <a:noFill/>
            </a:ln>
          </p:spPr>
          <p:txBody>
            <a:bodyPr lIns="0" tIns="0" rIns="0" bIns="0" rtlCol="0" anchor="ctr"/>
            <a:lstStyle/>
            <a:p>
              <a:pPr algn="ctr" defTabSz="901065"/>
              <a:endParaRPr lang="es-SV">
                <a:solidFill>
                  <a:srgbClr val="000000"/>
                </a:solidFill>
              </a:endParaRPr>
            </a:p>
          </p:txBody>
        </p:sp>
        <p:sp>
          <p:nvSpPr>
            <p:cNvPr id="11" name="10 Rectángulo"/>
            <p:cNvSpPr/>
            <p:nvPr/>
          </p:nvSpPr>
          <p:spPr bwMode="auto">
            <a:xfrm flipH="1">
              <a:off x="5735930" y="9026858"/>
              <a:ext cx="4414143" cy="248521"/>
            </a:xfrm>
            <a:prstGeom prst="rect">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16" name="15 Rectángulo"/>
            <p:cNvSpPr/>
            <p:nvPr/>
          </p:nvSpPr>
          <p:spPr bwMode="auto">
            <a:xfrm flipH="1">
              <a:off x="5735929" y="9275379"/>
              <a:ext cx="4414143" cy="493395"/>
            </a:xfrm>
            <a:prstGeom prst="rect">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15" name="14 Rectángulo redondeado"/>
            <p:cNvSpPr/>
            <p:nvPr/>
          </p:nvSpPr>
          <p:spPr bwMode="auto">
            <a:xfrm flipH="1">
              <a:off x="8671440" y="7707612"/>
              <a:ext cx="1639926" cy="509872"/>
            </a:xfrm>
            <a:custGeom>
              <a:avLst/>
              <a:gdLst/>
              <a:ahLst/>
              <a:cxnLst/>
              <a:rect l="l" t="t" r="r" b="b"/>
              <a:pathLst>
                <a:path w="1639926" h="509872">
                  <a:moveTo>
                    <a:pt x="135349" y="0"/>
                  </a:moveTo>
                  <a:cubicBezTo>
                    <a:pt x="95387" y="42139"/>
                    <a:pt x="71283" y="99158"/>
                    <a:pt x="71283" y="161806"/>
                  </a:cubicBezTo>
                  <a:lnTo>
                    <a:pt x="71283" y="176093"/>
                  </a:lnTo>
                  <a:cubicBezTo>
                    <a:pt x="71283" y="308092"/>
                    <a:pt x="178290" y="415099"/>
                    <a:pt x="310289" y="415099"/>
                  </a:cubicBezTo>
                  <a:lnTo>
                    <a:pt x="1639926" y="415099"/>
                  </a:lnTo>
                  <a:lnTo>
                    <a:pt x="1639926" y="509872"/>
                  </a:lnTo>
                  <a:lnTo>
                    <a:pt x="274486" y="509871"/>
                  </a:lnTo>
                  <a:cubicBezTo>
                    <a:pt x="122892" y="509871"/>
                    <a:pt x="0" y="386980"/>
                    <a:pt x="0" y="235386"/>
                  </a:cubicBezTo>
                  <a:cubicBezTo>
                    <a:pt x="0" y="134803"/>
                    <a:pt x="54101" y="46857"/>
                    <a:pt x="135349" y="0"/>
                  </a:cubicBezTo>
                  <a:close/>
                </a:path>
              </a:pathLst>
            </a:custGeom>
            <a:solidFill>
              <a:schemeClr val="accent3"/>
            </a:solidFill>
            <a:ln>
              <a:noFill/>
            </a:ln>
          </p:spPr>
          <p:txBody>
            <a:bodyPr lIns="0" tIns="0" rIns="0" bIns="0" rtlCol="0" anchor="ctr"/>
            <a:lstStyle/>
            <a:p>
              <a:pPr algn="ctr" defTabSz="901065"/>
              <a:endParaRPr lang="es-SV">
                <a:solidFill>
                  <a:srgbClr val="000000"/>
                </a:solidFill>
              </a:endParaRPr>
            </a:p>
          </p:txBody>
        </p:sp>
        <p:sp>
          <p:nvSpPr>
            <p:cNvPr id="31" name="20 Rectángulo"/>
            <p:cNvSpPr/>
            <p:nvPr/>
          </p:nvSpPr>
          <p:spPr bwMode="auto">
            <a:xfrm rot="1676990" flipH="1">
              <a:off x="5390753" y="7387409"/>
              <a:ext cx="926600" cy="735027"/>
            </a:xfrm>
            <a:custGeom>
              <a:avLst/>
              <a:gdLst>
                <a:gd name="connsiteX0" fmla="*/ 656155 w 656155"/>
                <a:gd name="connsiteY0" fmla="*/ 92971 h 526100"/>
                <a:gd name="connsiteX1" fmla="*/ 525364 w 656155"/>
                <a:gd name="connsiteY1" fmla="*/ 526100 h 526100"/>
                <a:gd name="connsiteX2" fmla="*/ 497607 w 656155"/>
                <a:gd name="connsiteY2" fmla="*/ 507583 h 526100"/>
                <a:gd name="connsiteX3" fmla="*/ 101644 w 656155"/>
                <a:gd name="connsiteY3" fmla="*/ 523935 h 526100"/>
                <a:gd name="connsiteX4" fmla="*/ 0 w 656155"/>
                <a:gd name="connsiteY4" fmla="*/ 0 h 526100"/>
                <a:gd name="connsiteX5" fmla="*/ 57088 w 656155"/>
                <a:gd name="connsiteY5" fmla="*/ 34086 h 526100"/>
                <a:gd name="connsiteX6" fmla="*/ 656155 w 656155"/>
                <a:gd name="connsiteY6" fmla="*/ 92971 h 526100"/>
                <a:gd name="connsiteX0-1" fmla="*/ 656155 w 656155"/>
                <a:gd name="connsiteY0-2" fmla="*/ 92971 h 545305"/>
                <a:gd name="connsiteX1-3" fmla="*/ 525364 w 656155"/>
                <a:gd name="connsiteY1-4" fmla="*/ 526100 h 545305"/>
                <a:gd name="connsiteX2-5" fmla="*/ 497607 w 656155"/>
                <a:gd name="connsiteY2-6" fmla="*/ 507583 h 545305"/>
                <a:gd name="connsiteX3-7" fmla="*/ 71732 w 656155"/>
                <a:gd name="connsiteY3-8" fmla="*/ 545305 h 545305"/>
                <a:gd name="connsiteX4-9" fmla="*/ 0 w 656155"/>
                <a:gd name="connsiteY4-10" fmla="*/ 0 h 545305"/>
                <a:gd name="connsiteX5-11" fmla="*/ 57088 w 656155"/>
                <a:gd name="connsiteY5-12" fmla="*/ 34086 h 545305"/>
                <a:gd name="connsiteX6-13" fmla="*/ 656155 w 656155"/>
                <a:gd name="connsiteY6-14" fmla="*/ 92971 h 545305"/>
                <a:gd name="connsiteX0-15" fmla="*/ 656155 w 656155"/>
                <a:gd name="connsiteY0-16" fmla="*/ 92971 h 545305"/>
                <a:gd name="connsiteX1-17" fmla="*/ 508432 w 656155"/>
                <a:gd name="connsiteY1-18" fmla="*/ 540686 h 545305"/>
                <a:gd name="connsiteX2-19" fmla="*/ 497607 w 656155"/>
                <a:gd name="connsiteY2-20" fmla="*/ 507583 h 545305"/>
                <a:gd name="connsiteX3-21" fmla="*/ 71732 w 656155"/>
                <a:gd name="connsiteY3-22" fmla="*/ 545305 h 545305"/>
                <a:gd name="connsiteX4-23" fmla="*/ 0 w 656155"/>
                <a:gd name="connsiteY4-24" fmla="*/ 0 h 545305"/>
                <a:gd name="connsiteX5-25" fmla="*/ 57088 w 656155"/>
                <a:gd name="connsiteY5-26" fmla="*/ 34086 h 545305"/>
                <a:gd name="connsiteX6-27" fmla="*/ 656155 w 656155"/>
                <a:gd name="connsiteY6-28" fmla="*/ 92971 h 545305"/>
                <a:gd name="connsiteX0-29" fmla="*/ 656155 w 656155"/>
                <a:gd name="connsiteY0-30" fmla="*/ 92971 h 545305"/>
                <a:gd name="connsiteX1-31" fmla="*/ 497607 w 656155"/>
                <a:gd name="connsiteY1-32" fmla="*/ 507583 h 545305"/>
                <a:gd name="connsiteX2-33" fmla="*/ 71732 w 656155"/>
                <a:gd name="connsiteY2-34" fmla="*/ 545305 h 545305"/>
                <a:gd name="connsiteX3-35" fmla="*/ 0 w 656155"/>
                <a:gd name="connsiteY3-36" fmla="*/ 0 h 545305"/>
                <a:gd name="connsiteX4-37" fmla="*/ 57088 w 656155"/>
                <a:gd name="connsiteY4-38" fmla="*/ 34086 h 545305"/>
                <a:gd name="connsiteX5-39" fmla="*/ 656155 w 656155"/>
                <a:gd name="connsiteY5-40" fmla="*/ 92971 h 545305"/>
                <a:gd name="connsiteX0-41" fmla="*/ 656155 w 656155"/>
                <a:gd name="connsiteY0-42" fmla="*/ 92971 h 545305"/>
                <a:gd name="connsiteX1-43" fmla="*/ 516698 w 656155"/>
                <a:gd name="connsiteY1-44" fmla="*/ 530195 h 545305"/>
                <a:gd name="connsiteX2-45" fmla="*/ 71732 w 656155"/>
                <a:gd name="connsiteY2-46" fmla="*/ 545305 h 545305"/>
                <a:gd name="connsiteX3-47" fmla="*/ 0 w 656155"/>
                <a:gd name="connsiteY3-48" fmla="*/ 0 h 545305"/>
                <a:gd name="connsiteX4-49" fmla="*/ 57088 w 656155"/>
                <a:gd name="connsiteY4-50" fmla="*/ 34086 h 545305"/>
                <a:gd name="connsiteX5-51" fmla="*/ 656155 w 656155"/>
                <a:gd name="connsiteY5-52" fmla="*/ 92971 h 5453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56155" h="545305">
                  <a:moveTo>
                    <a:pt x="656155" y="92971"/>
                  </a:moveTo>
                  <a:lnTo>
                    <a:pt x="516698" y="530195"/>
                  </a:lnTo>
                  <a:cubicBezTo>
                    <a:pt x="376648" y="455887"/>
                    <a:pt x="197775" y="468182"/>
                    <a:pt x="71732" y="545305"/>
                  </a:cubicBezTo>
                  <a:lnTo>
                    <a:pt x="0" y="0"/>
                  </a:lnTo>
                  <a:lnTo>
                    <a:pt x="57088" y="34086"/>
                  </a:lnTo>
                  <a:cubicBezTo>
                    <a:pt x="248868" y="135842"/>
                    <a:pt x="463516" y="151072"/>
                    <a:pt x="656155" y="92971"/>
                  </a:cubicBezTo>
                  <a:close/>
                </a:path>
              </a:pathLst>
            </a:cu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30" name="20 Rectángulo"/>
            <p:cNvSpPr/>
            <p:nvPr/>
          </p:nvSpPr>
          <p:spPr bwMode="auto">
            <a:xfrm rot="1676990" flipH="1">
              <a:off x="5527319" y="7486774"/>
              <a:ext cx="656155" cy="558193"/>
            </a:xfrm>
            <a:custGeom>
              <a:avLst/>
              <a:gdLst/>
              <a:ahLst/>
              <a:cxnLst/>
              <a:rect l="l" t="t" r="r" b="b"/>
              <a:pathLst>
                <a:path w="656155" h="526100">
                  <a:moveTo>
                    <a:pt x="656155" y="92971"/>
                  </a:moveTo>
                  <a:lnTo>
                    <a:pt x="525364" y="526100"/>
                  </a:lnTo>
                  <a:lnTo>
                    <a:pt x="497607" y="507583"/>
                  </a:lnTo>
                  <a:cubicBezTo>
                    <a:pt x="357557" y="433275"/>
                    <a:pt x="195343" y="442832"/>
                    <a:pt x="69300" y="519955"/>
                  </a:cubicBezTo>
                  <a:lnTo>
                    <a:pt x="0" y="0"/>
                  </a:lnTo>
                  <a:lnTo>
                    <a:pt x="57088" y="34086"/>
                  </a:lnTo>
                  <a:cubicBezTo>
                    <a:pt x="248868" y="135842"/>
                    <a:pt x="463516" y="151072"/>
                    <a:pt x="656155" y="92971"/>
                  </a:cubicBezTo>
                  <a:close/>
                </a:path>
              </a:pathLst>
            </a:custGeom>
            <a:solidFill>
              <a:schemeClr val="bg1">
                <a:lumMod val="85000"/>
              </a:schemeClr>
            </a:solidFill>
            <a:ln>
              <a:noFill/>
            </a:ln>
          </p:spPr>
          <p:txBody>
            <a:bodyPr lIns="0" tIns="0" rIns="0" bIns="0" rtlCol="0" anchor="ctr"/>
            <a:lstStyle/>
            <a:p>
              <a:pPr algn="ctr" defTabSz="901065"/>
              <a:endParaRPr lang="es-SV">
                <a:solidFill>
                  <a:srgbClr val="000000"/>
                </a:solidFill>
              </a:endParaRPr>
            </a:p>
          </p:txBody>
        </p:sp>
        <p:sp>
          <p:nvSpPr>
            <p:cNvPr id="24" name="23 Elipse"/>
            <p:cNvSpPr>
              <a:spLocks noChangeAspect="1"/>
            </p:cNvSpPr>
            <p:nvPr/>
          </p:nvSpPr>
          <p:spPr bwMode="auto">
            <a:xfrm flipH="1">
              <a:off x="5411547" y="6102247"/>
              <a:ext cx="1587677" cy="1587677"/>
            </a:xfrm>
            <a:prstGeom prst="ellipse">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22" name="21 Elipse"/>
            <p:cNvSpPr>
              <a:spLocks noChangeAspect="1"/>
            </p:cNvSpPr>
            <p:nvPr/>
          </p:nvSpPr>
          <p:spPr bwMode="auto">
            <a:xfrm flipH="1">
              <a:off x="5524300" y="6214999"/>
              <a:ext cx="1362172" cy="1362172"/>
            </a:xfrm>
            <a:prstGeom prst="ellipse">
              <a:avLst/>
            </a:prstGeom>
            <a:solidFill>
              <a:schemeClr val="bg1">
                <a:lumMod val="95000"/>
              </a:schemeClr>
            </a:solidFill>
            <a:ln>
              <a:noFill/>
            </a:ln>
          </p:spPr>
          <p:txBody>
            <a:bodyPr lIns="0" tIns="0" rIns="0" bIns="0" rtlCol="0" anchor="ctr"/>
            <a:lstStyle/>
            <a:p>
              <a:pPr algn="ctr" defTabSz="901065"/>
              <a:endParaRPr lang="es-SV">
                <a:solidFill>
                  <a:srgbClr val="000000"/>
                </a:solidFill>
              </a:endParaRPr>
            </a:p>
          </p:txBody>
        </p:sp>
        <p:sp>
          <p:nvSpPr>
            <p:cNvPr id="19" name="18 Elipse"/>
            <p:cNvSpPr>
              <a:spLocks noChangeAspect="1"/>
            </p:cNvSpPr>
            <p:nvPr/>
          </p:nvSpPr>
          <p:spPr bwMode="auto">
            <a:xfrm flipH="1">
              <a:off x="5953386" y="6644085"/>
              <a:ext cx="504000" cy="504000"/>
            </a:xfrm>
            <a:prstGeom prst="ellipse">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26" name="25 Elipse"/>
            <p:cNvSpPr>
              <a:spLocks noChangeAspect="1"/>
            </p:cNvSpPr>
            <p:nvPr/>
          </p:nvSpPr>
          <p:spPr bwMode="auto">
            <a:xfrm flipH="1">
              <a:off x="5157547" y="7901722"/>
              <a:ext cx="873548" cy="873548"/>
            </a:xfrm>
            <a:prstGeom prst="ellipse">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23" name="22 Elipse"/>
            <p:cNvSpPr>
              <a:spLocks noChangeAspect="1"/>
            </p:cNvSpPr>
            <p:nvPr/>
          </p:nvSpPr>
          <p:spPr bwMode="auto">
            <a:xfrm flipH="1">
              <a:off x="5342321" y="8086496"/>
              <a:ext cx="504000" cy="504000"/>
            </a:xfrm>
            <a:prstGeom prst="ellipse">
              <a:avLst/>
            </a:prstGeom>
            <a:solidFill>
              <a:schemeClr val="bg1">
                <a:lumMod val="95000"/>
              </a:schemeClr>
            </a:solidFill>
            <a:ln>
              <a:noFill/>
            </a:ln>
          </p:spPr>
          <p:txBody>
            <a:bodyPr lIns="0" tIns="0" rIns="0" bIns="0" rtlCol="0" anchor="ctr"/>
            <a:lstStyle/>
            <a:p>
              <a:pPr algn="ctr" defTabSz="901065"/>
              <a:endParaRPr lang="es-SV">
                <a:solidFill>
                  <a:srgbClr val="000000"/>
                </a:solidFill>
              </a:endParaRPr>
            </a:p>
          </p:txBody>
        </p:sp>
        <p:sp>
          <p:nvSpPr>
            <p:cNvPr id="32" name="31 Elipse"/>
            <p:cNvSpPr>
              <a:spLocks noChangeAspect="1"/>
            </p:cNvSpPr>
            <p:nvPr/>
          </p:nvSpPr>
          <p:spPr bwMode="auto">
            <a:xfrm flipH="1">
              <a:off x="6670472" y="9414076"/>
              <a:ext cx="216000" cy="216000"/>
            </a:xfrm>
            <a:prstGeom prst="ellipse">
              <a:avLst/>
            </a:prstGeom>
            <a:solidFill>
              <a:schemeClr val="bg1"/>
            </a:solidFill>
            <a:ln>
              <a:noFill/>
            </a:ln>
          </p:spPr>
          <p:txBody>
            <a:bodyPr lIns="0" tIns="0" rIns="0" bIns="0" rtlCol="0" anchor="ctr"/>
            <a:lstStyle/>
            <a:p>
              <a:pPr algn="ctr" defTabSz="901065"/>
              <a:endParaRPr lang="es-SV">
                <a:solidFill>
                  <a:srgbClr val="000000"/>
                </a:solidFill>
              </a:endParaRPr>
            </a:p>
          </p:txBody>
        </p:sp>
        <p:sp>
          <p:nvSpPr>
            <p:cNvPr id="33" name="32 Elipse"/>
            <p:cNvSpPr>
              <a:spLocks noChangeAspect="1"/>
            </p:cNvSpPr>
            <p:nvPr/>
          </p:nvSpPr>
          <p:spPr bwMode="auto">
            <a:xfrm flipH="1">
              <a:off x="6329929" y="9414076"/>
              <a:ext cx="216000" cy="216000"/>
            </a:xfrm>
            <a:prstGeom prst="ellipse">
              <a:avLst/>
            </a:prstGeom>
            <a:solidFill>
              <a:schemeClr val="bg1"/>
            </a:solidFill>
            <a:ln>
              <a:noFill/>
            </a:ln>
          </p:spPr>
          <p:txBody>
            <a:bodyPr lIns="0" tIns="0" rIns="0" bIns="0" rtlCol="0" anchor="ctr"/>
            <a:lstStyle/>
            <a:p>
              <a:pPr algn="ctr" defTabSz="901065"/>
              <a:endParaRPr lang="es-SV">
                <a:solidFill>
                  <a:srgbClr val="000000"/>
                </a:solidFill>
              </a:endParaRPr>
            </a:p>
          </p:txBody>
        </p:sp>
        <p:sp>
          <p:nvSpPr>
            <p:cNvPr id="34" name="33 Elipse"/>
            <p:cNvSpPr>
              <a:spLocks noChangeAspect="1"/>
            </p:cNvSpPr>
            <p:nvPr/>
          </p:nvSpPr>
          <p:spPr bwMode="auto">
            <a:xfrm flipH="1">
              <a:off x="5989386" y="9414076"/>
              <a:ext cx="216000" cy="216000"/>
            </a:xfrm>
            <a:prstGeom prst="ellipse">
              <a:avLst/>
            </a:prstGeom>
            <a:solidFill>
              <a:schemeClr val="bg1"/>
            </a:solidFill>
            <a:ln>
              <a:noFill/>
            </a:ln>
          </p:spPr>
          <p:txBody>
            <a:bodyPr lIns="0" tIns="0" rIns="0" bIns="0" rtlCol="0" anchor="ctr"/>
            <a:lstStyle/>
            <a:p>
              <a:pPr algn="ctr" defTabSz="901065"/>
              <a:endParaRPr lang="es-SV">
                <a:solidFill>
                  <a:srgbClr val="000000"/>
                </a:solidFill>
              </a:endParaRPr>
            </a:p>
          </p:txBody>
        </p:sp>
        <p:sp>
          <p:nvSpPr>
            <p:cNvPr id="45" name="44 Elipse"/>
            <p:cNvSpPr>
              <a:spLocks noChangeAspect="1"/>
            </p:cNvSpPr>
            <p:nvPr/>
          </p:nvSpPr>
          <p:spPr bwMode="auto">
            <a:xfrm flipH="1">
              <a:off x="9459170" y="6163159"/>
              <a:ext cx="108435" cy="108435"/>
            </a:xfrm>
            <a:prstGeom prst="ellipse">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46" name="45 Elipse"/>
            <p:cNvSpPr>
              <a:spLocks noChangeAspect="1"/>
            </p:cNvSpPr>
            <p:nvPr/>
          </p:nvSpPr>
          <p:spPr bwMode="auto">
            <a:xfrm flipH="1">
              <a:off x="9312712" y="6049972"/>
              <a:ext cx="108435" cy="108435"/>
            </a:xfrm>
            <a:prstGeom prst="ellipse">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47" name="46 Elipse"/>
            <p:cNvSpPr>
              <a:spLocks noChangeAspect="1"/>
            </p:cNvSpPr>
            <p:nvPr/>
          </p:nvSpPr>
          <p:spPr bwMode="auto">
            <a:xfrm flipH="1">
              <a:off x="8909459" y="6049972"/>
              <a:ext cx="108435" cy="108435"/>
            </a:xfrm>
            <a:prstGeom prst="ellipse">
              <a:avLst/>
            </a:prstGeom>
            <a:solidFill>
              <a:schemeClr val="accent4"/>
            </a:solidFill>
            <a:ln>
              <a:noFill/>
            </a:ln>
          </p:spPr>
          <p:txBody>
            <a:bodyPr lIns="0" tIns="0" rIns="0" bIns="0" rtlCol="0" anchor="ctr"/>
            <a:lstStyle/>
            <a:p>
              <a:pPr algn="ctr" defTabSz="901065"/>
              <a:endParaRPr lang="es-SV">
                <a:solidFill>
                  <a:srgbClr val="000000"/>
                </a:solidFill>
              </a:endParaRPr>
            </a:p>
          </p:txBody>
        </p:sp>
        <p:sp>
          <p:nvSpPr>
            <p:cNvPr id="48" name="47 Elipse"/>
            <p:cNvSpPr>
              <a:spLocks noChangeAspect="1"/>
            </p:cNvSpPr>
            <p:nvPr/>
          </p:nvSpPr>
          <p:spPr bwMode="auto">
            <a:xfrm flipH="1">
              <a:off x="8766193" y="6163159"/>
              <a:ext cx="108435" cy="108435"/>
            </a:xfrm>
            <a:prstGeom prst="ellipse">
              <a:avLst/>
            </a:prstGeom>
            <a:solidFill>
              <a:schemeClr val="accent5"/>
            </a:solidFill>
            <a:ln>
              <a:noFill/>
            </a:ln>
          </p:spPr>
          <p:txBody>
            <a:bodyPr lIns="0" tIns="0" rIns="0" bIns="0" rtlCol="0" anchor="ctr"/>
            <a:lstStyle/>
            <a:p>
              <a:pPr algn="ctr" defTabSz="901065"/>
              <a:endParaRPr lang="es-SV">
                <a:solidFill>
                  <a:srgbClr val="000000"/>
                </a:solidFill>
              </a:endParaRPr>
            </a:p>
          </p:txBody>
        </p:sp>
        <p:sp>
          <p:nvSpPr>
            <p:cNvPr id="49" name="48 Elipse"/>
            <p:cNvSpPr>
              <a:spLocks noChangeAspect="1"/>
            </p:cNvSpPr>
            <p:nvPr/>
          </p:nvSpPr>
          <p:spPr bwMode="auto">
            <a:xfrm flipH="1">
              <a:off x="9111362" y="6011866"/>
              <a:ext cx="108435" cy="108435"/>
            </a:xfrm>
            <a:prstGeom prst="ellipse">
              <a:avLst/>
            </a:prstGeom>
            <a:solidFill>
              <a:schemeClr val="accent3"/>
            </a:solidFill>
            <a:ln>
              <a:noFill/>
            </a:ln>
          </p:spPr>
          <p:txBody>
            <a:bodyPr lIns="0" tIns="0" rIns="0" bIns="0" rtlCol="0" anchor="ctr"/>
            <a:lstStyle/>
            <a:p>
              <a:pPr algn="ctr" defTabSz="901065"/>
              <a:endParaRPr lang="es-SV">
                <a:solidFill>
                  <a:srgbClr val="000000"/>
                </a:solidFill>
              </a:endParaRPr>
            </a:p>
          </p:txBody>
        </p:sp>
        <p:sp>
          <p:nvSpPr>
            <p:cNvPr id="50" name="49 Elipse"/>
            <p:cNvSpPr>
              <a:spLocks noChangeAspect="1"/>
            </p:cNvSpPr>
            <p:nvPr/>
          </p:nvSpPr>
          <p:spPr bwMode="auto">
            <a:xfrm flipH="1">
              <a:off x="8799272" y="6149058"/>
              <a:ext cx="736051" cy="736051"/>
            </a:xfrm>
            <a:prstGeom prst="ellipse">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35" name="34 Elipse"/>
            <p:cNvSpPr>
              <a:spLocks noChangeAspect="1"/>
            </p:cNvSpPr>
            <p:nvPr/>
          </p:nvSpPr>
          <p:spPr bwMode="auto">
            <a:xfrm flipH="1">
              <a:off x="8879298" y="6229083"/>
              <a:ext cx="576000" cy="576000"/>
            </a:xfrm>
            <a:prstGeom prst="ellipse">
              <a:avLst/>
            </a:prstGeom>
            <a:solidFill>
              <a:srgbClr val="C4C2B3"/>
            </a:solidFill>
            <a:ln>
              <a:noFill/>
            </a:ln>
          </p:spPr>
          <p:txBody>
            <a:bodyPr lIns="0" tIns="0" rIns="0" bIns="0" rtlCol="0" anchor="ctr"/>
            <a:lstStyle/>
            <a:p>
              <a:pPr algn="ctr" defTabSz="901065"/>
              <a:endParaRPr lang="es-SV">
                <a:solidFill>
                  <a:srgbClr val="000000"/>
                </a:solidFill>
              </a:endParaRPr>
            </a:p>
          </p:txBody>
        </p:sp>
        <p:sp>
          <p:nvSpPr>
            <p:cNvPr id="27" name="26 Rectángulo redondeado"/>
            <p:cNvSpPr/>
            <p:nvPr/>
          </p:nvSpPr>
          <p:spPr bwMode="auto">
            <a:xfrm rot="19033863" flipH="1">
              <a:off x="9082866" y="6376834"/>
              <a:ext cx="390612" cy="83117"/>
            </a:xfrm>
            <a:prstGeom prst="roundRect">
              <a:avLst>
                <a:gd name="adj" fmla="val 50000"/>
              </a:avLst>
            </a:prstGeom>
            <a:solidFill>
              <a:schemeClr val="bg2">
                <a:lumMod val="25000"/>
              </a:schemeClr>
            </a:solidFill>
            <a:ln>
              <a:noFill/>
            </a:ln>
          </p:spPr>
          <p:txBody>
            <a:bodyPr lIns="0" tIns="0" rIns="0" bIns="0" rtlCol="0" anchor="ctr"/>
            <a:lstStyle/>
            <a:p>
              <a:pPr algn="ctr" defTabSz="901065"/>
              <a:endParaRPr lang="es-SV">
                <a:solidFill>
                  <a:srgbClr val="000000"/>
                </a:solidFill>
              </a:endParaRPr>
            </a:p>
          </p:txBody>
        </p:sp>
        <p:sp>
          <p:nvSpPr>
            <p:cNvPr id="61" name="60 Elipse"/>
            <p:cNvSpPr>
              <a:spLocks noChangeAspect="1"/>
            </p:cNvSpPr>
            <p:nvPr/>
          </p:nvSpPr>
          <p:spPr bwMode="auto">
            <a:xfrm flipH="1">
              <a:off x="8423989" y="6162117"/>
              <a:ext cx="108435" cy="108435"/>
            </a:xfrm>
            <a:prstGeom prst="ellipse">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62" name="61 Elipse"/>
            <p:cNvSpPr>
              <a:spLocks noChangeAspect="1"/>
            </p:cNvSpPr>
            <p:nvPr/>
          </p:nvSpPr>
          <p:spPr bwMode="auto">
            <a:xfrm flipH="1">
              <a:off x="8277531" y="6048930"/>
              <a:ext cx="108435" cy="108435"/>
            </a:xfrm>
            <a:prstGeom prst="ellipse">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63" name="62 Elipse"/>
            <p:cNvSpPr>
              <a:spLocks noChangeAspect="1"/>
            </p:cNvSpPr>
            <p:nvPr/>
          </p:nvSpPr>
          <p:spPr bwMode="auto">
            <a:xfrm flipH="1">
              <a:off x="7874278" y="6048930"/>
              <a:ext cx="108435" cy="108435"/>
            </a:xfrm>
            <a:prstGeom prst="ellipse">
              <a:avLst/>
            </a:prstGeom>
            <a:solidFill>
              <a:schemeClr val="accent4"/>
            </a:solidFill>
            <a:ln>
              <a:noFill/>
            </a:ln>
          </p:spPr>
          <p:txBody>
            <a:bodyPr lIns="0" tIns="0" rIns="0" bIns="0" rtlCol="0" anchor="ctr"/>
            <a:lstStyle/>
            <a:p>
              <a:pPr algn="ctr" defTabSz="901065"/>
              <a:endParaRPr lang="es-SV">
                <a:solidFill>
                  <a:srgbClr val="000000"/>
                </a:solidFill>
              </a:endParaRPr>
            </a:p>
          </p:txBody>
        </p:sp>
        <p:sp>
          <p:nvSpPr>
            <p:cNvPr id="64" name="63 Elipse"/>
            <p:cNvSpPr>
              <a:spLocks noChangeAspect="1"/>
            </p:cNvSpPr>
            <p:nvPr/>
          </p:nvSpPr>
          <p:spPr bwMode="auto">
            <a:xfrm flipH="1">
              <a:off x="7731012" y="6162117"/>
              <a:ext cx="108435" cy="108435"/>
            </a:xfrm>
            <a:prstGeom prst="ellipse">
              <a:avLst/>
            </a:prstGeom>
            <a:solidFill>
              <a:schemeClr val="accent5"/>
            </a:solidFill>
            <a:ln>
              <a:noFill/>
            </a:ln>
          </p:spPr>
          <p:txBody>
            <a:bodyPr lIns="0" tIns="0" rIns="0" bIns="0" rtlCol="0" anchor="ctr"/>
            <a:lstStyle/>
            <a:p>
              <a:pPr algn="ctr" defTabSz="901065"/>
              <a:endParaRPr lang="es-SV">
                <a:solidFill>
                  <a:srgbClr val="000000"/>
                </a:solidFill>
              </a:endParaRPr>
            </a:p>
          </p:txBody>
        </p:sp>
        <p:sp>
          <p:nvSpPr>
            <p:cNvPr id="65" name="64 Elipse"/>
            <p:cNvSpPr>
              <a:spLocks noChangeAspect="1"/>
            </p:cNvSpPr>
            <p:nvPr/>
          </p:nvSpPr>
          <p:spPr bwMode="auto">
            <a:xfrm flipH="1">
              <a:off x="8076181" y="6010824"/>
              <a:ext cx="108435" cy="108435"/>
            </a:xfrm>
            <a:prstGeom prst="ellipse">
              <a:avLst/>
            </a:prstGeom>
            <a:solidFill>
              <a:schemeClr val="accent3"/>
            </a:solidFill>
            <a:ln>
              <a:noFill/>
            </a:ln>
          </p:spPr>
          <p:txBody>
            <a:bodyPr lIns="0" tIns="0" rIns="0" bIns="0" rtlCol="0" anchor="ctr"/>
            <a:lstStyle/>
            <a:p>
              <a:pPr algn="ctr" defTabSz="901065"/>
              <a:endParaRPr lang="es-SV">
                <a:solidFill>
                  <a:srgbClr val="000000"/>
                </a:solidFill>
              </a:endParaRPr>
            </a:p>
          </p:txBody>
        </p:sp>
        <p:sp>
          <p:nvSpPr>
            <p:cNvPr id="66" name="65 Elipse"/>
            <p:cNvSpPr>
              <a:spLocks noChangeAspect="1"/>
            </p:cNvSpPr>
            <p:nvPr/>
          </p:nvSpPr>
          <p:spPr bwMode="auto">
            <a:xfrm flipH="1">
              <a:off x="7764091" y="6149058"/>
              <a:ext cx="736051" cy="736051"/>
            </a:xfrm>
            <a:prstGeom prst="ellipse">
              <a:avLst/>
            </a:prstGeom>
            <a:solidFill>
              <a:schemeClr val="accent2"/>
            </a:solidFill>
            <a:ln>
              <a:solidFill>
                <a:schemeClr val="accent2"/>
              </a:solidFill>
            </a:ln>
          </p:spPr>
          <p:txBody>
            <a:bodyPr lIns="0" tIns="0" rIns="0" bIns="0" rtlCol="0" anchor="ctr"/>
            <a:lstStyle/>
            <a:p>
              <a:pPr algn="ctr" defTabSz="901065"/>
              <a:endParaRPr lang="es-SV">
                <a:solidFill>
                  <a:srgbClr val="000000"/>
                </a:solidFill>
              </a:endParaRPr>
            </a:p>
          </p:txBody>
        </p:sp>
        <p:sp>
          <p:nvSpPr>
            <p:cNvPr id="67" name="66 Elipse"/>
            <p:cNvSpPr>
              <a:spLocks noChangeAspect="1"/>
            </p:cNvSpPr>
            <p:nvPr/>
          </p:nvSpPr>
          <p:spPr bwMode="auto">
            <a:xfrm flipH="1">
              <a:off x="7844117" y="6229083"/>
              <a:ext cx="576000" cy="576000"/>
            </a:xfrm>
            <a:prstGeom prst="ellipse">
              <a:avLst/>
            </a:prstGeom>
            <a:solidFill>
              <a:srgbClr val="C4C2B3"/>
            </a:solidFill>
            <a:ln>
              <a:noFill/>
            </a:ln>
          </p:spPr>
          <p:txBody>
            <a:bodyPr lIns="0" tIns="0" rIns="0" bIns="0" rtlCol="0" anchor="ctr"/>
            <a:lstStyle/>
            <a:p>
              <a:pPr algn="ctr" defTabSz="901065"/>
              <a:endParaRPr lang="es-SV">
                <a:solidFill>
                  <a:srgbClr val="000000"/>
                </a:solidFill>
              </a:endParaRPr>
            </a:p>
          </p:txBody>
        </p:sp>
        <p:sp>
          <p:nvSpPr>
            <p:cNvPr id="68" name="67 Rectángulo redondeado"/>
            <p:cNvSpPr/>
            <p:nvPr/>
          </p:nvSpPr>
          <p:spPr bwMode="auto">
            <a:xfrm rot="19033863" flipH="1">
              <a:off x="8047685" y="6375792"/>
              <a:ext cx="390612" cy="83117"/>
            </a:xfrm>
            <a:prstGeom prst="roundRect">
              <a:avLst>
                <a:gd name="adj" fmla="val 50000"/>
              </a:avLst>
            </a:prstGeom>
            <a:solidFill>
              <a:schemeClr val="bg2">
                <a:lumMod val="25000"/>
              </a:schemeClr>
            </a:solidFill>
            <a:ln>
              <a:noFill/>
            </a:ln>
          </p:spPr>
          <p:txBody>
            <a:bodyPr lIns="0" tIns="0" rIns="0" bIns="0" rtlCol="0" anchor="ctr"/>
            <a:lstStyle/>
            <a:p>
              <a:pPr algn="ctr" defTabSz="901065"/>
              <a:endParaRPr lang="es-SV">
                <a:solidFill>
                  <a:srgbClr val="000000"/>
                </a:solidFill>
              </a:endParaRPr>
            </a:p>
          </p:txBody>
        </p:sp>
        <p:sp>
          <p:nvSpPr>
            <p:cNvPr id="69" name="68 Rectángulo redondeado"/>
            <p:cNvSpPr/>
            <p:nvPr/>
          </p:nvSpPr>
          <p:spPr bwMode="auto">
            <a:xfrm rot="16200000" flipH="1">
              <a:off x="8687730" y="5347327"/>
              <a:ext cx="969540" cy="106466"/>
            </a:xfrm>
            <a:prstGeom prst="roundRect">
              <a:avLst>
                <a:gd name="adj" fmla="val 50000"/>
              </a:avLst>
            </a:prstGeom>
            <a:solidFill>
              <a:schemeClr val="bg1">
                <a:lumMod val="75000"/>
              </a:schemeClr>
            </a:solidFill>
            <a:ln>
              <a:noFill/>
            </a:ln>
          </p:spPr>
          <p:txBody>
            <a:bodyPr lIns="0" tIns="0" rIns="0" bIns="0" rtlCol="0" anchor="ctr"/>
            <a:lstStyle/>
            <a:p>
              <a:pPr algn="ctr" defTabSz="901065"/>
              <a:endParaRPr lang="es-SV">
                <a:solidFill>
                  <a:srgbClr val="000000"/>
                </a:solidFill>
              </a:endParaRPr>
            </a:p>
          </p:txBody>
        </p:sp>
        <p:sp>
          <p:nvSpPr>
            <p:cNvPr id="72" name="71 Rectángulo redondeado"/>
            <p:cNvSpPr/>
            <p:nvPr/>
          </p:nvSpPr>
          <p:spPr bwMode="auto">
            <a:xfrm flipH="1">
              <a:off x="8865319" y="4993790"/>
              <a:ext cx="614362" cy="750671"/>
            </a:xfrm>
            <a:custGeom>
              <a:avLst/>
              <a:gdLst/>
              <a:ahLst/>
              <a:cxnLst/>
              <a:rect l="l" t="t" r="r" b="b"/>
              <a:pathLst>
                <a:path w="614362" h="750671">
                  <a:moveTo>
                    <a:pt x="53336" y="0"/>
                  </a:moveTo>
                  <a:lnTo>
                    <a:pt x="561026" y="0"/>
                  </a:lnTo>
                  <a:cubicBezTo>
                    <a:pt x="590483" y="0"/>
                    <a:pt x="614362" y="23879"/>
                    <a:pt x="614362" y="53336"/>
                  </a:cubicBezTo>
                  <a:cubicBezTo>
                    <a:pt x="614362" y="82793"/>
                    <a:pt x="590483" y="106672"/>
                    <a:pt x="561026" y="106672"/>
                  </a:cubicBezTo>
                  <a:lnTo>
                    <a:pt x="467437" y="106672"/>
                  </a:lnTo>
                  <a:lnTo>
                    <a:pt x="467437" y="643999"/>
                  </a:lnTo>
                  <a:lnTo>
                    <a:pt x="561026" y="643999"/>
                  </a:lnTo>
                  <a:cubicBezTo>
                    <a:pt x="590483" y="643999"/>
                    <a:pt x="614362" y="667878"/>
                    <a:pt x="614362" y="697335"/>
                  </a:cubicBezTo>
                  <a:cubicBezTo>
                    <a:pt x="614362" y="726792"/>
                    <a:pt x="590483" y="750671"/>
                    <a:pt x="561026" y="750671"/>
                  </a:cubicBezTo>
                  <a:lnTo>
                    <a:pt x="53336" y="750671"/>
                  </a:lnTo>
                  <a:cubicBezTo>
                    <a:pt x="23879" y="750671"/>
                    <a:pt x="0" y="726792"/>
                    <a:pt x="0" y="697335"/>
                  </a:cubicBezTo>
                  <a:cubicBezTo>
                    <a:pt x="0" y="667878"/>
                    <a:pt x="23879" y="643999"/>
                    <a:pt x="53336" y="643999"/>
                  </a:cubicBezTo>
                  <a:lnTo>
                    <a:pt x="146925" y="643999"/>
                  </a:lnTo>
                  <a:lnTo>
                    <a:pt x="146925" y="106672"/>
                  </a:lnTo>
                  <a:lnTo>
                    <a:pt x="53336" y="106672"/>
                  </a:lnTo>
                  <a:cubicBezTo>
                    <a:pt x="23879" y="106672"/>
                    <a:pt x="0" y="82793"/>
                    <a:pt x="0" y="53336"/>
                  </a:cubicBezTo>
                  <a:cubicBezTo>
                    <a:pt x="0" y="23879"/>
                    <a:pt x="23879" y="0"/>
                    <a:pt x="53336" y="0"/>
                  </a:cubicBezTo>
                  <a:close/>
                </a:path>
              </a:pathLst>
            </a:custGeom>
            <a:solidFill>
              <a:schemeClr val="bg1">
                <a:lumMod val="65000"/>
              </a:schemeClr>
            </a:solidFill>
            <a:ln>
              <a:noFill/>
            </a:ln>
          </p:spPr>
          <p:txBody>
            <a:bodyPr lIns="0" tIns="0" rIns="0" bIns="0" rtlCol="0" anchor="ctr"/>
            <a:lstStyle/>
            <a:p>
              <a:pPr algn="ctr" defTabSz="901065"/>
              <a:endParaRPr lang="es-SV">
                <a:solidFill>
                  <a:srgbClr val="000000"/>
                </a:solidFill>
              </a:endParaRPr>
            </a:p>
          </p:txBody>
        </p:sp>
        <p:sp>
          <p:nvSpPr>
            <p:cNvPr id="60" name="59 Paralelogramo"/>
            <p:cNvSpPr/>
            <p:nvPr/>
          </p:nvSpPr>
          <p:spPr bwMode="auto">
            <a:xfrm rot="16200000" flipH="1" flipV="1">
              <a:off x="9119581" y="5030955"/>
              <a:ext cx="105837" cy="350046"/>
            </a:xfrm>
            <a:prstGeom prst="parallelogram">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76" name="75 Paralelogramo"/>
            <p:cNvSpPr/>
            <p:nvPr/>
          </p:nvSpPr>
          <p:spPr bwMode="auto">
            <a:xfrm rot="16200000" flipH="1" flipV="1">
              <a:off x="9119580" y="5138256"/>
              <a:ext cx="105837" cy="350046"/>
            </a:xfrm>
            <a:prstGeom prst="parallelogram">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77" name="76 Paralelogramo"/>
            <p:cNvSpPr/>
            <p:nvPr/>
          </p:nvSpPr>
          <p:spPr bwMode="auto">
            <a:xfrm rot="16200000" flipH="1" flipV="1">
              <a:off x="9119581" y="5245557"/>
              <a:ext cx="105837" cy="350046"/>
            </a:xfrm>
            <a:prstGeom prst="parallelogram">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78" name="77 Paralelogramo"/>
            <p:cNvSpPr/>
            <p:nvPr/>
          </p:nvSpPr>
          <p:spPr bwMode="auto">
            <a:xfrm rot="16200000" flipH="1" flipV="1">
              <a:off x="9119580" y="5352859"/>
              <a:ext cx="105837" cy="350046"/>
            </a:xfrm>
            <a:prstGeom prst="parallelogram">
              <a:avLst/>
            </a:prstGeom>
            <a:solidFill>
              <a:schemeClr val="accent2"/>
            </a:solidFill>
            <a:ln>
              <a:noFill/>
            </a:ln>
          </p:spPr>
          <p:txBody>
            <a:bodyPr lIns="0" tIns="0" rIns="0" bIns="0" rtlCol="0" anchor="ctr"/>
            <a:lstStyle/>
            <a:p>
              <a:pPr algn="ctr" defTabSz="901065"/>
              <a:endParaRPr lang="es-SV">
                <a:solidFill>
                  <a:srgbClr val="000000"/>
                </a:solidFill>
              </a:endParaRPr>
            </a:p>
          </p:txBody>
        </p:sp>
        <p:sp>
          <p:nvSpPr>
            <p:cNvPr id="81" name="80 Rectángulo redondeado"/>
            <p:cNvSpPr/>
            <p:nvPr/>
          </p:nvSpPr>
          <p:spPr bwMode="auto">
            <a:xfrm rot="16200000" flipH="1">
              <a:off x="7644296" y="5347327"/>
              <a:ext cx="969540" cy="106466"/>
            </a:xfrm>
            <a:prstGeom prst="roundRect">
              <a:avLst>
                <a:gd name="adj" fmla="val 50000"/>
              </a:avLst>
            </a:prstGeom>
            <a:solidFill>
              <a:schemeClr val="bg1">
                <a:lumMod val="75000"/>
              </a:schemeClr>
            </a:solidFill>
            <a:ln>
              <a:noFill/>
            </a:ln>
          </p:spPr>
          <p:txBody>
            <a:bodyPr lIns="0" tIns="0" rIns="0" bIns="0" rtlCol="0" anchor="ctr"/>
            <a:lstStyle/>
            <a:p>
              <a:pPr algn="ctr" defTabSz="901065"/>
              <a:endParaRPr lang="es-SV">
                <a:solidFill>
                  <a:srgbClr val="000000"/>
                </a:solidFill>
              </a:endParaRPr>
            </a:p>
          </p:txBody>
        </p:sp>
        <p:sp>
          <p:nvSpPr>
            <p:cNvPr id="82" name="71 Rectángulo redondeado"/>
            <p:cNvSpPr/>
            <p:nvPr/>
          </p:nvSpPr>
          <p:spPr bwMode="auto">
            <a:xfrm flipH="1">
              <a:off x="7821885" y="4993790"/>
              <a:ext cx="614362" cy="750671"/>
            </a:xfrm>
            <a:custGeom>
              <a:avLst/>
              <a:gdLst/>
              <a:ahLst/>
              <a:cxnLst/>
              <a:rect l="l" t="t" r="r" b="b"/>
              <a:pathLst>
                <a:path w="614362" h="750671">
                  <a:moveTo>
                    <a:pt x="53336" y="0"/>
                  </a:moveTo>
                  <a:lnTo>
                    <a:pt x="561026" y="0"/>
                  </a:lnTo>
                  <a:cubicBezTo>
                    <a:pt x="590483" y="0"/>
                    <a:pt x="614362" y="23879"/>
                    <a:pt x="614362" y="53336"/>
                  </a:cubicBezTo>
                  <a:cubicBezTo>
                    <a:pt x="614362" y="82793"/>
                    <a:pt x="590483" y="106672"/>
                    <a:pt x="561026" y="106672"/>
                  </a:cubicBezTo>
                  <a:lnTo>
                    <a:pt x="467437" y="106672"/>
                  </a:lnTo>
                  <a:lnTo>
                    <a:pt x="467437" y="643999"/>
                  </a:lnTo>
                  <a:lnTo>
                    <a:pt x="561026" y="643999"/>
                  </a:lnTo>
                  <a:cubicBezTo>
                    <a:pt x="590483" y="643999"/>
                    <a:pt x="614362" y="667878"/>
                    <a:pt x="614362" y="697335"/>
                  </a:cubicBezTo>
                  <a:cubicBezTo>
                    <a:pt x="614362" y="726792"/>
                    <a:pt x="590483" y="750671"/>
                    <a:pt x="561026" y="750671"/>
                  </a:cubicBezTo>
                  <a:lnTo>
                    <a:pt x="53336" y="750671"/>
                  </a:lnTo>
                  <a:cubicBezTo>
                    <a:pt x="23879" y="750671"/>
                    <a:pt x="0" y="726792"/>
                    <a:pt x="0" y="697335"/>
                  </a:cubicBezTo>
                  <a:cubicBezTo>
                    <a:pt x="0" y="667878"/>
                    <a:pt x="23879" y="643999"/>
                    <a:pt x="53336" y="643999"/>
                  </a:cubicBezTo>
                  <a:lnTo>
                    <a:pt x="146925" y="643999"/>
                  </a:lnTo>
                  <a:lnTo>
                    <a:pt x="146925" y="106672"/>
                  </a:lnTo>
                  <a:lnTo>
                    <a:pt x="53336" y="106672"/>
                  </a:lnTo>
                  <a:cubicBezTo>
                    <a:pt x="23879" y="106672"/>
                    <a:pt x="0" y="82793"/>
                    <a:pt x="0" y="53336"/>
                  </a:cubicBezTo>
                  <a:cubicBezTo>
                    <a:pt x="0" y="23879"/>
                    <a:pt x="23879" y="0"/>
                    <a:pt x="53336" y="0"/>
                  </a:cubicBezTo>
                  <a:close/>
                </a:path>
              </a:pathLst>
            </a:custGeom>
            <a:solidFill>
              <a:schemeClr val="bg1">
                <a:lumMod val="65000"/>
              </a:schemeClr>
            </a:solidFill>
            <a:ln>
              <a:noFill/>
            </a:ln>
          </p:spPr>
          <p:txBody>
            <a:bodyPr lIns="0" tIns="0" rIns="0" bIns="0" rtlCol="0" anchor="ctr"/>
            <a:lstStyle/>
            <a:p>
              <a:pPr algn="ctr" defTabSz="901065"/>
              <a:endParaRPr lang="es-SV">
                <a:solidFill>
                  <a:srgbClr val="000000"/>
                </a:solidFill>
              </a:endParaRPr>
            </a:p>
          </p:txBody>
        </p:sp>
        <p:sp>
          <p:nvSpPr>
            <p:cNvPr id="83" name="82 Paralelogramo"/>
            <p:cNvSpPr/>
            <p:nvPr/>
          </p:nvSpPr>
          <p:spPr bwMode="auto">
            <a:xfrm rot="16200000" flipH="1" flipV="1">
              <a:off x="8076147" y="5030955"/>
              <a:ext cx="105837" cy="350046"/>
            </a:xfrm>
            <a:prstGeom prst="parallelogram">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84" name="83 Paralelogramo"/>
            <p:cNvSpPr/>
            <p:nvPr/>
          </p:nvSpPr>
          <p:spPr bwMode="auto">
            <a:xfrm rot="16200000" flipH="1" flipV="1">
              <a:off x="8076146" y="5138256"/>
              <a:ext cx="105837" cy="350046"/>
            </a:xfrm>
            <a:prstGeom prst="parallelogram">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85" name="84 Paralelogramo"/>
            <p:cNvSpPr/>
            <p:nvPr/>
          </p:nvSpPr>
          <p:spPr bwMode="auto">
            <a:xfrm rot="16200000" flipH="1" flipV="1">
              <a:off x="8076147" y="5245557"/>
              <a:ext cx="105837" cy="350046"/>
            </a:xfrm>
            <a:prstGeom prst="parallelogram">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86" name="85 Paralelogramo"/>
            <p:cNvSpPr/>
            <p:nvPr/>
          </p:nvSpPr>
          <p:spPr bwMode="auto">
            <a:xfrm rot="16200000" flipH="1" flipV="1">
              <a:off x="8076146" y="5352859"/>
              <a:ext cx="105837" cy="350046"/>
            </a:xfrm>
            <a:prstGeom prst="parallelogram">
              <a:avLst/>
            </a:pr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79" name="78 Redondear rectángulo de esquina sencilla"/>
            <p:cNvSpPr/>
            <p:nvPr/>
          </p:nvSpPr>
          <p:spPr bwMode="auto">
            <a:xfrm>
              <a:off x="8778720" y="8383189"/>
              <a:ext cx="1176421" cy="271160"/>
            </a:xfrm>
            <a:prstGeom prst="round1Rect">
              <a:avLst>
                <a:gd name="adj" fmla="val 50000"/>
              </a:avLst>
            </a:prstGeom>
            <a:solidFill>
              <a:schemeClr val="accent3"/>
            </a:solidFill>
            <a:ln>
              <a:noFill/>
            </a:ln>
          </p:spPr>
          <p:txBody>
            <a:bodyPr lIns="0" tIns="0" rIns="0" bIns="0" rtlCol="0" anchor="ctr"/>
            <a:lstStyle/>
            <a:p>
              <a:pPr algn="ctr" defTabSz="901065"/>
              <a:endParaRPr lang="es-SV">
                <a:solidFill>
                  <a:srgbClr val="000000"/>
                </a:solidFill>
              </a:endParaRPr>
            </a:p>
          </p:txBody>
        </p:sp>
        <p:sp>
          <p:nvSpPr>
            <p:cNvPr id="88" name="87 Elipse"/>
            <p:cNvSpPr>
              <a:spLocks noChangeAspect="1"/>
            </p:cNvSpPr>
            <p:nvPr/>
          </p:nvSpPr>
          <p:spPr bwMode="auto">
            <a:xfrm flipH="1">
              <a:off x="9803282" y="8449650"/>
              <a:ext cx="72000" cy="72000"/>
            </a:xfrm>
            <a:prstGeom prst="ellipse">
              <a:avLst/>
            </a:prstGeom>
            <a:solidFill>
              <a:schemeClr val="bg1"/>
            </a:solidFill>
            <a:ln>
              <a:noFill/>
            </a:ln>
          </p:spPr>
          <p:txBody>
            <a:bodyPr lIns="0" tIns="0" rIns="0" bIns="0" rtlCol="0" anchor="ctr"/>
            <a:lstStyle/>
            <a:p>
              <a:pPr algn="ctr" defTabSz="901065"/>
              <a:endParaRPr lang="es-SV">
                <a:solidFill>
                  <a:srgbClr val="000000"/>
                </a:solidFill>
              </a:endParaRPr>
            </a:p>
          </p:txBody>
        </p:sp>
        <p:sp>
          <p:nvSpPr>
            <p:cNvPr id="75" name="74 Elipse"/>
            <p:cNvSpPr>
              <a:spLocks noChangeAspect="1"/>
            </p:cNvSpPr>
            <p:nvPr/>
          </p:nvSpPr>
          <p:spPr bwMode="auto">
            <a:xfrm flipH="1">
              <a:off x="5472412" y="8216587"/>
              <a:ext cx="243819" cy="243819"/>
            </a:xfrm>
            <a:prstGeom prst="ellipse">
              <a:avLst/>
            </a:prstGeom>
            <a:solidFill>
              <a:schemeClr val="accent1"/>
            </a:solidFill>
            <a:ln>
              <a:noFill/>
            </a:ln>
          </p:spPr>
          <p:txBody>
            <a:bodyPr lIns="0" tIns="0" rIns="0" bIns="0" rtlCol="0" anchor="ctr"/>
            <a:lstStyle/>
            <a:p>
              <a:pPr algn="ctr" defTabSz="901065"/>
              <a:endParaRPr lang="es-SV">
                <a:solidFill>
                  <a:srgbClr val="000000"/>
                </a:solidFill>
              </a:endParaRPr>
            </a:p>
          </p:txBody>
        </p:sp>
      </p:grpSp>
      <p:sp>
        <p:nvSpPr>
          <p:cNvPr id="93" name="92 Cinta perforada"/>
          <p:cNvSpPr/>
          <p:nvPr/>
        </p:nvSpPr>
        <p:spPr bwMode="auto">
          <a:xfrm rot="19845350">
            <a:off x="-794279" y="3785730"/>
            <a:ext cx="4433541" cy="557071"/>
          </a:xfrm>
          <a:custGeom>
            <a:avLst/>
            <a:gdLst>
              <a:gd name="connsiteX0" fmla="*/ 0 w 10000"/>
              <a:gd name="connsiteY0" fmla="*/ 1000 h 10000"/>
              <a:gd name="connsiteX1" fmla="*/ 2500 w 10000"/>
              <a:gd name="connsiteY1" fmla="*/ 2000 h 10000"/>
              <a:gd name="connsiteX2" fmla="*/ 5000 w 10000"/>
              <a:gd name="connsiteY2" fmla="*/ 1000 h 10000"/>
              <a:gd name="connsiteX3" fmla="*/ 7500 w 10000"/>
              <a:gd name="connsiteY3" fmla="*/ 0 h 10000"/>
              <a:gd name="connsiteX4" fmla="*/ 10000 w 10000"/>
              <a:gd name="connsiteY4" fmla="*/ 1000 h 10000"/>
              <a:gd name="connsiteX5" fmla="*/ 10000 w 10000"/>
              <a:gd name="connsiteY5" fmla="*/ 9000 h 10000"/>
              <a:gd name="connsiteX6" fmla="*/ 7500 w 10000"/>
              <a:gd name="connsiteY6" fmla="*/ 8000 h 10000"/>
              <a:gd name="connsiteX7" fmla="*/ 5000 w 10000"/>
              <a:gd name="connsiteY7" fmla="*/ 9000 h 10000"/>
              <a:gd name="connsiteX8" fmla="*/ 2500 w 10000"/>
              <a:gd name="connsiteY8" fmla="*/ 10000 h 10000"/>
              <a:gd name="connsiteX9" fmla="*/ 0 w 10000"/>
              <a:gd name="connsiteY9" fmla="*/ 9000 h 10000"/>
              <a:gd name="connsiteX10" fmla="*/ 0 w 10000"/>
              <a:gd name="connsiteY10" fmla="*/ 1000 h 10000"/>
              <a:gd name="connsiteX0-1" fmla="*/ 0 w 10000"/>
              <a:gd name="connsiteY0-2" fmla="*/ 4377 h 13377"/>
              <a:gd name="connsiteX1-3" fmla="*/ 2494 w 10000"/>
              <a:gd name="connsiteY1-4" fmla="*/ 0 h 13377"/>
              <a:gd name="connsiteX2-5" fmla="*/ 5000 w 10000"/>
              <a:gd name="connsiteY2-6" fmla="*/ 4377 h 13377"/>
              <a:gd name="connsiteX3-7" fmla="*/ 7500 w 10000"/>
              <a:gd name="connsiteY3-8" fmla="*/ 3377 h 13377"/>
              <a:gd name="connsiteX4-9" fmla="*/ 10000 w 10000"/>
              <a:gd name="connsiteY4-10" fmla="*/ 4377 h 13377"/>
              <a:gd name="connsiteX5-11" fmla="*/ 10000 w 10000"/>
              <a:gd name="connsiteY5-12" fmla="*/ 12377 h 13377"/>
              <a:gd name="connsiteX6-13" fmla="*/ 7500 w 10000"/>
              <a:gd name="connsiteY6-14" fmla="*/ 11377 h 13377"/>
              <a:gd name="connsiteX7-15" fmla="*/ 5000 w 10000"/>
              <a:gd name="connsiteY7-16" fmla="*/ 12377 h 13377"/>
              <a:gd name="connsiteX8-17" fmla="*/ 2500 w 10000"/>
              <a:gd name="connsiteY8-18" fmla="*/ 13377 h 13377"/>
              <a:gd name="connsiteX9-19" fmla="*/ 0 w 10000"/>
              <a:gd name="connsiteY9-20" fmla="*/ 12377 h 13377"/>
              <a:gd name="connsiteX10-21" fmla="*/ 0 w 10000"/>
              <a:gd name="connsiteY10-22" fmla="*/ 4377 h 13377"/>
              <a:gd name="connsiteX0-23" fmla="*/ 0 w 10000"/>
              <a:gd name="connsiteY0-24" fmla="*/ 4377 h 12508"/>
              <a:gd name="connsiteX1-25" fmla="*/ 2494 w 10000"/>
              <a:gd name="connsiteY1-26" fmla="*/ 0 h 12508"/>
              <a:gd name="connsiteX2-27" fmla="*/ 5000 w 10000"/>
              <a:gd name="connsiteY2-28" fmla="*/ 4377 h 12508"/>
              <a:gd name="connsiteX3-29" fmla="*/ 7500 w 10000"/>
              <a:gd name="connsiteY3-30" fmla="*/ 3377 h 12508"/>
              <a:gd name="connsiteX4-31" fmla="*/ 10000 w 10000"/>
              <a:gd name="connsiteY4-32" fmla="*/ 4377 h 12508"/>
              <a:gd name="connsiteX5-33" fmla="*/ 10000 w 10000"/>
              <a:gd name="connsiteY5-34" fmla="*/ 12377 h 12508"/>
              <a:gd name="connsiteX6-35" fmla="*/ 7500 w 10000"/>
              <a:gd name="connsiteY6-36" fmla="*/ 11377 h 12508"/>
              <a:gd name="connsiteX7-37" fmla="*/ 5000 w 10000"/>
              <a:gd name="connsiteY7-38" fmla="*/ 12377 h 12508"/>
              <a:gd name="connsiteX8-39" fmla="*/ 2438 w 10000"/>
              <a:gd name="connsiteY8-40" fmla="*/ 7830 h 12508"/>
              <a:gd name="connsiteX9-41" fmla="*/ 0 w 10000"/>
              <a:gd name="connsiteY9-42" fmla="*/ 12377 h 12508"/>
              <a:gd name="connsiteX10-43" fmla="*/ 0 w 10000"/>
              <a:gd name="connsiteY10-44" fmla="*/ 4377 h 12508"/>
              <a:gd name="connsiteX0-45" fmla="*/ 0 w 10000"/>
              <a:gd name="connsiteY0-46" fmla="*/ 4377 h 15857"/>
              <a:gd name="connsiteX1-47" fmla="*/ 2494 w 10000"/>
              <a:gd name="connsiteY1-48" fmla="*/ 0 h 15857"/>
              <a:gd name="connsiteX2-49" fmla="*/ 5000 w 10000"/>
              <a:gd name="connsiteY2-50" fmla="*/ 4377 h 15857"/>
              <a:gd name="connsiteX3-51" fmla="*/ 7500 w 10000"/>
              <a:gd name="connsiteY3-52" fmla="*/ 3377 h 15857"/>
              <a:gd name="connsiteX4-53" fmla="*/ 10000 w 10000"/>
              <a:gd name="connsiteY4-54" fmla="*/ 4377 h 15857"/>
              <a:gd name="connsiteX5-55" fmla="*/ 10000 w 10000"/>
              <a:gd name="connsiteY5-56" fmla="*/ 12377 h 15857"/>
              <a:gd name="connsiteX6-57" fmla="*/ 7500 w 10000"/>
              <a:gd name="connsiteY6-58" fmla="*/ 11377 h 15857"/>
              <a:gd name="connsiteX7-59" fmla="*/ 4975 w 10000"/>
              <a:gd name="connsiteY7-60" fmla="*/ 15804 h 15857"/>
              <a:gd name="connsiteX8-61" fmla="*/ 2438 w 10000"/>
              <a:gd name="connsiteY8-62" fmla="*/ 7830 h 15857"/>
              <a:gd name="connsiteX9-63" fmla="*/ 0 w 10000"/>
              <a:gd name="connsiteY9-64" fmla="*/ 12377 h 15857"/>
              <a:gd name="connsiteX10-65" fmla="*/ 0 w 10000"/>
              <a:gd name="connsiteY10-66" fmla="*/ 4377 h 15857"/>
              <a:gd name="connsiteX0-67" fmla="*/ 0 w 10000"/>
              <a:gd name="connsiteY0-68" fmla="*/ 4436 h 15916"/>
              <a:gd name="connsiteX1-69" fmla="*/ 2494 w 10000"/>
              <a:gd name="connsiteY1-70" fmla="*/ 59 h 15916"/>
              <a:gd name="connsiteX2-71" fmla="*/ 5026 w 10000"/>
              <a:gd name="connsiteY2-72" fmla="*/ 8587 h 15916"/>
              <a:gd name="connsiteX3-73" fmla="*/ 7500 w 10000"/>
              <a:gd name="connsiteY3-74" fmla="*/ 3436 h 15916"/>
              <a:gd name="connsiteX4-75" fmla="*/ 10000 w 10000"/>
              <a:gd name="connsiteY4-76" fmla="*/ 4436 h 15916"/>
              <a:gd name="connsiteX5-77" fmla="*/ 10000 w 10000"/>
              <a:gd name="connsiteY5-78" fmla="*/ 12436 h 15916"/>
              <a:gd name="connsiteX6-79" fmla="*/ 7500 w 10000"/>
              <a:gd name="connsiteY6-80" fmla="*/ 11436 h 15916"/>
              <a:gd name="connsiteX7-81" fmla="*/ 4975 w 10000"/>
              <a:gd name="connsiteY7-82" fmla="*/ 15863 h 15916"/>
              <a:gd name="connsiteX8-83" fmla="*/ 2438 w 10000"/>
              <a:gd name="connsiteY8-84" fmla="*/ 7889 h 15916"/>
              <a:gd name="connsiteX9-85" fmla="*/ 0 w 10000"/>
              <a:gd name="connsiteY9-86" fmla="*/ 12436 h 15916"/>
              <a:gd name="connsiteX10-87" fmla="*/ 0 w 10000"/>
              <a:gd name="connsiteY10-88" fmla="*/ 4436 h 15916"/>
              <a:gd name="connsiteX0-89" fmla="*/ 0 w 10000"/>
              <a:gd name="connsiteY0-90" fmla="*/ 4414 h 15894"/>
              <a:gd name="connsiteX1-91" fmla="*/ 2494 w 10000"/>
              <a:gd name="connsiteY1-92" fmla="*/ 37 h 15894"/>
              <a:gd name="connsiteX2-93" fmla="*/ 5011 w 10000"/>
              <a:gd name="connsiteY2-94" fmla="*/ 7590 h 15894"/>
              <a:gd name="connsiteX3-95" fmla="*/ 7500 w 10000"/>
              <a:gd name="connsiteY3-96" fmla="*/ 3414 h 15894"/>
              <a:gd name="connsiteX4-97" fmla="*/ 10000 w 10000"/>
              <a:gd name="connsiteY4-98" fmla="*/ 4414 h 15894"/>
              <a:gd name="connsiteX5-99" fmla="*/ 10000 w 10000"/>
              <a:gd name="connsiteY5-100" fmla="*/ 12414 h 15894"/>
              <a:gd name="connsiteX6-101" fmla="*/ 7500 w 10000"/>
              <a:gd name="connsiteY6-102" fmla="*/ 11414 h 15894"/>
              <a:gd name="connsiteX7-103" fmla="*/ 4975 w 10000"/>
              <a:gd name="connsiteY7-104" fmla="*/ 15841 h 15894"/>
              <a:gd name="connsiteX8-105" fmla="*/ 2438 w 10000"/>
              <a:gd name="connsiteY8-106" fmla="*/ 7867 h 15894"/>
              <a:gd name="connsiteX9-107" fmla="*/ 0 w 10000"/>
              <a:gd name="connsiteY9-108" fmla="*/ 12414 h 15894"/>
              <a:gd name="connsiteX10-109" fmla="*/ 0 w 10000"/>
              <a:gd name="connsiteY10-110" fmla="*/ 4414 h 15894"/>
              <a:gd name="connsiteX0-111" fmla="*/ 0 w 10000"/>
              <a:gd name="connsiteY0-112" fmla="*/ 4414 h 15852"/>
              <a:gd name="connsiteX1-113" fmla="*/ 2494 w 10000"/>
              <a:gd name="connsiteY1-114" fmla="*/ 37 h 15852"/>
              <a:gd name="connsiteX2-115" fmla="*/ 5011 w 10000"/>
              <a:gd name="connsiteY2-116" fmla="*/ 7590 h 15852"/>
              <a:gd name="connsiteX3-117" fmla="*/ 7500 w 10000"/>
              <a:gd name="connsiteY3-118" fmla="*/ 3414 h 15852"/>
              <a:gd name="connsiteX4-119" fmla="*/ 10000 w 10000"/>
              <a:gd name="connsiteY4-120" fmla="*/ 4414 h 15852"/>
              <a:gd name="connsiteX5-121" fmla="*/ 10000 w 10000"/>
              <a:gd name="connsiteY5-122" fmla="*/ 12414 h 15852"/>
              <a:gd name="connsiteX6-123" fmla="*/ 7471 w 10000"/>
              <a:gd name="connsiteY6-124" fmla="*/ 9682 h 15852"/>
              <a:gd name="connsiteX7-125" fmla="*/ 4975 w 10000"/>
              <a:gd name="connsiteY7-126" fmla="*/ 15841 h 15852"/>
              <a:gd name="connsiteX8-127" fmla="*/ 2438 w 10000"/>
              <a:gd name="connsiteY8-128" fmla="*/ 7867 h 15852"/>
              <a:gd name="connsiteX9-129" fmla="*/ 0 w 10000"/>
              <a:gd name="connsiteY9-130" fmla="*/ 12414 h 15852"/>
              <a:gd name="connsiteX10-131" fmla="*/ 0 w 10000"/>
              <a:gd name="connsiteY10-132" fmla="*/ 4414 h 15852"/>
              <a:gd name="connsiteX0-133" fmla="*/ 0 w 10000"/>
              <a:gd name="connsiteY0-134" fmla="*/ 4414 h 15852"/>
              <a:gd name="connsiteX1-135" fmla="*/ 2494 w 10000"/>
              <a:gd name="connsiteY1-136" fmla="*/ 37 h 15852"/>
              <a:gd name="connsiteX2-137" fmla="*/ 5011 w 10000"/>
              <a:gd name="connsiteY2-138" fmla="*/ 7590 h 15852"/>
              <a:gd name="connsiteX3-139" fmla="*/ 7528 w 10000"/>
              <a:gd name="connsiteY3-140" fmla="*/ 4927 h 15852"/>
              <a:gd name="connsiteX4-141" fmla="*/ 10000 w 10000"/>
              <a:gd name="connsiteY4-142" fmla="*/ 4414 h 15852"/>
              <a:gd name="connsiteX5-143" fmla="*/ 10000 w 10000"/>
              <a:gd name="connsiteY5-144" fmla="*/ 12414 h 15852"/>
              <a:gd name="connsiteX6-145" fmla="*/ 7471 w 10000"/>
              <a:gd name="connsiteY6-146" fmla="*/ 9682 h 15852"/>
              <a:gd name="connsiteX7-147" fmla="*/ 4975 w 10000"/>
              <a:gd name="connsiteY7-148" fmla="*/ 15841 h 15852"/>
              <a:gd name="connsiteX8-149" fmla="*/ 2438 w 10000"/>
              <a:gd name="connsiteY8-150" fmla="*/ 7867 h 15852"/>
              <a:gd name="connsiteX9-151" fmla="*/ 0 w 10000"/>
              <a:gd name="connsiteY9-152" fmla="*/ 12414 h 15852"/>
              <a:gd name="connsiteX10-153" fmla="*/ 0 w 10000"/>
              <a:gd name="connsiteY10-154" fmla="*/ 4414 h 15852"/>
              <a:gd name="connsiteX0-155" fmla="*/ 0 w 10033"/>
              <a:gd name="connsiteY0-156" fmla="*/ 4414 h 15852"/>
              <a:gd name="connsiteX1-157" fmla="*/ 2494 w 10033"/>
              <a:gd name="connsiteY1-158" fmla="*/ 37 h 15852"/>
              <a:gd name="connsiteX2-159" fmla="*/ 5011 w 10033"/>
              <a:gd name="connsiteY2-160" fmla="*/ 7590 h 15852"/>
              <a:gd name="connsiteX3-161" fmla="*/ 7528 w 10033"/>
              <a:gd name="connsiteY3-162" fmla="*/ 4927 h 15852"/>
              <a:gd name="connsiteX4-163" fmla="*/ 10033 w 10033"/>
              <a:gd name="connsiteY4-164" fmla="*/ 8230 h 15852"/>
              <a:gd name="connsiteX5-165" fmla="*/ 10000 w 10033"/>
              <a:gd name="connsiteY5-166" fmla="*/ 12414 h 15852"/>
              <a:gd name="connsiteX6-167" fmla="*/ 7471 w 10033"/>
              <a:gd name="connsiteY6-168" fmla="*/ 9682 h 15852"/>
              <a:gd name="connsiteX7-169" fmla="*/ 4975 w 10033"/>
              <a:gd name="connsiteY7-170" fmla="*/ 15841 h 15852"/>
              <a:gd name="connsiteX8-171" fmla="*/ 2438 w 10033"/>
              <a:gd name="connsiteY8-172" fmla="*/ 7867 h 15852"/>
              <a:gd name="connsiteX9-173" fmla="*/ 0 w 10033"/>
              <a:gd name="connsiteY9-174" fmla="*/ 12414 h 15852"/>
              <a:gd name="connsiteX10-175" fmla="*/ 0 w 10033"/>
              <a:gd name="connsiteY10-176" fmla="*/ 4414 h 15852"/>
              <a:gd name="connsiteX0-177" fmla="*/ 0 w 10047"/>
              <a:gd name="connsiteY0-178" fmla="*/ 4414 h 15853"/>
              <a:gd name="connsiteX1-179" fmla="*/ 2494 w 10047"/>
              <a:gd name="connsiteY1-180" fmla="*/ 37 h 15853"/>
              <a:gd name="connsiteX2-181" fmla="*/ 5011 w 10047"/>
              <a:gd name="connsiteY2-182" fmla="*/ 7590 h 15853"/>
              <a:gd name="connsiteX3-183" fmla="*/ 7528 w 10047"/>
              <a:gd name="connsiteY3-184" fmla="*/ 4927 h 15853"/>
              <a:gd name="connsiteX4-185" fmla="*/ 10033 w 10047"/>
              <a:gd name="connsiteY4-186" fmla="*/ 8230 h 15853"/>
              <a:gd name="connsiteX5-187" fmla="*/ 10045 w 10047"/>
              <a:gd name="connsiteY5-188" fmla="*/ 9189 h 15853"/>
              <a:gd name="connsiteX6-189" fmla="*/ 7471 w 10047"/>
              <a:gd name="connsiteY6-190" fmla="*/ 9682 h 15853"/>
              <a:gd name="connsiteX7-191" fmla="*/ 4975 w 10047"/>
              <a:gd name="connsiteY7-192" fmla="*/ 15841 h 15853"/>
              <a:gd name="connsiteX8-193" fmla="*/ 2438 w 10047"/>
              <a:gd name="connsiteY8-194" fmla="*/ 7867 h 15853"/>
              <a:gd name="connsiteX9-195" fmla="*/ 0 w 10047"/>
              <a:gd name="connsiteY9-196" fmla="*/ 12414 h 15853"/>
              <a:gd name="connsiteX10-197" fmla="*/ 0 w 10047"/>
              <a:gd name="connsiteY10-198" fmla="*/ 4414 h 15853"/>
              <a:gd name="connsiteX0-199" fmla="*/ 0 w 10165"/>
              <a:gd name="connsiteY0-200" fmla="*/ 4414 h 15853"/>
              <a:gd name="connsiteX1-201" fmla="*/ 2494 w 10165"/>
              <a:gd name="connsiteY1-202" fmla="*/ 37 h 15853"/>
              <a:gd name="connsiteX2-203" fmla="*/ 5011 w 10165"/>
              <a:gd name="connsiteY2-204" fmla="*/ 7590 h 15853"/>
              <a:gd name="connsiteX3-205" fmla="*/ 7528 w 10165"/>
              <a:gd name="connsiteY3-206" fmla="*/ 4927 h 15853"/>
              <a:gd name="connsiteX4-207" fmla="*/ 10165 w 10165"/>
              <a:gd name="connsiteY4-208" fmla="*/ 7345 h 15853"/>
              <a:gd name="connsiteX5-209" fmla="*/ 10045 w 10165"/>
              <a:gd name="connsiteY5-210" fmla="*/ 9189 h 15853"/>
              <a:gd name="connsiteX6-211" fmla="*/ 7471 w 10165"/>
              <a:gd name="connsiteY6-212" fmla="*/ 9682 h 15853"/>
              <a:gd name="connsiteX7-213" fmla="*/ 4975 w 10165"/>
              <a:gd name="connsiteY7-214" fmla="*/ 15841 h 15853"/>
              <a:gd name="connsiteX8-215" fmla="*/ 2438 w 10165"/>
              <a:gd name="connsiteY8-216" fmla="*/ 7867 h 15853"/>
              <a:gd name="connsiteX9-217" fmla="*/ 0 w 10165"/>
              <a:gd name="connsiteY9-218" fmla="*/ 12414 h 15853"/>
              <a:gd name="connsiteX10-219" fmla="*/ 0 w 10165"/>
              <a:gd name="connsiteY10-220" fmla="*/ 4414 h 15853"/>
              <a:gd name="connsiteX0-221" fmla="*/ 0 w 10641"/>
              <a:gd name="connsiteY0-222" fmla="*/ 4414 h 15853"/>
              <a:gd name="connsiteX1-223" fmla="*/ 2494 w 10641"/>
              <a:gd name="connsiteY1-224" fmla="*/ 37 h 15853"/>
              <a:gd name="connsiteX2-225" fmla="*/ 5011 w 10641"/>
              <a:gd name="connsiteY2-226" fmla="*/ 7590 h 15853"/>
              <a:gd name="connsiteX3-227" fmla="*/ 7528 w 10641"/>
              <a:gd name="connsiteY3-228" fmla="*/ 4927 h 15853"/>
              <a:gd name="connsiteX4-229" fmla="*/ 10165 w 10641"/>
              <a:gd name="connsiteY4-230" fmla="*/ 7345 h 15853"/>
              <a:gd name="connsiteX5-231" fmla="*/ 10641 w 10641"/>
              <a:gd name="connsiteY5-232" fmla="*/ 9820 h 15853"/>
              <a:gd name="connsiteX6-233" fmla="*/ 7471 w 10641"/>
              <a:gd name="connsiteY6-234" fmla="*/ 9682 h 15853"/>
              <a:gd name="connsiteX7-235" fmla="*/ 4975 w 10641"/>
              <a:gd name="connsiteY7-236" fmla="*/ 15841 h 15853"/>
              <a:gd name="connsiteX8-237" fmla="*/ 2438 w 10641"/>
              <a:gd name="connsiteY8-238" fmla="*/ 7867 h 15853"/>
              <a:gd name="connsiteX9-239" fmla="*/ 0 w 10641"/>
              <a:gd name="connsiteY9-240" fmla="*/ 12414 h 15853"/>
              <a:gd name="connsiteX10-241" fmla="*/ 0 w 10641"/>
              <a:gd name="connsiteY10-242" fmla="*/ 4414 h 15853"/>
              <a:gd name="connsiteX0-243" fmla="*/ 0 w 10645"/>
              <a:gd name="connsiteY0-244" fmla="*/ 4414 h 15853"/>
              <a:gd name="connsiteX1-245" fmla="*/ 2494 w 10645"/>
              <a:gd name="connsiteY1-246" fmla="*/ 37 h 15853"/>
              <a:gd name="connsiteX2-247" fmla="*/ 5011 w 10645"/>
              <a:gd name="connsiteY2-248" fmla="*/ 7590 h 15853"/>
              <a:gd name="connsiteX3-249" fmla="*/ 7528 w 10645"/>
              <a:gd name="connsiteY3-250" fmla="*/ 4927 h 15853"/>
              <a:gd name="connsiteX4-251" fmla="*/ 10645 w 10645"/>
              <a:gd name="connsiteY4-252" fmla="*/ 9568 h 15853"/>
              <a:gd name="connsiteX5-253" fmla="*/ 10641 w 10645"/>
              <a:gd name="connsiteY5-254" fmla="*/ 9820 h 15853"/>
              <a:gd name="connsiteX6-255" fmla="*/ 7471 w 10645"/>
              <a:gd name="connsiteY6-256" fmla="*/ 9682 h 15853"/>
              <a:gd name="connsiteX7-257" fmla="*/ 4975 w 10645"/>
              <a:gd name="connsiteY7-258" fmla="*/ 15841 h 15853"/>
              <a:gd name="connsiteX8-259" fmla="*/ 2438 w 10645"/>
              <a:gd name="connsiteY8-260" fmla="*/ 7867 h 15853"/>
              <a:gd name="connsiteX9-261" fmla="*/ 0 w 10645"/>
              <a:gd name="connsiteY9-262" fmla="*/ 12414 h 15853"/>
              <a:gd name="connsiteX10-263" fmla="*/ 0 w 10645"/>
              <a:gd name="connsiteY10-264" fmla="*/ 4414 h 158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0645" h="15853">
                <a:moveTo>
                  <a:pt x="0" y="4414"/>
                </a:moveTo>
                <a:cubicBezTo>
                  <a:pt x="0" y="4966"/>
                  <a:pt x="1659" y="-492"/>
                  <a:pt x="2494" y="37"/>
                </a:cubicBezTo>
                <a:cubicBezTo>
                  <a:pt x="3329" y="566"/>
                  <a:pt x="4172" y="6775"/>
                  <a:pt x="5011" y="7590"/>
                </a:cubicBezTo>
                <a:cubicBezTo>
                  <a:pt x="5850" y="8405"/>
                  <a:pt x="6589" y="4597"/>
                  <a:pt x="7528" y="4927"/>
                </a:cubicBezTo>
                <a:cubicBezTo>
                  <a:pt x="8467" y="5257"/>
                  <a:pt x="10645" y="9016"/>
                  <a:pt x="10645" y="9568"/>
                </a:cubicBezTo>
                <a:cubicBezTo>
                  <a:pt x="10634" y="10963"/>
                  <a:pt x="10652" y="8425"/>
                  <a:pt x="10641" y="9820"/>
                </a:cubicBezTo>
                <a:cubicBezTo>
                  <a:pt x="10641" y="9268"/>
                  <a:pt x="8415" y="8678"/>
                  <a:pt x="7471" y="9682"/>
                </a:cubicBezTo>
                <a:cubicBezTo>
                  <a:pt x="6527" y="10686"/>
                  <a:pt x="5814" y="16143"/>
                  <a:pt x="4975" y="15841"/>
                </a:cubicBezTo>
                <a:cubicBezTo>
                  <a:pt x="4136" y="15539"/>
                  <a:pt x="3819" y="7867"/>
                  <a:pt x="2438" y="7867"/>
                </a:cubicBezTo>
                <a:cubicBezTo>
                  <a:pt x="1057" y="7867"/>
                  <a:pt x="0" y="12966"/>
                  <a:pt x="0" y="12414"/>
                </a:cubicBezTo>
                <a:lnTo>
                  <a:pt x="0" y="4414"/>
                </a:lnTo>
                <a:close/>
              </a:path>
            </a:pathLst>
          </a:custGeom>
          <a:solidFill>
            <a:schemeClr val="accent4"/>
          </a:solidFill>
          <a:ln>
            <a:noFill/>
          </a:ln>
        </p:spPr>
        <p:txBody>
          <a:bodyPr lIns="0" tIns="0" rIns="0" bIns="0" rtlCol="0" anchor="ctr"/>
          <a:lstStyle/>
          <a:p>
            <a:pPr algn="ctr" defTabSz="901065"/>
            <a:endParaRPr lang="es-SV">
              <a:solidFill>
                <a:srgbClr val="000000"/>
              </a:solidFill>
            </a:endParaRPr>
          </a:p>
        </p:txBody>
      </p:sp>
      <p:sp>
        <p:nvSpPr>
          <p:cNvPr id="107" name="92 Cinta perforada"/>
          <p:cNvSpPr/>
          <p:nvPr/>
        </p:nvSpPr>
        <p:spPr bwMode="auto">
          <a:xfrm rot="20441371">
            <a:off x="-944439" y="3429040"/>
            <a:ext cx="4433541" cy="557071"/>
          </a:xfrm>
          <a:custGeom>
            <a:avLst/>
            <a:gdLst>
              <a:gd name="connsiteX0" fmla="*/ 0 w 10000"/>
              <a:gd name="connsiteY0" fmla="*/ 1000 h 10000"/>
              <a:gd name="connsiteX1" fmla="*/ 2500 w 10000"/>
              <a:gd name="connsiteY1" fmla="*/ 2000 h 10000"/>
              <a:gd name="connsiteX2" fmla="*/ 5000 w 10000"/>
              <a:gd name="connsiteY2" fmla="*/ 1000 h 10000"/>
              <a:gd name="connsiteX3" fmla="*/ 7500 w 10000"/>
              <a:gd name="connsiteY3" fmla="*/ 0 h 10000"/>
              <a:gd name="connsiteX4" fmla="*/ 10000 w 10000"/>
              <a:gd name="connsiteY4" fmla="*/ 1000 h 10000"/>
              <a:gd name="connsiteX5" fmla="*/ 10000 w 10000"/>
              <a:gd name="connsiteY5" fmla="*/ 9000 h 10000"/>
              <a:gd name="connsiteX6" fmla="*/ 7500 w 10000"/>
              <a:gd name="connsiteY6" fmla="*/ 8000 h 10000"/>
              <a:gd name="connsiteX7" fmla="*/ 5000 w 10000"/>
              <a:gd name="connsiteY7" fmla="*/ 9000 h 10000"/>
              <a:gd name="connsiteX8" fmla="*/ 2500 w 10000"/>
              <a:gd name="connsiteY8" fmla="*/ 10000 h 10000"/>
              <a:gd name="connsiteX9" fmla="*/ 0 w 10000"/>
              <a:gd name="connsiteY9" fmla="*/ 9000 h 10000"/>
              <a:gd name="connsiteX10" fmla="*/ 0 w 10000"/>
              <a:gd name="connsiteY10" fmla="*/ 1000 h 10000"/>
              <a:gd name="connsiteX0-1" fmla="*/ 0 w 10000"/>
              <a:gd name="connsiteY0-2" fmla="*/ 4377 h 13377"/>
              <a:gd name="connsiteX1-3" fmla="*/ 2494 w 10000"/>
              <a:gd name="connsiteY1-4" fmla="*/ 0 h 13377"/>
              <a:gd name="connsiteX2-5" fmla="*/ 5000 w 10000"/>
              <a:gd name="connsiteY2-6" fmla="*/ 4377 h 13377"/>
              <a:gd name="connsiteX3-7" fmla="*/ 7500 w 10000"/>
              <a:gd name="connsiteY3-8" fmla="*/ 3377 h 13377"/>
              <a:gd name="connsiteX4-9" fmla="*/ 10000 w 10000"/>
              <a:gd name="connsiteY4-10" fmla="*/ 4377 h 13377"/>
              <a:gd name="connsiteX5-11" fmla="*/ 10000 w 10000"/>
              <a:gd name="connsiteY5-12" fmla="*/ 12377 h 13377"/>
              <a:gd name="connsiteX6-13" fmla="*/ 7500 w 10000"/>
              <a:gd name="connsiteY6-14" fmla="*/ 11377 h 13377"/>
              <a:gd name="connsiteX7-15" fmla="*/ 5000 w 10000"/>
              <a:gd name="connsiteY7-16" fmla="*/ 12377 h 13377"/>
              <a:gd name="connsiteX8-17" fmla="*/ 2500 w 10000"/>
              <a:gd name="connsiteY8-18" fmla="*/ 13377 h 13377"/>
              <a:gd name="connsiteX9-19" fmla="*/ 0 w 10000"/>
              <a:gd name="connsiteY9-20" fmla="*/ 12377 h 13377"/>
              <a:gd name="connsiteX10-21" fmla="*/ 0 w 10000"/>
              <a:gd name="connsiteY10-22" fmla="*/ 4377 h 13377"/>
              <a:gd name="connsiteX0-23" fmla="*/ 0 w 10000"/>
              <a:gd name="connsiteY0-24" fmla="*/ 4377 h 12508"/>
              <a:gd name="connsiteX1-25" fmla="*/ 2494 w 10000"/>
              <a:gd name="connsiteY1-26" fmla="*/ 0 h 12508"/>
              <a:gd name="connsiteX2-27" fmla="*/ 5000 w 10000"/>
              <a:gd name="connsiteY2-28" fmla="*/ 4377 h 12508"/>
              <a:gd name="connsiteX3-29" fmla="*/ 7500 w 10000"/>
              <a:gd name="connsiteY3-30" fmla="*/ 3377 h 12508"/>
              <a:gd name="connsiteX4-31" fmla="*/ 10000 w 10000"/>
              <a:gd name="connsiteY4-32" fmla="*/ 4377 h 12508"/>
              <a:gd name="connsiteX5-33" fmla="*/ 10000 w 10000"/>
              <a:gd name="connsiteY5-34" fmla="*/ 12377 h 12508"/>
              <a:gd name="connsiteX6-35" fmla="*/ 7500 w 10000"/>
              <a:gd name="connsiteY6-36" fmla="*/ 11377 h 12508"/>
              <a:gd name="connsiteX7-37" fmla="*/ 5000 w 10000"/>
              <a:gd name="connsiteY7-38" fmla="*/ 12377 h 12508"/>
              <a:gd name="connsiteX8-39" fmla="*/ 2438 w 10000"/>
              <a:gd name="connsiteY8-40" fmla="*/ 7830 h 12508"/>
              <a:gd name="connsiteX9-41" fmla="*/ 0 w 10000"/>
              <a:gd name="connsiteY9-42" fmla="*/ 12377 h 12508"/>
              <a:gd name="connsiteX10-43" fmla="*/ 0 w 10000"/>
              <a:gd name="connsiteY10-44" fmla="*/ 4377 h 12508"/>
              <a:gd name="connsiteX0-45" fmla="*/ 0 w 10000"/>
              <a:gd name="connsiteY0-46" fmla="*/ 4377 h 15857"/>
              <a:gd name="connsiteX1-47" fmla="*/ 2494 w 10000"/>
              <a:gd name="connsiteY1-48" fmla="*/ 0 h 15857"/>
              <a:gd name="connsiteX2-49" fmla="*/ 5000 w 10000"/>
              <a:gd name="connsiteY2-50" fmla="*/ 4377 h 15857"/>
              <a:gd name="connsiteX3-51" fmla="*/ 7500 w 10000"/>
              <a:gd name="connsiteY3-52" fmla="*/ 3377 h 15857"/>
              <a:gd name="connsiteX4-53" fmla="*/ 10000 w 10000"/>
              <a:gd name="connsiteY4-54" fmla="*/ 4377 h 15857"/>
              <a:gd name="connsiteX5-55" fmla="*/ 10000 w 10000"/>
              <a:gd name="connsiteY5-56" fmla="*/ 12377 h 15857"/>
              <a:gd name="connsiteX6-57" fmla="*/ 7500 w 10000"/>
              <a:gd name="connsiteY6-58" fmla="*/ 11377 h 15857"/>
              <a:gd name="connsiteX7-59" fmla="*/ 4975 w 10000"/>
              <a:gd name="connsiteY7-60" fmla="*/ 15804 h 15857"/>
              <a:gd name="connsiteX8-61" fmla="*/ 2438 w 10000"/>
              <a:gd name="connsiteY8-62" fmla="*/ 7830 h 15857"/>
              <a:gd name="connsiteX9-63" fmla="*/ 0 w 10000"/>
              <a:gd name="connsiteY9-64" fmla="*/ 12377 h 15857"/>
              <a:gd name="connsiteX10-65" fmla="*/ 0 w 10000"/>
              <a:gd name="connsiteY10-66" fmla="*/ 4377 h 15857"/>
              <a:gd name="connsiteX0-67" fmla="*/ 0 w 10000"/>
              <a:gd name="connsiteY0-68" fmla="*/ 4436 h 15916"/>
              <a:gd name="connsiteX1-69" fmla="*/ 2494 w 10000"/>
              <a:gd name="connsiteY1-70" fmla="*/ 59 h 15916"/>
              <a:gd name="connsiteX2-71" fmla="*/ 5026 w 10000"/>
              <a:gd name="connsiteY2-72" fmla="*/ 8587 h 15916"/>
              <a:gd name="connsiteX3-73" fmla="*/ 7500 w 10000"/>
              <a:gd name="connsiteY3-74" fmla="*/ 3436 h 15916"/>
              <a:gd name="connsiteX4-75" fmla="*/ 10000 w 10000"/>
              <a:gd name="connsiteY4-76" fmla="*/ 4436 h 15916"/>
              <a:gd name="connsiteX5-77" fmla="*/ 10000 w 10000"/>
              <a:gd name="connsiteY5-78" fmla="*/ 12436 h 15916"/>
              <a:gd name="connsiteX6-79" fmla="*/ 7500 w 10000"/>
              <a:gd name="connsiteY6-80" fmla="*/ 11436 h 15916"/>
              <a:gd name="connsiteX7-81" fmla="*/ 4975 w 10000"/>
              <a:gd name="connsiteY7-82" fmla="*/ 15863 h 15916"/>
              <a:gd name="connsiteX8-83" fmla="*/ 2438 w 10000"/>
              <a:gd name="connsiteY8-84" fmla="*/ 7889 h 15916"/>
              <a:gd name="connsiteX9-85" fmla="*/ 0 w 10000"/>
              <a:gd name="connsiteY9-86" fmla="*/ 12436 h 15916"/>
              <a:gd name="connsiteX10-87" fmla="*/ 0 w 10000"/>
              <a:gd name="connsiteY10-88" fmla="*/ 4436 h 15916"/>
              <a:gd name="connsiteX0-89" fmla="*/ 0 w 10000"/>
              <a:gd name="connsiteY0-90" fmla="*/ 4414 h 15894"/>
              <a:gd name="connsiteX1-91" fmla="*/ 2494 w 10000"/>
              <a:gd name="connsiteY1-92" fmla="*/ 37 h 15894"/>
              <a:gd name="connsiteX2-93" fmla="*/ 5011 w 10000"/>
              <a:gd name="connsiteY2-94" fmla="*/ 7590 h 15894"/>
              <a:gd name="connsiteX3-95" fmla="*/ 7500 w 10000"/>
              <a:gd name="connsiteY3-96" fmla="*/ 3414 h 15894"/>
              <a:gd name="connsiteX4-97" fmla="*/ 10000 w 10000"/>
              <a:gd name="connsiteY4-98" fmla="*/ 4414 h 15894"/>
              <a:gd name="connsiteX5-99" fmla="*/ 10000 w 10000"/>
              <a:gd name="connsiteY5-100" fmla="*/ 12414 h 15894"/>
              <a:gd name="connsiteX6-101" fmla="*/ 7500 w 10000"/>
              <a:gd name="connsiteY6-102" fmla="*/ 11414 h 15894"/>
              <a:gd name="connsiteX7-103" fmla="*/ 4975 w 10000"/>
              <a:gd name="connsiteY7-104" fmla="*/ 15841 h 15894"/>
              <a:gd name="connsiteX8-105" fmla="*/ 2438 w 10000"/>
              <a:gd name="connsiteY8-106" fmla="*/ 7867 h 15894"/>
              <a:gd name="connsiteX9-107" fmla="*/ 0 w 10000"/>
              <a:gd name="connsiteY9-108" fmla="*/ 12414 h 15894"/>
              <a:gd name="connsiteX10-109" fmla="*/ 0 w 10000"/>
              <a:gd name="connsiteY10-110" fmla="*/ 4414 h 15894"/>
              <a:gd name="connsiteX0-111" fmla="*/ 0 w 10000"/>
              <a:gd name="connsiteY0-112" fmla="*/ 4414 h 15852"/>
              <a:gd name="connsiteX1-113" fmla="*/ 2494 w 10000"/>
              <a:gd name="connsiteY1-114" fmla="*/ 37 h 15852"/>
              <a:gd name="connsiteX2-115" fmla="*/ 5011 w 10000"/>
              <a:gd name="connsiteY2-116" fmla="*/ 7590 h 15852"/>
              <a:gd name="connsiteX3-117" fmla="*/ 7500 w 10000"/>
              <a:gd name="connsiteY3-118" fmla="*/ 3414 h 15852"/>
              <a:gd name="connsiteX4-119" fmla="*/ 10000 w 10000"/>
              <a:gd name="connsiteY4-120" fmla="*/ 4414 h 15852"/>
              <a:gd name="connsiteX5-121" fmla="*/ 10000 w 10000"/>
              <a:gd name="connsiteY5-122" fmla="*/ 12414 h 15852"/>
              <a:gd name="connsiteX6-123" fmla="*/ 7471 w 10000"/>
              <a:gd name="connsiteY6-124" fmla="*/ 9682 h 15852"/>
              <a:gd name="connsiteX7-125" fmla="*/ 4975 w 10000"/>
              <a:gd name="connsiteY7-126" fmla="*/ 15841 h 15852"/>
              <a:gd name="connsiteX8-127" fmla="*/ 2438 w 10000"/>
              <a:gd name="connsiteY8-128" fmla="*/ 7867 h 15852"/>
              <a:gd name="connsiteX9-129" fmla="*/ 0 w 10000"/>
              <a:gd name="connsiteY9-130" fmla="*/ 12414 h 15852"/>
              <a:gd name="connsiteX10-131" fmla="*/ 0 w 10000"/>
              <a:gd name="connsiteY10-132" fmla="*/ 4414 h 15852"/>
              <a:gd name="connsiteX0-133" fmla="*/ 0 w 10000"/>
              <a:gd name="connsiteY0-134" fmla="*/ 4414 h 15852"/>
              <a:gd name="connsiteX1-135" fmla="*/ 2494 w 10000"/>
              <a:gd name="connsiteY1-136" fmla="*/ 37 h 15852"/>
              <a:gd name="connsiteX2-137" fmla="*/ 5011 w 10000"/>
              <a:gd name="connsiteY2-138" fmla="*/ 7590 h 15852"/>
              <a:gd name="connsiteX3-139" fmla="*/ 7528 w 10000"/>
              <a:gd name="connsiteY3-140" fmla="*/ 4927 h 15852"/>
              <a:gd name="connsiteX4-141" fmla="*/ 10000 w 10000"/>
              <a:gd name="connsiteY4-142" fmla="*/ 4414 h 15852"/>
              <a:gd name="connsiteX5-143" fmla="*/ 10000 w 10000"/>
              <a:gd name="connsiteY5-144" fmla="*/ 12414 h 15852"/>
              <a:gd name="connsiteX6-145" fmla="*/ 7471 w 10000"/>
              <a:gd name="connsiteY6-146" fmla="*/ 9682 h 15852"/>
              <a:gd name="connsiteX7-147" fmla="*/ 4975 w 10000"/>
              <a:gd name="connsiteY7-148" fmla="*/ 15841 h 15852"/>
              <a:gd name="connsiteX8-149" fmla="*/ 2438 w 10000"/>
              <a:gd name="connsiteY8-150" fmla="*/ 7867 h 15852"/>
              <a:gd name="connsiteX9-151" fmla="*/ 0 w 10000"/>
              <a:gd name="connsiteY9-152" fmla="*/ 12414 h 15852"/>
              <a:gd name="connsiteX10-153" fmla="*/ 0 w 10000"/>
              <a:gd name="connsiteY10-154" fmla="*/ 4414 h 15852"/>
              <a:gd name="connsiteX0-155" fmla="*/ 0 w 10033"/>
              <a:gd name="connsiteY0-156" fmla="*/ 4414 h 15852"/>
              <a:gd name="connsiteX1-157" fmla="*/ 2494 w 10033"/>
              <a:gd name="connsiteY1-158" fmla="*/ 37 h 15852"/>
              <a:gd name="connsiteX2-159" fmla="*/ 5011 w 10033"/>
              <a:gd name="connsiteY2-160" fmla="*/ 7590 h 15852"/>
              <a:gd name="connsiteX3-161" fmla="*/ 7528 w 10033"/>
              <a:gd name="connsiteY3-162" fmla="*/ 4927 h 15852"/>
              <a:gd name="connsiteX4-163" fmla="*/ 10033 w 10033"/>
              <a:gd name="connsiteY4-164" fmla="*/ 8230 h 15852"/>
              <a:gd name="connsiteX5-165" fmla="*/ 10000 w 10033"/>
              <a:gd name="connsiteY5-166" fmla="*/ 12414 h 15852"/>
              <a:gd name="connsiteX6-167" fmla="*/ 7471 w 10033"/>
              <a:gd name="connsiteY6-168" fmla="*/ 9682 h 15852"/>
              <a:gd name="connsiteX7-169" fmla="*/ 4975 w 10033"/>
              <a:gd name="connsiteY7-170" fmla="*/ 15841 h 15852"/>
              <a:gd name="connsiteX8-171" fmla="*/ 2438 w 10033"/>
              <a:gd name="connsiteY8-172" fmla="*/ 7867 h 15852"/>
              <a:gd name="connsiteX9-173" fmla="*/ 0 w 10033"/>
              <a:gd name="connsiteY9-174" fmla="*/ 12414 h 15852"/>
              <a:gd name="connsiteX10-175" fmla="*/ 0 w 10033"/>
              <a:gd name="connsiteY10-176" fmla="*/ 4414 h 15852"/>
              <a:gd name="connsiteX0-177" fmla="*/ 0 w 10047"/>
              <a:gd name="connsiteY0-178" fmla="*/ 4414 h 15853"/>
              <a:gd name="connsiteX1-179" fmla="*/ 2494 w 10047"/>
              <a:gd name="connsiteY1-180" fmla="*/ 37 h 15853"/>
              <a:gd name="connsiteX2-181" fmla="*/ 5011 w 10047"/>
              <a:gd name="connsiteY2-182" fmla="*/ 7590 h 15853"/>
              <a:gd name="connsiteX3-183" fmla="*/ 7528 w 10047"/>
              <a:gd name="connsiteY3-184" fmla="*/ 4927 h 15853"/>
              <a:gd name="connsiteX4-185" fmla="*/ 10033 w 10047"/>
              <a:gd name="connsiteY4-186" fmla="*/ 8230 h 15853"/>
              <a:gd name="connsiteX5-187" fmla="*/ 10045 w 10047"/>
              <a:gd name="connsiteY5-188" fmla="*/ 9189 h 15853"/>
              <a:gd name="connsiteX6-189" fmla="*/ 7471 w 10047"/>
              <a:gd name="connsiteY6-190" fmla="*/ 9682 h 15853"/>
              <a:gd name="connsiteX7-191" fmla="*/ 4975 w 10047"/>
              <a:gd name="connsiteY7-192" fmla="*/ 15841 h 15853"/>
              <a:gd name="connsiteX8-193" fmla="*/ 2438 w 10047"/>
              <a:gd name="connsiteY8-194" fmla="*/ 7867 h 15853"/>
              <a:gd name="connsiteX9-195" fmla="*/ 0 w 10047"/>
              <a:gd name="connsiteY9-196" fmla="*/ 12414 h 15853"/>
              <a:gd name="connsiteX10-197" fmla="*/ 0 w 10047"/>
              <a:gd name="connsiteY10-198" fmla="*/ 4414 h 15853"/>
              <a:gd name="connsiteX0-199" fmla="*/ 0 w 10165"/>
              <a:gd name="connsiteY0-200" fmla="*/ 4414 h 15853"/>
              <a:gd name="connsiteX1-201" fmla="*/ 2494 w 10165"/>
              <a:gd name="connsiteY1-202" fmla="*/ 37 h 15853"/>
              <a:gd name="connsiteX2-203" fmla="*/ 5011 w 10165"/>
              <a:gd name="connsiteY2-204" fmla="*/ 7590 h 15853"/>
              <a:gd name="connsiteX3-205" fmla="*/ 7528 w 10165"/>
              <a:gd name="connsiteY3-206" fmla="*/ 4927 h 15853"/>
              <a:gd name="connsiteX4-207" fmla="*/ 10165 w 10165"/>
              <a:gd name="connsiteY4-208" fmla="*/ 7345 h 15853"/>
              <a:gd name="connsiteX5-209" fmla="*/ 10045 w 10165"/>
              <a:gd name="connsiteY5-210" fmla="*/ 9189 h 15853"/>
              <a:gd name="connsiteX6-211" fmla="*/ 7471 w 10165"/>
              <a:gd name="connsiteY6-212" fmla="*/ 9682 h 15853"/>
              <a:gd name="connsiteX7-213" fmla="*/ 4975 w 10165"/>
              <a:gd name="connsiteY7-214" fmla="*/ 15841 h 15853"/>
              <a:gd name="connsiteX8-215" fmla="*/ 2438 w 10165"/>
              <a:gd name="connsiteY8-216" fmla="*/ 7867 h 15853"/>
              <a:gd name="connsiteX9-217" fmla="*/ 0 w 10165"/>
              <a:gd name="connsiteY9-218" fmla="*/ 12414 h 15853"/>
              <a:gd name="connsiteX10-219" fmla="*/ 0 w 10165"/>
              <a:gd name="connsiteY10-220" fmla="*/ 4414 h 15853"/>
              <a:gd name="connsiteX0-221" fmla="*/ 0 w 10641"/>
              <a:gd name="connsiteY0-222" fmla="*/ 4414 h 15853"/>
              <a:gd name="connsiteX1-223" fmla="*/ 2494 w 10641"/>
              <a:gd name="connsiteY1-224" fmla="*/ 37 h 15853"/>
              <a:gd name="connsiteX2-225" fmla="*/ 5011 w 10641"/>
              <a:gd name="connsiteY2-226" fmla="*/ 7590 h 15853"/>
              <a:gd name="connsiteX3-227" fmla="*/ 7528 w 10641"/>
              <a:gd name="connsiteY3-228" fmla="*/ 4927 h 15853"/>
              <a:gd name="connsiteX4-229" fmla="*/ 10165 w 10641"/>
              <a:gd name="connsiteY4-230" fmla="*/ 7345 h 15853"/>
              <a:gd name="connsiteX5-231" fmla="*/ 10641 w 10641"/>
              <a:gd name="connsiteY5-232" fmla="*/ 9820 h 15853"/>
              <a:gd name="connsiteX6-233" fmla="*/ 7471 w 10641"/>
              <a:gd name="connsiteY6-234" fmla="*/ 9682 h 15853"/>
              <a:gd name="connsiteX7-235" fmla="*/ 4975 w 10641"/>
              <a:gd name="connsiteY7-236" fmla="*/ 15841 h 15853"/>
              <a:gd name="connsiteX8-237" fmla="*/ 2438 w 10641"/>
              <a:gd name="connsiteY8-238" fmla="*/ 7867 h 15853"/>
              <a:gd name="connsiteX9-239" fmla="*/ 0 w 10641"/>
              <a:gd name="connsiteY9-240" fmla="*/ 12414 h 15853"/>
              <a:gd name="connsiteX10-241" fmla="*/ 0 w 10641"/>
              <a:gd name="connsiteY10-242" fmla="*/ 4414 h 15853"/>
              <a:gd name="connsiteX0-243" fmla="*/ 0 w 10645"/>
              <a:gd name="connsiteY0-244" fmla="*/ 4414 h 15853"/>
              <a:gd name="connsiteX1-245" fmla="*/ 2494 w 10645"/>
              <a:gd name="connsiteY1-246" fmla="*/ 37 h 15853"/>
              <a:gd name="connsiteX2-247" fmla="*/ 5011 w 10645"/>
              <a:gd name="connsiteY2-248" fmla="*/ 7590 h 15853"/>
              <a:gd name="connsiteX3-249" fmla="*/ 7528 w 10645"/>
              <a:gd name="connsiteY3-250" fmla="*/ 4927 h 15853"/>
              <a:gd name="connsiteX4-251" fmla="*/ 10645 w 10645"/>
              <a:gd name="connsiteY4-252" fmla="*/ 9568 h 15853"/>
              <a:gd name="connsiteX5-253" fmla="*/ 10641 w 10645"/>
              <a:gd name="connsiteY5-254" fmla="*/ 9820 h 15853"/>
              <a:gd name="connsiteX6-255" fmla="*/ 7471 w 10645"/>
              <a:gd name="connsiteY6-256" fmla="*/ 9682 h 15853"/>
              <a:gd name="connsiteX7-257" fmla="*/ 4975 w 10645"/>
              <a:gd name="connsiteY7-258" fmla="*/ 15841 h 15853"/>
              <a:gd name="connsiteX8-259" fmla="*/ 2438 w 10645"/>
              <a:gd name="connsiteY8-260" fmla="*/ 7867 h 15853"/>
              <a:gd name="connsiteX9-261" fmla="*/ 0 w 10645"/>
              <a:gd name="connsiteY9-262" fmla="*/ 12414 h 15853"/>
              <a:gd name="connsiteX10-263" fmla="*/ 0 w 10645"/>
              <a:gd name="connsiteY10-264" fmla="*/ 4414 h 158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0645" h="15853">
                <a:moveTo>
                  <a:pt x="0" y="4414"/>
                </a:moveTo>
                <a:cubicBezTo>
                  <a:pt x="0" y="4966"/>
                  <a:pt x="1659" y="-492"/>
                  <a:pt x="2494" y="37"/>
                </a:cubicBezTo>
                <a:cubicBezTo>
                  <a:pt x="3329" y="566"/>
                  <a:pt x="4172" y="6775"/>
                  <a:pt x="5011" y="7590"/>
                </a:cubicBezTo>
                <a:cubicBezTo>
                  <a:pt x="5850" y="8405"/>
                  <a:pt x="6589" y="4597"/>
                  <a:pt x="7528" y="4927"/>
                </a:cubicBezTo>
                <a:cubicBezTo>
                  <a:pt x="8467" y="5257"/>
                  <a:pt x="10645" y="9016"/>
                  <a:pt x="10645" y="9568"/>
                </a:cubicBezTo>
                <a:cubicBezTo>
                  <a:pt x="10634" y="10963"/>
                  <a:pt x="10652" y="8425"/>
                  <a:pt x="10641" y="9820"/>
                </a:cubicBezTo>
                <a:cubicBezTo>
                  <a:pt x="10641" y="9268"/>
                  <a:pt x="8415" y="8678"/>
                  <a:pt x="7471" y="9682"/>
                </a:cubicBezTo>
                <a:cubicBezTo>
                  <a:pt x="6527" y="10686"/>
                  <a:pt x="5814" y="16143"/>
                  <a:pt x="4975" y="15841"/>
                </a:cubicBezTo>
                <a:cubicBezTo>
                  <a:pt x="4136" y="15539"/>
                  <a:pt x="3819" y="7867"/>
                  <a:pt x="2438" y="7867"/>
                </a:cubicBezTo>
                <a:cubicBezTo>
                  <a:pt x="1057" y="7867"/>
                  <a:pt x="0" y="12966"/>
                  <a:pt x="0" y="12414"/>
                </a:cubicBezTo>
                <a:lnTo>
                  <a:pt x="0" y="4414"/>
                </a:lnTo>
                <a:close/>
              </a:path>
            </a:pathLst>
          </a:custGeom>
          <a:solidFill>
            <a:schemeClr val="accent1"/>
          </a:solidFill>
          <a:ln>
            <a:noFill/>
          </a:ln>
        </p:spPr>
        <p:txBody>
          <a:bodyPr lIns="0" tIns="0" rIns="0" bIns="0" rtlCol="0" anchor="ctr"/>
          <a:lstStyle/>
          <a:p>
            <a:pPr algn="ctr" defTabSz="901065"/>
            <a:endParaRPr lang="es-SV">
              <a:solidFill>
                <a:srgbClr val="000000"/>
              </a:solidFill>
            </a:endParaRPr>
          </a:p>
        </p:txBody>
      </p:sp>
      <p:sp>
        <p:nvSpPr>
          <p:cNvPr id="108" name="92 Cinta perforada"/>
          <p:cNvSpPr/>
          <p:nvPr/>
        </p:nvSpPr>
        <p:spPr bwMode="auto">
          <a:xfrm rot="19324342">
            <a:off x="-609360" y="4074549"/>
            <a:ext cx="4433541" cy="557071"/>
          </a:xfrm>
          <a:custGeom>
            <a:avLst/>
            <a:gdLst>
              <a:gd name="connsiteX0" fmla="*/ 0 w 10000"/>
              <a:gd name="connsiteY0" fmla="*/ 1000 h 10000"/>
              <a:gd name="connsiteX1" fmla="*/ 2500 w 10000"/>
              <a:gd name="connsiteY1" fmla="*/ 2000 h 10000"/>
              <a:gd name="connsiteX2" fmla="*/ 5000 w 10000"/>
              <a:gd name="connsiteY2" fmla="*/ 1000 h 10000"/>
              <a:gd name="connsiteX3" fmla="*/ 7500 w 10000"/>
              <a:gd name="connsiteY3" fmla="*/ 0 h 10000"/>
              <a:gd name="connsiteX4" fmla="*/ 10000 w 10000"/>
              <a:gd name="connsiteY4" fmla="*/ 1000 h 10000"/>
              <a:gd name="connsiteX5" fmla="*/ 10000 w 10000"/>
              <a:gd name="connsiteY5" fmla="*/ 9000 h 10000"/>
              <a:gd name="connsiteX6" fmla="*/ 7500 w 10000"/>
              <a:gd name="connsiteY6" fmla="*/ 8000 h 10000"/>
              <a:gd name="connsiteX7" fmla="*/ 5000 w 10000"/>
              <a:gd name="connsiteY7" fmla="*/ 9000 h 10000"/>
              <a:gd name="connsiteX8" fmla="*/ 2500 w 10000"/>
              <a:gd name="connsiteY8" fmla="*/ 10000 h 10000"/>
              <a:gd name="connsiteX9" fmla="*/ 0 w 10000"/>
              <a:gd name="connsiteY9" fmla="*/ 9000 h 10000"/>
              <a:gd name="connsiteX10" fmla="*/ 0 w 10000"/>
              <a:gd name="connsiteY10" fmla="*/ 1000 h 10000"/>
              <a:gd name="connsiteX0-1" fmla="*/ 0 w 10000"/>
              <a:gd name="connsiteY0-2" fmla="*/ 4377 h 13377"/>
              <a:gd name="connsiteX1-3" fmla="*/ 2494 w 10000"/>
              <a:gd name="connsiteY1-4" fmla="*/ 0 h 13377"/>
              <a:gd name="connsiteX2-5" fmla="*/ 5000 w 10000"/>
              <a:gd name="connsiteY2-6" fmla="*/ 4377 h 13377"/>
              <a:gd name="connsiteX3-7" fmla="*/ 7500 w 10000"/>
              <a:gd name="connsiteY3-8" fmla="*/ 3377 h 13377"/>
              <a:gd name="connsiteX4-9" fmla="*/ 10000 w 10000"/>
              <a:gd name="connsiteY4-10" fmla="*/ 4377 h 13377"/>
              <a:gd name="connsiteX5-11" fmla="*/ 10000 w 10000"/>
              <a:gd name="connsiteY5-12" fmla="*/ 12377 h 13377"/>
              <a:gd name="connsiteX6-13" fmla="*/ 7500 w 10000"/>
              <a:gd name="connsiteY6-14" fmla="*/ 11377 h 13377"/>
              <a:gd name="connsiteX7-15" fmla="*/ 5000 w 10000"/>
              <a:gd name="connsiteY7-16" fmla="*/ 12377 h 13377"/>
              <a:gd name="connsiteX8-17" fmla="*/ 2500 w 10000"/>
              <a:gd name="connsiteY8-18" fmla="*/ 13377 h 13377"/>
              <a:gd name="connsiteX9-19" fmla="*/ 0 w 10000"/>
              <a:gd name="connsiteY9-20" fmla="*/ 12377 h 13377"/>
              <a:gd name="connsiteX10-21" fmla="*/ 0 w 10000"/>
              <a:gd name="connsiteY10-22" fmla="*/ 4377 h 13377"/>
              <a:gd name="connsiteX0-23" fmla="*/ 0 w 10000"/>
              <a:gd name="connsiteY0-24" fmla="*/ 4377 h 12508"/>
              <a:gd name="connsiteX1-25" fmla="*/ 2494 w 10000"/>
              <a:gd name="connsiteY1-26" fmla="*/ 0 h 12508"/>
              <a:gd name="connsiteX2-27" fmla="*/ 5000 w 10000"/>
              <a:gd name="connsiteY2-28" fmla="*/ 4377 h 12508"/>
              <a:gd name="connsiteX3-29" fmla="*/ 7500 w 10000"/>
              <a:gd name="connsiteY3-30" fmla="*/ 3377 h 12508"/>
              <a:gd name="connsiteX4-31" fmla="*/ 10000 w 10000"/>
              <a:gd name="connsiteY4-32" fmla="*/ 4377 h 12508"/>
              <a:gd name="connsiteX5-33" fmla="*/ 10000 w 10000"/>
              <a:gd name="connsiteY5-34" fmla="*/ 12377 h 12508"/>
              <a:gd name="connsiteX6-35" fmla="*/ 7500 w 10000"/>
              <a:gd name="connsiteY6-36" fmla="*/ 11377 h 12508"/>
              <a:gd name="connsiteX7-37" fmla="*/ 5000 w 10000"/>
              <a:gd name="connsiteY7-38" fmla="*/ 12377 h 12508"/>
              <a:gd name="connsiteX8-39" fmla="*/ 2438 w 10000"/>
              <a:gd name="connsiteY8-40" fmla="*/ 7830 h 12508"/>
              <a:gd name="connsiteX9-41" fmla="*/ 0 w 10000"/>
              <a:gd name="connsiteY9-42" fmla="*/ 12377 h 12508"/>
              <a:gd name="connsiteX10-43" fmla="*/ 0 w 10000"/>
              <a:gd name="connsiteY10-44" fmla="*/ 4377 h 12508"/>
              <a:gd name="connsiteX0-45" fmla="*/ 0 w 10000"/>
              <a:gd name="connsiteY0-46" fmla="*/ 4377 h 15857"/>
              <a:gd name="connsiteX1-47" fmla="*/ 2494 w 10000"/>
              <a:gd name="connsiteY1-48" fmla="*/ 0 h 15857"/>
              <a:gd name="connsiteX2-49" fmla="*/ 5000 w 10000"/>
              <a:gd name="connsiteY2-50" fmla="*/ 4377 h 15857"/>
              <a:gd name="connsiteX3-51" fmla="*/ 7500 w 10000"/>
              <a:gd name="connsiteY3-52" fmla="*/ 3377 h 15857"/>
              <a:gd name="connsiteX4-53" fmla="*/ 10000 w 10000"/>
              <a:gd name="connsiteY4-54" fmla="*/ 4377 h 15857"/>
              <a:gd name="connsiteX5-55" fmla="*/ 10000 w 10000"/>
              <a:gd name="connsiteY5-56" fmla="*/ 12377 h 15857"/>
              <a:gd name="connsiteX6-57" fmla="*/ 7500 w 10000"/>
              <a:gd name="connsiteY6-58" fmla="*/ 11377 h 15857"/>
              <a:gd name="connsiteX7-59" fmla="*/ 4975 w 10000"/>
              <a:gd name="connsiteY7-60" fmla="*/ 15804 h 15857"/>
              <a:gd name="connsiteX8-61" fmla="*/ 2438 w 10000"/>
              <a:gd name="connsiteY8-62" fmla="*/ 7830 h 15857"/>
              <a:gd name="connsiteX9-63" fmla="*/ 0 w 10000"/>
              <a:gd name="connsiteY9-64" fmla="*/ 12377 h 15857"/>
              <a:gd name="connsiteX10-65" fmla="*/ 0 w 10000"/>
              <a:gd name="connsiteY10-66" fmla="*/ 4377 h 15857"/>
              <a:gd name="connsiteX0-67" fmla="*/ 0 w 10000"/>
              <a:gd name="connsiteY0-68" fmla="*/ 4436 h 15916"/>
              <a:gd name="connsiteX1-69" fmla="*/ 2494 w 10000"/>
              <a:gd name="connsiteY1-70" fmla="*/ 59 h 15916"/>
              <a:gd name="connsiteX2-71" fmla="*/ 5026 w 10000"/>
              <a:gd name="connsiteY2-72" fmla="*/ 8587 h 15916"/>
              <a:gd name="connsiteX3-73" fmla="*/ 7500 w 10000"/>
              <a:gd name="connsiteY3-74" fmla="*/ 3436 h 15916"/>
              <a:gd name="connsiteX4-75" fmla="*/ 10000 w 10000"/>
              <a:gd name="connsiteY4-76" fmla="*/ 4436 h 15916"/>
              <a:gd name="connsiteX5-77" fmla="*/ 10000 w 10000"/>
              <a:gd name="connsiteY5-78" fmla="*/ 12436 h 15916"/>
              <a:gd name="connsiteX6-79" fmla="*/ 7500 w 10000"/>
              <a:gd name="connsiteY6-80" fmla="*/ 11436 h 15916"/>
              <a:gd name="connsiteX7-81" fmla="*/ 4975 w 10000"/>
              <a:gd name="connsiteY7-82" fmla="*/ 15863 h 15916"/>
              <a:gd name="connsiteX8-83" fmla="*/ 2438 w 10000"/>
              <a:gd name="connsiteY8-84" fmla="*/ 7889 h 15916"/>
              <a:gd name="connsiteX9-85" fmla="*/ 0 w 10000"/>
              <a:gd name="connsiteY9-86" fmla="*/ 12436 h 15916"/>
              <a:gd name="connsiteX10-87" fmla="*/ 0 w 10000"/>
              <a:gd name="connsiteY10-88" fmla="*/ 4436 h 15916"/>
              <a:gd name="connsiteX0-89" fmla="*/ 0 w 10000"/>
              <a:gd name="connsiteY0-90" fmla="*/ 4414 h 15894"/>
              <a:gd name="connsiteX1-91" fmla="*/ 2494 w 10000"/>
              <a:gd name="connsiteY1-92" fmla="*/ 37 h 15894"/>
              <a:gd name="connsiteX2-93" fmla="*/ 5011 w 10000"/>
              <a:gd name="connsiteY2-94" fmla="*/ 7590 h 15894"/>
              <a:gd name="connsiteX3-95" fmla="*/ 7500 w 10000"/>
              <a:gd name="connsiteY3-96" fmla="*/ 3414 h 15894"/>
              <a:gd name="connsiteX4-97" fmla="*/ 10000 w 10000"/>
              <a:gd name="connsiteY4-98" fmla="*/ 4414 h 15894"/>
              <a:gd name="connsiteX5-99" fmla="*/ 10000 w 10000"/>
              <a:gd name="connsiteY5-100" fmla="*/ 12414 h 15894"/>
              <a:gd name="connsiteX6-101" fmla="*/ 7500 w 10000"/>
              <a:gd name="connsiteY6-102" fmla="*/ 11414 h 15894"/>
              <a:gd name="connsiteX7-103" fmla="*/ 4975 w 10000"/>
              <a:gd name="connsiteY7-104" fmla="*/ 15841 h 15894"/>
              <a:gd name="connsiteX8-105" fmla="*/ 2438 w 10000"/>
              <a:gd name="connsiteY8-106" fmla="*/ 7867 h 15894"/>
              <a:gd name="connsiteX9-107" fmla="*/ 0 w 10000"/>
              <a:gd name="connsiteY9-108" fmla="*/ 12414 h 15894"/>
              <a:gd name="connsiteX10-109" fmla="*/ 0 w 10000"/>
              <a:gd name="connsiteY10-110" fmla="*/ 4414 h 15894"/>
              <a:gd name="connsiteX0-111" fmla="*/ 0 w 10000"/>
              <a:gd name="connsiteY0-112" fmla="*/ 4414 h 15852"/>
              <a:gd name="connsiteX1-113" fmla="*/ 2494 w 10000"/>
              <a:gd name="connsiteY1-114" fmla="*/ 37 h 15852"/>
              <a:gd name="connsiteX2-115" fmla="*/ 5011 w 10000"/>
              <a:gd name="connsiteY2-116" fmla="*/ 7590 h 15852"/>
              <a:gd name="connsiteX3-117" fmla="*/ 7500 w 10000"/>
              <a:gd name="connsiteY3-118" fmla="*/ 3414 h 15852"/>
              <a:gd name="connsiteX4-119" fmla="*/ 10000 w 10000"/>
              <a:gd name="connsiteY4-120" fmla="*/ 4414 h 15852"/>
              <a:gd name="connsiteX5-121" fmla="*/ 10000 w 10000"/>
              <a:gd name="connsiteY5-122" fmla="*/ 12414 h 15852"/>
              <a:gd name="connsiteX6-123" fmla="*/ 7471 w 10000"/>
              <a:gd name="connsiteY6-124" fmla="*/ 9682 h 15852"/>
              <a:gd name="connsiteX7-125" fmla="*/ 4975 w 10000"/>
              <a:gd name="connsiteY7-126" fmla="*/ 15841 h 15852"/>
              <a:gd name="connsiteX8-127" fmla="*/ 2438 w 10000"/>
              <a:gd name="connsiteY8-128" fmla="*/ 7867 h 15852"/>
              <a:gd name="connsiteX9-129" fmla="*/ 0 w 10000"/>
              <a:gd name="connsiteY9-130" fmla="*/ 12414 h 15852"/>
              <a:gd name="connsiteX10-131" fmla="*/ 0 w 10000"/>
              <a:gd name="connsiteY10-132" fmla="*/ 4414 h 15852"/>
              <a:gd name="connsiteX0-133" fmla="*/ 0 w 10000"/>
              <a:gd name="connsiteY0-134" fmla="*/ 4414 h 15852"/>
              <a:gd name="connsiteX1-135" fmla="*/ 2494 w 10000"/>
              <a:gd name="connsiteY1-136" fmla="*/ 37 h 15852"/>
              <a:gd name="connsiteX2-137" fmla="*/ 5011 w 10000"/>
              <a:gd name="connsiteY2-138" fmla="*/ 7590 h 15852"/>
              <a:gd name="connsiteX3-139" fmla="*/ 7528 w 10000"/>
              <a:gd name="connsiteY3-140" fmla="*/ 4927 h 15852"/>
              <a:gd name="connsiteX4-141" fmla="*/ 10000 w 10000"/>
              <a:gd name="connsiteY4-142" fmla="*/ 4414 h 15852"/>
              <a:gd name="connsiteX5-143" fmla="*/ 10000 w 10000"/>
              <a:gd name="connsiteY5-144" fmla="*/ 12414 h 15852"/>
              <a:gd name="connsiteX6-145" fmla="*/ 7471 w 10000"/>
              <a:gd name="connsiteY6-146" fmla="*/ 9682 h 15852"/>
              <a:gd name="connsiteX7-147" fmla="*/ 4975 w 10000"/>
              <a:gd name="connsiteY7-148" fmla="*/ 15841 h 15852"/>
              <a:gd name="connsiteX8-149" fmla="*/ 2438 w 10000"/>
              <a:gd name="connsiteY8-150" fmla="*/ 7867 h 15852"/>
              <a:gd name="connsiteX9-151" fmla="*/ 0 w 10000"/>
              <a:gd name="connsiteY9-152" fmla="*/ 12414 h 15852"/>
              <a:gd name="connsiteX10-153" fmla="*/ 0 w 10000"/>
              <a:gd name="connsiteY10-154" fmla="*/ 4414 h 15852"/>
              <a:gd name="connsiteX0-155" fmla="*/ 0 w 10033"/>
              <a:gd name="connsiteY0-156" fmla="*/ 4414 h 15852"/>
              <a:gd name="connsiteX1-157" fmla="*/ 2494 w 10033"/>
              <a:gd name="connsiteY1-158" fmla="*/ 37 h 15852"/>
              <a:gd name="connsiteX2-159" fmla="*/ 5011 w 10033"/>
              <a:gd name="connsiteY2-160" fmla="*/ 7590 h 15852"/>
              <a:gd name="connsiteX3-161" fmla="*/ 7528 w 10033"/>
              <a:gd name="connsiteY3-162" fmla="*/ 4927 h 15852"/>
              <a:gd name="connsiteX4-163" fmla="*/ 10033 w 10033"/>
              <a:gd name="connsiteY4-164" fmla="*/ 8230 h 15852"/>
              <a:gd name="connsiteX5-165" fmla="*/ 10000 w 10033"/>
              <a:gd name="connsiteY5-166" fmla="*/ 12414 h 15852"/>
              <a:gd name="connsiteX6-167" fmla="*/ 7471 w 10033"/>
              <a:gd name="connsiteY6-168" fmla="*/ 9682 h 15852"/>
              <a:gd name="connsiteX7-169" fmla="*/ 4975 w 10033"/>
              <a:gd name="connsiteY7-170" fmla="*/ 15841 h 15852"/>
              <a:gd name="connsiteX8-171" fmla="*/ 2438 w 10033"/>
              <a:gd name="connsiteY8-172" fmla="*/ 7867 h 15852"/>
              <a:gd name="connsiteX9-173" fmla="*/ 0 w 10033"/>
              <a:gd name="connsiteY9-174" fmla="*/ 12414 h 15852"/>
              <a:gd name="connsiteX10-175" fmla="*/ 0 w 10033"/>
              <a:gd name="connsiteY10-176" fmla="*/ 4414 h 15852"/>
              <a:gd name="connsiteX0-177" fmla="*/ 0 w 10047"/>
              <a:gd name="connsiteY0-178" fmla="*/ 4414 h 15853"/>
              <a:gd name="connsiteX1-179" fmla="*/ 2494 w 10047"/>
              <a:gd name="connsiteY1-180" fmla="*/ 37 h 15853"/>
              <a:gd name="connsiteX2-181" fmla="*/ 5011 w 10047"/>
              <a:gd name="connsiteY2-182" fmla="*/ 7590 h 15853"/>
              <a:gd name="connsiteX3-183" fmla="*/ 7528 w 10047"/>
              <a:gd name="connsiteY3-184" fmla="*/ 4927 h 15853"/>
              <a:gd name="connsiteX4-185" fmla="*/ 10033 w 10047"/>
              <a:gd name="connsiteY4-186" fmla="*/ 8230 h 15853"/>
              <a:gd name="connsiteX5-187" fmla="*/ 10045 w 10047"/>
              <a:gd name="connsiteY5-188" fmla="*/ 9189 h 15853"/>
              <a:gd name="connsiteX6-189" fmla="*/ 7471 w 10047"/>
              <a:gd name="connsiteY6-190" fmla="*/ 9682 h 15853"/>
              <a:gd name="connsiteX7-191" fmla="*/ 4975 w 10047"/>
              <a:gd name="connsiteY7-192" fmla="*/ 15841 h 15853"/>
              <a:gd name="connsiteX8-193" fmla="*/ 2438 w 10047"/>
              <a:gd name="connsiteY8-194" fmla="*/ 7867 h 15853"/>
              <a:gd name="connsiteX9-195" fmla="*/ 0 w 10047"/>
              <a:gd name="connsiteY9-196" fmla="*/ 12414 h 15853"/>
              <a:gd name="connsiteX10-197" fmla="*/ 0 w 10047"/>
              <a:gd name="connsiteY10-198" fmla="*/ 4414 h 15853"/>
              <a:gd name="connsiteX0-199" fmla="*/ 0 w 10165"/>
              <a:gd name="connsiteY0-200" fmla="*/ 4414 h 15853"/>
              <a:gd name="connsiteX1-201" fmla="*/ 2494 w 10165"/>
              <a:gd name="connsiteY1-202" fmla="*/ 37 h 15853"/>
              <a:gd name="connsiteX2-203" fmla="*/ 5011 w 10165"/>
              <a:gd name="connsiteY2-204" fmla="*/ 7590 h 15853"/>
              <a:gd name="connsiteX3-205" fmla="*/ 7528 w 10165"/>
              <a:gd name="connsiteY3-206" fmla="*/ 4927 h 15853"/>
              <a:gd name="connsiteX4-207" fmla="*/ 10165 w 10165"/>
              <a:gd name="connsiteY4-208" fmla="*/ 7345 h 15853"/>
              <a:gd name="connsiteX5-209" fmla="*/ 10045 w 10165"/>
              <a:gd name="connsiteY5-210" fmla="*/ 9189 h 15853"/>
              <a:gd name="connsiteX6-211" fmla="*/ 7471 w 10165"/>
              <a:gd name="connsiteY6-212" fmla="*/ 9682 h 15853"/>
              <a:gd name="connsiteX7-213" fmla="*/ 4975 w 10165"/>
              <a:gd name="connsiteY7-214" fmla="*/ 15841 h 15853"/>
              <a:gd name="connsiteX8-215" fmla="*/ 2438 w 10165"/>
              <a:gd name="connsiteY8-216" fmla="*/ 7867 h 15853"/>
              <a:gd name="connsiteX9-217" fmla="*/ 0 w 10165"/>
              <a:gd name="connsiteY9-218" fmla="*/ 12414 h 15853"/>
              <a:gd name="connsiteX10-219" fmla="*/ 0 w 10165"/>
              <a:gd name="connsiteY10-220" fmla="*/ 4414 h 15853"/>
              <a:gd name="connsiteX0-221" fmla="*/ 0 w 10641"/>
              <a:gd name="connsiteY0-222" fmla="*/ 4414 h 15853"/>
              <a:gd name="connsiteX1-223" fmla="*/ 2494 w 10641"/>
              <a:gd name="connsiteY1-224" fmla="*/ 37 h 15853"/>
              <a:gd name="connsiteX2-225" fmla="*/ 5011 w 10641"/>
              <a:gd name="connsiteY2-226" fmla="*/ 7590 h 15853"/>
              <a:gd name="connsiteX3-227" fmla="*/ 7528 w 10641"/>
              <a:gd name="connsiteY3-228" fmla="*/ 4927 h 15853"/>
              <a:gd name="connsiteX4-229" fmla="*/ 10165 w 10641"/>
              <a:gd name="connsiteY4-230" fmla="*/ 7345 h 15853"/>
              <a:gd name="connsiteX5-231" fmla="*/ 10641 w 10641"/>
              <a:gd name="connsiteY5-232" fmla="*/ 9820 h 15853"/>
              <a:gd name="connsiteX6-233" fmla="*/ 7471 w 10641"/>
              <a:gd name="connsiteY6-234" fmla="*/ 9682 h 15853"/>
              <a:gd name="connsiteX7-235" fmla="*/ 4975 w 10641"/>
              <a:gd name="connsiteY7-236" fmla="*/ 15841 h 15853"/>
              <a:gd name="connsiteX8-237" fmla="*/ 2438 w 10641"/>
              <a:gd name="connsiteY8-238" fmla="*/ 7867 h 15853"/>
              <a:gd name="connsiteX9-239" fmla="*/ 0 w 10641"/>
              <a:gd name="connsiteY9-240" fmla="*/ 12414 h 15853"/>
              <a:gd name="connsiteX10-241" fmla="*/ 0 w 10641"/>
              <a:gd name="connsiteY10-242" fmla="*/ 4414 h 15853"/>
              <a:gd name="connsiteX0-243" fmla="*/ 0 w 10645"/>
              <a:gd name="connsiteY0-244" fmla="*/ 4414 h 15853"/>
              <a:gd name="connsiteX1-245" fmla="*/ 2494 w 10645"/>
              <a:gd name="connsiteY1-246" fmla="*/ 37 h 15853"/>
              <a:gd name="connsiteX2-247" fmla="*/ 5011 w 10645"/>
              <a:gd name="connsiteY2-248" fmla="*/ 7590 h 15853"/>
              <a:gd name="connsiteX3-249" fmla="*/ 7528 w 10645"/>
              <a:gd name="connsiteY3-250" fmla="*/ 4927 h 15853"/>
              <a:gd name="connsiteX4-251" fmla="*/ 10645 w 10645"/>
              <a:gd name="connsiteY4-252" fmla="*/ 9568 h 15853"/>
              <a:gd name="connsiteX5-253" fmla="*/ 10641 w 10645"/>
              <a:gd name="connsiteY5-254" fmla="*/ 9820 h 15853"/>
              <a:gd name="connsiteX6-255" fmla="*/ 7471 w 10645"/>
              <a:gd name="connsiteY6-256" fmla="*/ 9682 h 15853"/>
              <a:gd name="connsiteX7-257" fmla="*/ 4975 w 10645"/>
              <a:gd name="connsiteY7-258" fmla="*/ 15841 h 15853"/>
              <a:gd name="connsiteX8-259" fmla="*/ 2438 w 10645"/>
              <a:gd name="connsiteY8-260" fmla="*/ 7867 h 15853"/>
              <a:gd name="connsiteX9-261" fmla="*/ 0 w 10645"/>
              <a:gd name="connsiteY9-262" fmla="*/ 12414 h 15853"/>
              <a:gd name="connsiteX10-263" fmla="*/ 0 w 10645"/>
              <a:gd name="connsiteY10-264" fmla="*/ 4414 h 158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0645" h="15853">
                <a:moveTo>
                  <a:pt x="0" y="4414"/>
                </a:moveTo>
                <a:cubicBezTo>
                  <a:pt x="0" y="4966"/>
                  <a:pt x="1659" y="-492"/>
                  <a:pt x="2494" y="37"/>
                </a:cubicBezTo>
                <a:cubicBezTo>
                  <a:pt x="3329" y="566"/>
                  <a:pt x="4172" y="6775"/>
                  <a:pt x="5011" y="7590"/>
                </a:cubicBezTo>
                <a:cubicBezTo>
                  <a:pt x="5850" y="8405"/>
                  <a:pt x="6589" y="4597"/>
                  <a:pt x="7528" y="4927"/>
                </a:cubicBezTo>
                <a:cubicBezTo>
                  <a:pt x="8467" y="5257"/>
                  <a:pt x="10645" y="9016"/>
                  <a:pt x="10645" y="9568"/>
                </a:cubicBezTo>
                <a:cubicBezTo>
                  <a:pt x="10634" y="10963"/>
                  <a:pt x="10652" y="8425"/>
                  <a:pt x="10641" y="9820"/>
                </a:cubicBezTo>
                <a:cubicBezTo>
                  <a:pt x="10641" y="9268"/>
                  <a:pt x="8415" y="8678"/>
                  <a:pt x="7471" y="9682"/>
                </a:cubicBezTo>
                <a:cubicBezTo>
                  <a:pt x="6527" y="10686"/>
                  <a:pt x="5814" y="16143"/>
                  <a:pt x="4975" y="15841"/>
                </a:cubicBezTo>
                <a:cubicBezTo>
                  <a:pt x="4136" y="15539"/>
                  <a:pt x="3819" y="7867"/>
                  <a:pt x="2438" y="7867"/>
                </a:cubicBezTo>
                <a:cubicBezTo>
                  <a:pt x="1057" y="7867"/>
                  <a:pt x="0" y="12966"/>
                  <a:pt x="0" y="12414"/>
                </a:cubicBezTo>
                <a:lnTo>
                  <a:pt x="0" y="4414"/>
                </a:lnTo>
                <a:close/>
              </a:path>
            </a:pathLst>
          </a:custGeom>
          <a:solidFill>
            <a:schemeClr val="accent3"/>
          </a:solidFill>
          <a:ln>
            <a:noFill/>
          </a:ln>
        </p:spPr>
        <p:txBody>
          <a:bodyPr lIns="0" tIns="0" rIns="0" bIns="0" rtlCol="0" anchor="ctr"/>
          <a:lstStyle/>
          <a:p>
            <a:pPr algn="ctr" defTabSz="901065"/>
            <a:endParaRPr lang="es-SV">
              <a:solidFill>
                <a:srgbClr val="000000"/>
              </a:solidFill>
            </a:endParaRPr>
          </a:p>
        </p:txBody>
      </p:sp>
      <p:sp>
        <p:nvSpPr>
          <p:cNvPr id="90" name="Rectangle 16"/>
          <p:cNvSpPr/>
          <p:nvPr/>
        </p:nvSpPr>
        <p:spPr>
          <a:xfrm>
            <a:off x="5915619" y="1528428"/>
            <a:ext cx="1896742" cy="650370"/>
          </a:xfrm>
          <a:prstGeom prst="rect">
            <a:avLst/>
          </a:prstGeom>
        </p:spPr>
        <p:txBody>
          <a:bodyPr wrap="square" lIns="34123" tIns="13430" rIns="34123" bIns="13430">
            <a:spAutoFit/>
          </a:bodyPr>
          <a:lstStyle/>
          <a:p>
            <a:pPr defTabSz="901065"/>
            <a:r>
              <a:rPr lang="en-US" kern="1000" dirty="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01.</a:t>
            </a:r>
            <a:r>
              <a:rPr lang="zh-CN" altLang="en-US" sz="12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901065">
              <a:lnSpc>
                <a:spcPct val="125000"/>
              </a:lnSpc>
            </a:pPr>
            <a:r>
              <a:rPr lang="zh-CN" altLang="en-US" sz="900" dirty="0">
                <a:solidFill>
                  <a:schemeClr val="bg1">
                    <a:lumMod val="9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dirty="0">
              <a:solidFill>
                <a:schemeClr val="bg1">
                  <a:lumMod val="95000"/>
                </a:schemeClr>
              </a:solidFill>
              <a:latin typeface="Source Sans Pro" panose="020B0503030403020204" pitchFamily="34" charset="0"/>
            </a:endParaRPr>
          </a:p>
        </p:txBody>
      </p:sp>
      <p:sp>
        <p:nvSpPr>
          <p:cNvPr id="91" name="Rectangle 17"/>
          <p:cNvSpPr/>
          <p:nvPr/>
        </p:nvSpPr>
        <p:spPr>
          <a:xfrm>
            <a:off x="5915619" y="2404807"/>
            <a:ext cx="1860737" cy="650370"/>
          </a:xfrm>
          <a:prstGeom prst="rect">
            <a:avLst/>
          </a:prstGeom>
        </p:spPr>
        <p:txBody>
          <a:bodyPr wrap="square" lIns="34123" tIns="13430" rIns="34123" bIns="13430">
            <a:spAutoFit/>
          </a:bodyPr>
          <a:lstStyle/>
          <a:p>
            <a:pPr algn="just" defTabSz="901065"/>
            <a:r>
              <a:rPr lang="en-US" kern="1000" dirty="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02.</a:t>
            </a:r>
            <a:r>
              <a:rPr lang="zh-CN" altLang="en-US" sz="12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901065">
              <a:lnSpc>
                <a:spcPct val="125000"/>
              </a:lnSpc>
            </a:pPr>
            <a:r>
              <a:rPr lang="zh-CN" altLang="en-US" sz="900" dirty="0">
                <a:solidFill>
                  <a:schemeClr val="bg1">
                    <a:lumMod val="9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dirty="0">
              <a:solidFill>
                <a:schemeClr val="bg1">
                  <a:lumMod val="95000"/>
                </a:schemeClr>
              </a:solidFill>
              <a:latin typeface="Source Sans Pro" panose="020B0503030403020204" pitchFamily="34" charset="0"/>
            </a:endParaRPr>
          </a:p>
        </p:txBody>
      </p:sp>
      <p:sp>
        <p:nvSpPr>
          <p:cNvPr id="96" name="Rectangle 16"/>
          <p:cNvSpPr/>
          <p:nvPr/>
        </p:nvSpPr>
        <p:spPr>
          <a:xfrm>
            <a:off x="5915619" y="3338729"/>
            <a:ext cx="1860738" cy="581120"/>
          </a:xfrm>
          <a:prstGeom prst="rect">
            <a:avLst/>
          </a:prstGeom>
        </p:spPr>
        <p:txBody>
          <a:bodyPr wrap="square" lIns="34123" tIns="13430" rIns="34123" bIns="13430">
            <a:spAutoFit/>
          </a:bodyPr>
          <a:lstStyle/>
          <a:p>
            <a:pPr algn="just" defTabSz="901065"/>
            <a:r>
              <a:rPr lang="en-US" kern="1000" dirty="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03.</a:t>
            </a:r>
            <a:r>
              <a:rPr lang="zh-CN" altLang="en-US" sz="12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901065"/>
            <a:r>
              <a:rPr lang="zh-CN" altLang="en-US" sz="900" dirty="0">
                <a:solidFill>
                  <a:schemeClr val="bg1">
                    <a:lumMod val="9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dirty="0">
              <a:solidFill>
                <a:schemeClr val="bg1">
                  <a:lumMod val="95000"/>
                </a:schemeClr>
              </a:solidFill>
              <a:latin typeface="Source Sans Pro" panose="020B0503030403020204" pitchFamily="34" charset="0"/>
            </a:endParaRPr>
          </a:p>
        </p:txBody>
      </p:sp>
      <p:sp>
        <p:nvSpPr>
          <p:cNvPr id="5460" name="Rectángulo 49"/>
          <p:cNvSpPr/>
          <p:nvPr/>
        </p:nvSpPr>
        <p:spPr>
          <a:xfrm>
            <a:off x="488064" y="1087093"/>
            <a:ext cx="2227603" cy="911600"/>
          </a:xfrm>
          <a:prstGeom prst="rect">
            <a:avLst/>
          </a:prstGeom>
        </p:spPr>
        <p:txBody>
          <a:bodyPr wrap="square" lIns="34123" tIns="17052" rIns="34123" bIns="17052">
            <a:spAutoFit/>
          </a:bodyPr>
          <a:lstStyle/>
          <a:p>
            <a:pPr lvl="0" algn="ctr" defTabSz="890905"/>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defTabSz="901065">
              <a:lnSpc>
                <a:spcPct val="125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此处添加详细文本描述，建议与标题相关并符合整体语言风格此处添加详细文本描述，建议与标题相关并符合整体语言风格</a:t>
            </a:r>
            <a:endParaRPr lang="en-US" altLang="zh-CN" sz="900" dirty="0">
              <a:solidFill>
                <a:schemeClr val="tx1">
                  <a:lumMod val="50000"/>
                  <a:lumOff val="50000"/>
                </a:schemeClr>
              </a:solidFill>
              <a:latin typeface="Source Sans Pro" panose="020B0503030403020204" pitchFamily="34" charset="0"/>
            </a:endParaRPr>
          </a:p>
          <a:p>
            <a:pPr algn="r" defTabSz="901065">
              <a:lnSpc>
                <a:spcPct val="125000"/>
              </a:lnSpc>
            </a:pPr>
            <a:endParaRPr lang="en-US" altLang="zh-CN" sz="900" dirty="0">
              <a:solidFill>
                <a:schemeClr val="tx1">
                  <a:lumMod val="50000"/>
                  <a:lumOff val="50000"/>
                </a:schemeClr>
              </a:solidFill>
              <a:latin typeface="Source Sans Pro" panose="020B0503030403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60"/>
                                        </p:tgtEl>
                                        <p:attrNameLst>
                                          <p:attrName>style.visibility</p:attrName>
                                        </p:attrNameLst>
                                      </p:cBhvr>
                                      <p:to>
                                        <p:strVal val="visible"/>
                                      </p:to>
                                    </p:set>
                                    <p:animEffect transition="in" filter="fade">
                                      <p:cBhvr>
                                        <p:cTn id="7" dur="500"/>
                                        <p:tgtEl>
                                          <p:spTgt spid="5460"/>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wipe(left)">
                                      <p:cBhvr>
                                        <p:cTn id="16" dur="1250"/>
                                        <p:tgtEl>
                                          <p:spTgt spid="107"/>
                                        </p:tgtEl>
                                      </p:cBhvr>
                                    </p:animEffect>
                                  </p:childTnLst>
                                </p:cTn>
                              </p:par>
                              <p:par>
                                <p:cTn id="17" presetID="22" presetClass="entr" presetSubtype="8" fill="hold" grpId="0" nodeType="withEffect">
                                  <p:stCondLst>
                                    <p:cond delay="200"/>
                                  </p:stCondLst>
                                  <p:childTnLst>
                                    <p:set>
                                      <p:cBhvr>
                                        <p:cTn id="18" dur="1" fill="hold">
                                          <p:stCondLst>
                                            <p:cond delay="0"/>
                                          </p:stCondLst>
                                        </p:cTn>
                                        <p:tgtEl>
                                          <p:spTgt spid="93"/>
                                        </p:tgtEl>
                                        <p:attrNameLst>
                                          <p:attrName>style.visibility</p:attrName>
                                        </p:attrNameLst>
                                      </p:cBhvr>
                                      <p:to>
                                        <p:strVal val="visible"/>
                                      </p:to>
                                    </p:set>
                                    <p:animEffect transition="in" filter="wipe(left)">
                                      <p:cBhvr>
                                        <p:cTn id="19" dur="1250"/>
                                        <p:tgtEl>
                                          <p:spTgt spid="93"/>
                                        </p:tgtEl>
                                      </p:cBhvr>
                                    </p:animEffect>
                                  </p:childTnLst>
                                </p:cTn>
                              </p:par>
                              <p:par>
                                <p:cTn id="20" presetID="22" presetClass="entr" presetSubtype="8" fill="hold" grpId="0" nodeType="withEffect">
                                  <p:stCondLst>
                                    <p:cond delay="400"/>
                                  </p:stCondLst>
                                  <p:childTnLst>
                                    <p:set>
                                      <p:cBhvr>
                                        <p:cTn id="21" dur="1" fill="hold">
                                          <p:stCondLst>
                                            <p:cond delay="0"/>
                                          </p:stCondLst>
                                        </p:cTn>
                                        <p:tgtEl>
                                          <p:spTgt spid="108"/>
                                        </p:tgtEl>
                                        <p:attrNameLst>
                                          <p:attrName>style.visibility</p:attrName>
                                        </p:attrNameLst>
                                      </p:cBhvr>
                                      <p:to>
                                        <p:strVal val="visible"/>
                                      </p:to>
                                    </p:set>
                                    <p:animEffect transition="in" filter="wipe(left)">
                                      <p:cBhvr>
                                        <p:cTn id="22" dur="1250"/>
                                        <p:tgtEl>
                                          <p:spTgt spid="108"/>
                                        </p:tgtEl>
                                      </p:cBhvr>
                                    </p:animEffect>
                                  </p:childTnLst>
                                </p:cTn>
                              </p:par>
                            </p:childTnLst>
                          </p:cTn>
                        </p:par>
                        <p:par>
                          <p:cTn id="23" fill="hold">
                            <p:stCondLst>
                              <p:cond delay="3500"/>
                            </p:stCondLst>
                            <p:childTnLst>
                              <p:par>
                                <p:cTn id="24" presetID="32" presetClass="emph" presetSubtype="0" fill="hold" nodeType="afterEffect">
                                  <p:stCondLst>
                                    <p:cond delay="0"/>
                                  </p:stCondLst>
                                  <p:childTnLst>
                                    <p:animRot by="120000">
                                      <p:cBhvr>
                                        <p:cTn id="25" dur="75" fill="hold">
                                          <p:stCondLst>
                                            <p:cond delay="0"/>
                                          </p:stCondLst>
                                        </p:cTn>
                                        <p:tgtEl>
                                          <p:spTgt spid="3"/>
                                        </p:tgtEl>
                                        <p:attrNameLst>
                                          <p:attrName>r</p:attrName>
                                        </p:attrNameLst>
                                      </p:cBhvr>
                                    </p:animRot>
                                    <p:animRot by="-240000">
                                      <p:cBhvr>
                                        <p:cTn id="26" dur="150" fill="hold">
                                          <p:stCondLst>
                                            <p:cond delay="150"/>
                                          </p:stCondLst>
                                        </p:cTn>
                                        <p:tgtEl>
                                          <p:spTgt spid="3"/>
                                        </p:tgtEl>
                                        <p:attrNameLst>
                                          <p:attrName>r</p:attrName>
                                        </p:attrNameLst>
                                      </p:cBhvr>
                                    </p:animRot>
                                    <p:animRot by="240000">
                                      <p:cBhvr>
                                        <p:cTn id="27" dur="150" fill="hold">
                                          <p:stCondLst>
                                            <p:cond delay="300"/>
                                          </p:stCondLst>
                                        </p:cTn>
                                        <p:tgtEl>
                                          <p:spTgt spid="3"/>
                                        </p:tgtEl>
                                        <p:attrNameLst>
                                          <p:attrName>r</p:attrName>
                                        </p:attrNameLst>
                                      </p:cBhvr>
                                    </p:animRot>
                                    <p:animRot by="-240000">
                                      <p:cBhvr>
                                        <p:cTn id="28" dur="150" fill="hold">
                                          <p:stCondLst>
                                            <p:cond delay="450"/>
                                          </p:stCondLst>
                                        </p:cTn>
                                        <p:tgtEl>
                                          <p:spTgt spid="3"/>
                                        </p:tgtEl>
                                        <p:attrNameLst>
                                          <p:attrName>r</p:attrName>
                                        </p:attrNameLst>
                                      </p:cBhvr>
                                    </p:animRot>
                                    <p:animRot by="120000">
                                      <p:cBhvr>
                                        <p:cTn id="29" dur="150" fill="hold">
                                          <p:stCondLst>
                                            <p:cond delay="600"/>
                                          </p:stCondLst>
                                        </p:cTn>
                                        <p:tgtEl>
                                          <p:spTgt spid="3"/>
                                        </p:tgtEl>
                                        <p:attrNameLst>
                                          <p:attrName>r</p:attrName>
                                        </p:attrNameLst>
                                      </p:cBhvr>
                                    </p:animRo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wipe(left)">
                                      <p:cBhvr>
                                        <p:cTn id="33" dur="750"/>
                                        <p:tgtEl>
                                          <p:spTgt spid="92"/>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94"/>
                                        </p:tgtEl>
                                        <p:attrNameLst>
                                          <p:attrName>style.visibility</p:attrName>
                                        </p:attrNameLst>
                                      </p:cBhvr>
                                      <p:to>
                                        <p:strVal val="visible"/>
                                      </p:to>
                                    </p:set>
                                    <p:animEffect transition="in" filter="wipe(left)">
                                      <p:cBhvr>
                                        <p:cTn id="36" dur="750"/>
                                        <p:tgtEl>
                                          <p:spTgt spid="94"/>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95"/>
                                        </p:tgtEl>
                                        <p:attrNameLst>
                                          <p:attrName>style.visibility</p:attrName>
                                        </p:attrNameLst>
                                      </p:cBhvr>
                                      <p:to>
                                        <p:strVal val="visible"/>
                                      </p:to>
                                    </p:set>
                                    <p:animEffect transition="in" filter="wipe(left)">
                                      <p:cBhvr>
                                        <p:cTn id="39" dur="750"/>
                                        <p:tgtEl>
                                          <p:spTgt spid="95"/>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103"/>
                                        </p:tgtEl>
                                        <p:attrNameLst>
                                          <p:attrName>style.visibility</p:attrName>
                                        </p:attrNameLst>
                                      </p:cBhvr>
                                      <p:to>
                                        <p:strVal val="visible"/>
                                      </p:to>
                                    </p:set>
                                    <p:animEffect transition="in" filter="wipe(left)">
                                      <p:cBhvr>
                                        <p:cTn id="42" dur="750"/>
                                        <p:tgtEl>
                                          <p:spTgt spid="103"/>
                                        </p:tgtEl>
                                      </p:cBhvr>
                                    </p:animEffect>
                                  </p:childTnLst>
                                </p:cTn>
                              </p:par>
                              <p:par>
                                <p:cTn id="43" presetID="22" presetClass="entr" presetSubtype="8" fill="hold" grpId="0" nodeType="withEffect">
                                  <p:stCondLst>
                                    <p:cond delay="800"/>
                                  </p:stCondLst>
                                  <p:childTnLst>
                                    <p:set>
                                      <p:cBhvr>
                                        <p:cTn id="44" dur="1" fill="hold">
                                          <p:stCondLst>
                                            <p:cond delay="0"/>
                                          </p:stCondLst>
                                        </p:cTn>
                                        <p:tgtEl>
                                          <p:spTgt spid="104"/>
                                        </p:tgtEl>
                                        <p:attrNameLst>
                                          <p:attrName>style.visibility</p:attrName>
                                        </p:attrNameLst>
                                      </p:cBhvr>
                                      <p:to>
                                        <p:strVal val="visible"/>
                                      </p:to>
                                    </p:set>
                                    <p:animEffect transition="in" filter="wipe(left)">
                                      <p:cBhvr>
                                        <p:cTn id="45" dur="750"/>
                                        <p:tgtEl>
                                          <p:spTgt spid="104"/>
                                        </p:tgtEl>
                                      </p:cBhvr>
                                    </p:animEffect>
                                  </p:childTnLst>
                                </p:cTn>
                              </p:par>
                              <p:par>
                                <p:cTn id="46" presetID="22" presetClass="entr" presetSubtype="8" fill="hold" grpId="0" nodeType="withEffect">
                                  <p:stCondLst>
                                    <p:cond delay="1000"/>
                                  </p:stCondLst>
                                  <p:childTnLst>
                                    <p:set>
                                      <p:cBhvr>
                                        <p:cTn id="47" dur="1" fill="hold">
                                          <p:stCondLst>
                                            <p:cond delay="0"/>
                                          </p:stCondLst>
                                        </p:cTn>
                                        <p:tgtEl>
                                          <p:spTgt spid="105"/>
                                        </p:tgtEl>
                                        <p:attrNameLst>
                                          <p:attrName>style.visibility</p:attrName>
                                        </p:attrNameLst>
                                      </p:cBhvr>
                                      <p:to>
                                        <p:strVal val="visible"/>
                                      </p:to>
                                    </p:set>
                                    <p:animEffect transition="in" filter="wipe(left)">
                                      <p:cBhvr>
                                        <p:cTn id="48" dur="750"/>
                                        <p:tgtEl>
                                          <p:spTgt spid="105"/>
                                        </p:tgtEl>
                                      </p:cBhvr>
                                    </p:animEffect>
                                  </p:childTnLst>
                                </p:cTn>
                              </p:par>
                              <p:par>
                                <p:cTn id="49" presetID="22" presetClass="entr" presetSubtype="8" fill="hold" grpId="0" nodeType="withEffect">
                                  <p:stCondLst>
                                    <p:cond delay="1200"/>
                                  </p:stCondLst>
                                  <p:childTnLst>
                                    <p:set>
                                      <p:cBhvr>
                                        <p:cTn id="50" dur="1" fill="hold">
                                          <p:stCondLst>
                                            <p:cond delay="0"/>
                                          </p:stCondLst>
                                        </p:cTn>
                                        <p:tgtEl>
                                          <p:spTgt spid="100"/>
                                        </p:tgtEl>
                                        <p:attrNameLst>
                                          <p:attrName>style.visibility</p:attrName>
                                        </p:attrNameLst>
                                      </p:cBhvr>
                                      <p:to>
                                        <p:strVal val="visible"/>
                                      </p:to>
                                    </p:set>
                                    <p:animEffect transition="in" filter="wipe(left)">
                                      <p:cBhvr>
                                        <p:cTn id="51" dur="750"/>
                                        <p:tgtEl>
                                          <p:spTgt spid="100"/>
                                        </p:tgtEl>
                                      </p:cBhvr>
                                    </p:animEffect>
                                  </p:childTnLst>
                                </p:cTn>
                              </p:par>
                              <p:par>
                                <p:cTn id="52" presetID="22" presetClass="entr" presetSubtype="8" fill="hold" grpId="0" nodeType="withEffect">
                                  <p:stCondLst>
                                    <p:cond delay="1400"/>
                                  </p:stCondLst>
                                  <p:childTnLst>
                                    <p:set>
                                      <p:cBhvr>
                                        <p:cTn id="53" dur="1" fill="hold">
                                          <p:stCondLst>
                                            <p:cond delay="0"/>
                                          </p:stCondLst>
                                        </p:cTn>
                                        <p:tgtEl>
                                          <p:spTgt spid="101"/>
                                        </p:tgtEl>
                                        <p:attrNameLst>
                                          <p:attrName>style.visibility</p:attrName>
                                        </p:attrNameLst>
                                      </p:cBhvr>
                                      <p:to>
                                        <p:strVal val="visible"/>
                                      </p:to>
                                    </p:set>
                                    <p:animEffect transition="in" filter="wipe(left)">
                                      <p:cBhvr>
                                        <p:cTn id="54" dur="750"/>
                                        <p:tgtEl>
                                          <p:spTgt spid="101"/>
                                        </p:tgtEl>
                                      </p:cBhvr>
                                    </p:animEffect>
                                  </p:childTnLst>
                                </p:cTn>
                              </p:par>
                              <p:par>
                                <p:cTn id="55" presetID="22" presetClass="entr" presetSubtype="8" fill="hold" grpId="0" nodeType="withEffect">
                                  <p:stCondLst>
                                    <p:cond delay="1600"/>
                                  </p:stCondLst>
                                  <p:childTnLst>
                                    <p:set>
                                      <p:cBhvr>
                                        <p:cTn id="56" dur="1" fill="hold">
                                          <p:stCondLst>
                                            <p:cond delay="0"/>
                                          </p:stCondLst>
                                        </p:cTn>
                                        <p:tgtEl>
                                          <p:spTgt spid="102"/>
                                        </p:tgtEl>
                                        <p:attrNameLst>
                                          <p:attrName>style.visibility</p:attrName>
                                        </p:attrNameLst>
                                      </p:cBhvr>
                                      <p:to>
                                        <p:strVal val="visible"/>
                                      </p:to>
                                    </p:set>
                                    <p:animEffect transition="in" filter="wipe(left)">
                                      <p:cBhvr>
                                        <p:cTn id="57" dur="750"/>
                                        <p:tgtEl>
                                          <p:spTgt spid="102"/>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91"/>
                                        </p:tgtEl>
                                        <p:attrNameLst>
                                          <p:attrName>style.visibility</p:attrName>
                                        </p:attrNameLst>
                                      </p:cBhvr>
                                      <p:to>
                                        <p:strVal val="visible"/>
                                      </p:to>
                                    </p:set>
                                    <p:animEffect transition="in" filter="fade">
                                      <p:cBhvr>
                                        <p:cTn id="65" dur="500"/>
                                        <p:tgtEl>
                                          <p:spTgt spid="9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fade">
                                      <p:cBhvr>
                                        <p:cTn id="69"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animBg="1"/>
      <p:bldP spid="105" grpId="0" animBg="1"/>
      <p:bldP spid="92" grpId="0" animBg="1"/>
      <p:bldP spid="94" grpId="0" animBg="1"/>
      <p:bldP spid="95" grpId="0" animBg="1"/>
      <p:bldP spid="100" grpId="0" animBg="1"/>
      <p:bldP spid="101" grpId="0" animBg="1"/>
      <p:bldP spid="102" grpId="0" animBg="1"/>
      <p:bldP spid="93" grpId="0" animBg="1"/>
      <p:bldP spid="107" grpId="0" animBg="1"/>
      <p:bldP spid="108" grpId="0" animBg="1"/>
      <p:bldP spid="90" grpId="0"/>
      <p:bldP spid="91" grpId="0"/>
      <p:bldP spid="96" grpId="0"/>
      <p:bldP spid="54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3493634" y="1294104"/>
            <a:ext cx="2156731" cy="3258796"/>
            <a:chOff x="4762500" y="1445060"/>
            <a:chExt cx="3109850" cy="4698946"/>
          </a:xfrm>
        </p:grpSpPr>
        <p:grpSp>
          <p:nvGrpSpPr>
            <p:cNvPr id="54" name="Group 7"/>
            <p:cNvGrpSpPr/>
            <p:nvPr/>
          </p:nvGrpSpPr>
          <p:grpSpPr>
            <a:xfrm>
              <a:off x="5074795" y="4242054"/>
              <a:ext cx="2042413" cy="1901952"/>
              <a:chOff x="5074795" y="3502152"/>
              <a:chExt cx="2042413" cy="1901952"/>
            </a:xfrm>
          </p:grpSpPr>
          <p:sp>
            <p:nvSpPr>
              <p:cNvPr id="61" name="Oval 1"/>
              <p:cNvSpPr/>
              <p:nvPr/>
            </p:nvSpPr>
            <p:spPr>
              <a:xfrm>
                <a:off x="5510784" y="3502152"/>
                <a:ext cx="1170432" cy="1170432"/>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2" name="Freeform: Shape 5"/>
              <p:cNvSpPr/>
              <p:nvPr/>
            </p:nvSpPr>
            <p:spPr>
              <a:xfrm>
                <a:off x="5074795" y="4599432"/>
                <a:ext cx="2042413" cy="804672"/>
              </a:xfrm>
              <a:custGeom>
                <a:avLst/>
                <a:gdLst>
                  <a:gd name="connsiteX0" fmla="*/ 1021206 w 2042413"/>
                  <a:gd name="connsiteY0" fmla="*/ 0 h 804672"/>
                  <a:gd name="connsiteX1" fmla="*/ 2025490 w 2042413"/>
                  <a:gd name="connsiteY1" fmla="*/ 738858 h 804672"/>
                  <a:gd name="connsiteX2" fmla="*/ 2042413 w 2042413"/>
                  <a:gd name="connsiteY2" fmla="*/ 804672 h 804672"/>
                  <a:gd name="connsiteX3" fmla="*/ 0 w 2042413"/>
                  <a:gd name="connsiteY3" fmla="*/ 804672 h 804672"/>
                  <a:gd name="connsiteX4" fmla="*/ 16922 w 2042413"/>
                  <a:gd name="connsiteY4" fmla="*/ 738858 h 804672"/>
                  <a:gd name="connsiteX5" fmla="*/ 1021206 w 2042413"/>
                  <a:gd name="connsiteY5" fmla="*/ 0 h 8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2413" h="804672">
                    <a:moveTo>
                      <a:pt x="1021206" y="0"/>
                    </a:moveTo>
                    <a:cubicBezTo>
                      <a:pt x="1493075" y="0"/>
                      <a:pt x="1892351" y="310801"/>
                      <a:pt x="2025490" y="738858"/>
                    </a:cubicBezTo>
                    <a:lnTo>
                      <a:pt x="2042413" y="804672"/>
                    </a:lnTo>
                    <a:lnTo>
                      <a:pt x="0" y="804672"/>
                    </a:lnTo>
                    <a:lnTo>
                      <a:pt x="16922" y="738858"/>
                    </a:lnTo>
                    <a:cubicBezTo>
                      <a:pt x="150062" y="310801"/>
                      <a:pt x="549338" y="0"/>
                      <a:pt x="1021206" y="0"/>
                    </a:cubicBez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55" name="Freeform: Shape 20"/>
            <p:cNvSpPr/>
            <p:nvPr/>
          </p:nvSpPr>
          <p:spPr>
            <a:xfrm>
              <a:off x="6171566" y="1639412"/>
              <a:ext cx="1700784" cy="247957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6" name="Freeform: Shape 21"/>
            <p:cNvSpPr/>
            <p:nvPr/>
          </p:nvSpPr>
          <p:spPr>
            <a:xfrm flipH="1">
              <a:off x="4762500" y="2313742"/>
              <a:ext cx="1238250" cy="180524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7" name="Freeform: Shape 22"/>
            <p:cNvSpPr/>
            <p:nvPr/>
          </p:nvSpPr>
          <p:spPr>
            <a:xfrm flipH="1">
              <a:off x="5200650" y="1445060"/>
              <a:ext cx="800100" cy="116646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8" name="Freeform: Shape 8"/>
            <p:cNvSpPr/>
            <p:nvPr/>
          </p:nvSpPr>
          <p:spPr bwMode="auto">
            <a:xfrm>
              <a:off x="5387346" y="1677575"/>
              <a:ext cx="426708" cy="3507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cs typeface="+mn-ea"/>
                <a:sym typeface="+mn-lt"/>
              </a:endParaRPr>
            </a:p>
          </p:txBody>
        </p:sp>
        <p:sp>
          <p:nvSpPr>
            <p:cNvPr id="59" name="Freeform: Shape 9"/>
            <p:cNvSpPr>
              <a:spLocks noChangeAspect="1"/>
            </p:cNvSpPr>
            <p:nvPr/>
          </p:nvSpPr>
          <p:spPr bwMode="auto">
            <a:xfrm>
              <a:off x="6645682" y="2096205"/>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cs typeface="+mn-ea"/>
                <a:sym typeface="+mn-lt"/>
              </a:endParaRPr>
            </a:p>
          </p:txBody>
        </p:sp>
        <p:sp>
          <p:nvSpPr>
            <p:cNvPr id="60" name="Freeform: Shape 10"/>
            <p:cNvSpPr/>
            <p:nvPr/>
          </p:nvSpPr>
          <p:spPr bwMode="auto">
            <a:xfrm>
              <a:off x="5111128" y="2632193"/>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cs typeface="+mn-ea"/>
                <a:sym typeface="+mn-lt"/>
              </a:endParaRPr>
            </a:p>
          </p:txBody>
        </p:sp>
      </p:grpSp>
      <p:grpSp>
        <p:nvGrpSpPr>
          <p:cNvPr id="5" name="Group 23"/>
          <p:cNvGrpSpPr/>
          <p:nvPr/>
        </p:nvGrpSpPr>
        <p:grpSpPr>
          <a:xfrm>
            <a:off x="643890" y="1348772"/>
            <a:ext cx="7856220" cy="3131096"/>
            <a:chOff x="839416" y="1630469"/>
            <a:chExt cx="10474960" cy="4174795"/>
          </a:xfrm>
        </p:grpSpPr>
        <p:grpSp>
          <p:nvGrpSpPr>
            <p:cNvPr id="6" name="Group 24"/>
            <p:cNvGrpSpPr/>
            <p:nvPr/>
          </p:nvGrpSpPr>
          <p:grpSpPr>
            <a:xfrm>
              <a:off x="839416" y="1630469"/>
              <a:ext cx="3194126" cy="4174795"/>
              <a:chOff x="1688669" y="1630469"/>
              <a:chExt cx="3194126" cy="4174795"/>
            </a:xfrm>
          </p:grpSpPr>
          <p:grpSp>
            <p:nvGrpSpPr>
              <p:cNvPr id="39" name="Group 57"/>
              <p:cNvGrpSpPr/>
              <p:nvPr/>
            </p:nvGrpSpPr>
            <p:grpSpPr>
              <a:xfrm>
                <a:off x="4392937" y="1653267"/>
                <a:ext cx="489858" cy="489858"/>
                <a:chOff x="1427243" y="1987229"/>
                <a:chExt cx="1016000" cy="1016000"/>
              </a:xfrm>
              <a:effectLst/>
            </p:grpSpPr>
            <p:sp>
              <p:nvSpPr>
                <p:cNvPr id="52" name="Oval 70"/>
                <p:cNvSpPr/>
                <p:nvPr/>
              </p:nvSpPr>
              <p:spPr>
                <a:xfrm>
                  <a:off x="1427243" y="1987229"/>
                  <a:ext cx="1016000" cy="10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53" name="Freeform: Shape 71"/>
                <p:cNvSpPr/>
                <p:nvPr/>
              </p:nvSpPr>
              <p:spPr bwMode="auto">
                <a:xfrm>
                  <a:off x="1748604" y="2300569"/>
                  <a:ext cx="373276"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anchor="ctr"/>
                <a:lstStyle/>
                <a:p>
                  <a:pPr algn="ctr"/>
                  <a:endParaRPr>
                    <a:cs typeface="+mn-ea"/>
                    <a:sym typeface="+mn-lt"/>
                  </a:endParaRPr>
                </a:p>
              </p:txBody>
            </p:sp>
          </p:grpSp>
          <p:grpSp>
            <p:nvGrpSpPr>
              <p:cNvPr id="40" name="Group 58"/>
              <p:cNvGrpSpPr/>
              <p:nvPr/>
            </p:nvGrpSpPr>
            <p:grpSpPr>
              <a:xfrm>
                <a:off x="4392937" y="3392284"/>
                <a:ext cx="489858" cy="489858"/>
                <a:chOff x="1427243" y="3314803"/>
                <a:chExt cx="1016000" cy="1016000"/>
              </a:xfrm>
              <a:effectLst/>
            </p:grpSpPr>
            <p:sp>
              <p:nvSpPr>
                <p:cNvPr id="50" name="Oval 68"/>
                <p:cNvSpPr/>
                <p:nvPr/>
              </p:nvSpPr>
              <p:spPr>
                <a:xfrm>
                  <a:off x="1427243" y="3314803"/>
                  <a:ext cx="1016000" cy="10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51" name="Freeform: Shape 69"/>
                <p:cNvSpPr/>
                <p:nvPr/>
              </p:nvSpPr>
              <p:spPr bwMode="auto">
                <a:xfrm>
                  <a:off x="1754561" y="3643499"/>
                  <a:ext cx="327256" cy="373276"/>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rgbClr val="FFFFFF"/>
                </a:solidFill>
                <a:ln>
                  <a:noFill/>
                </a:ln>
              </p:spPr>
              <p:txBody>
                <a:bodyPr anchor="ctr"/>
                <a:lstStyle/>
                <a:p>
                  <a:pPr algn="ctr"/>
                  <a:endParaRPr>
                    <a:cs typeface="+mn-ea"/>
                    <a:sym typeface="+mn-lt"/>
                  </a:endParaRPr>
                </a:p>
              </p:txBody>
            </p:sp>
          </p:grpSp>
          <p:grpSp>
            <p:nvGrpSpPr>
              <p:cNvPr id="41" name="Group 59"/>
              <p:cNvGrpSpPr/>
              <p:nvPr/>
            </p:nvGrpSpPr>
            <p:grpSpPr>
              <a:xfrm>
                <a:off x="4392937" y="5074916"/>
                <a:ext cx="489858" cy="489858"/>
                <a:chOff x="1427243" y="4599335"/>
                <a:chExt cx="1016000" cy="1016000"/>
              </a:xfrm>
              <a:effectLst/>
            </p:grpSpPr>
            <p:sp>
              <p:nvSpPr>
                <p:cNvPr id="48" name="Oval 66"/>
                <p:cNvSpPr/>
                <p:nvPr/>
              </p:nvSpPr>
              <p:spPr>
                <a:xfrm>
                  <a:off x="1427243" y="4599335"/>
                  <a:ext cx="1016000" cy="10160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49" name="Freeform: Shape 67"/>
                <p:cNvSpPr/>
                <p:nvPr/>
              </p:nvSpPr>
              <p:spPr bwMode="auto">
                <a:xfrm>
                  <a:off x="1761388" y="4912675"/>
                  <a:ext cx="347709" cy="373276"/>
                </a:xfrm>
                <a:custGeom>
                  <a:avLst/>
                  <a:gdLst>
                    <a:gd name="T0" fmla="*/ 201595705 w 21600"/>
                    <a:gd name="T1" fmla="*/ 190811269 h 21600"/>
                    <a:gd name="T2" fmla="*/ 187592182 w 21600"/>
                    <a:gd name="T3" fmla="*/ 208164918 h 21600"/>
                    <a:gd name="T4" fmla="*/ 187752038 w 21600"/>
                    <a:gd name="T5" fmla="*/ 210192294 h 21600"/>
                    <a:gd name="T6" fmla="*/ 161460495 w 21600"/>
                    <a:gd name="T7" fmla="*/ 231219137 h 21600"/>
                    <a:gd name="T8" fmla="*/ 128262652 w 21600"/>
                    <a:gd name="T9" fmla="*/ 238391082 h 21600"/>
                    <a:gd name="T10" fmla="*/ 119149403 w 21600"/>
                    <a:gd name="T11" fmla="*/ 185693870 h 21600"/>
                    <a:gd name="T12" fmla="*/ 117292923 w 21600"/>
                    <a:gd name="T13" fmla="*/ 120030070 h 21600"/>
                    <a:gd name="T14" fmla="*/ 154692970 w 21600"/>
                    <a:gd name="T15" fmla="*/ 120030070 h 21600"/>
                    <a:gd name="T16" fmla="*/ 169246679 w 21600"/>
                    <a:gd name="T17" fmla="*/ 116013538 h 21600"/>
                    <a:gd name="T18" fmla="*/ 178309081 w 21600"/>
                    <a:gd name="T19" fmla="*/ 121846296 h 21600"/>
                    <a:gd name="T20" fmla="*/ 189438676 w 21600"/>
                    <a:gd name="T21" fmla="*/ 108059450 h 21600"/>
                    <a:gd name="T22" fmla="*/ 178309081 w 21600"/>
                    <a:gd name="T23" fmla="*/ 94259126 h 21600"/>
                    <a:gd name="T24" fmla="*/ 168947157 w 21600"/>
                    <a:gd name="T25" fmla="*/ 100649045 h 21600"/>
                    <a:gd name="T26" fmla="*/ 116743727 w 21600"/>
                    <a:gd name="T27" fmla="*/ 100649045 h 21600"/>
                    <a:gd name="T28" fmla="*/ 115795006 w 21600"/>
                    <a:gd name="T29" fmla="*/ 67360039 h 21600"/>
                    <a:gd name="T30" fmla="*/ 135378766 w 21600"/>
                    <a:gd name="T31" fmla="*/ 34455253 h 21600"/>
                    <a:gd name="T32" fmla="*/ 107580421 w 21600"/>
                    <a:gd name="T33" fmla="*/ 0 h 21600"/>
                    <a:gd name="T34" fmla="*/ 79792072 w 21600"/>
                    <a:gd name="T35" fmla="*/ 34455253 h 21600"/>
                    <a:gd name="T36" fmla="*/ 99795237 w 21600"/>
                    <a:gd name="T37" fmla="*/ 67505810 h 21600"/>
                    <a:gd name="T38" fmla="*/ 98846616 w 21600"/>
                    <a:gd name="T39" fmla="*/ 100649045 h 21600"/>
                    <a:gd name="T40" fmla="*/ 46543272 w 21600"/>
                    <a:gd name="T41" fmla="*/ 100649045 h 21600"/>
                    <a:gd name="T42" fmla="*/ 37181348 w 21600"/>
                    <a:gd name="T43" fmla="*/ 94271445 h 21600"/>
                    <a:gd name="T44" fmla="*/ 26051763 w 21600"/>
                    <a:gd name="T45" fmla="*/ 108059450 h 21600"/>
                    <a:gd name="T46" fmla="*/ 37181348 w 21600"/>
                    <a:gd name="T47" fmla="*/ 121846296 h 21600"/>
                    <a:gd name="T48" fmla="*/ 46294607 w 21600"/>
                    <a:gd name="T49" fmla="*/ 115934434 h 21600"/>
                    <a:gd name="T50" fmla="*/ 60897374 w 21600"/>
                    <a:gd name="T51" fmla="*/ 120030070 h 21600"/>
                    <a:gd name="T52" fmla="*/ 98307316 w 21600"/>
                    <a:gd name="T53" fmla="*/ 120030070 h 21600"/>
                    <a:gd name="T54" fmla="*/ 96440941 w 21600"/>
                    <a:gd name="T55" fmla="*/ 185706188 h 21600"/>
                    <a:gd name="T56" fmla="*/ 87507319 w 21600"/>
                    <a:gd name="T57" fmla="*/ 237382914 h 21600"/>
                    <a:gd name="T58" fmla="*/ 47661734 w 21600"/>
                    <a:gd name="T59" fmla="*/ 226048548 h 21600"/>
                    <a:gd name="T60" fmla="*/ 27788349 w 21600"/>
                    <a:gd name="T61" fmla="*/ 210828560 h 21600"/>
                    <a:gd name="T62" fmla="*/ 28008047 w 21600"/>
                    <a:gd name="T63" fmla="*/ 208177236 h 21600"/>
                    <a:gd name="T64" fmla="*/ 14004523 w 21600"/>
                    <a:gd name="T65" fmla="*/ 190811269 h 21600"/>
                    <a:gd name="T66" fmla="*/ 0 w 21600"/>
                    <a:gd name="T67" fmla="*/ 208177236 h 21600"/>
                    <a:gd name="T68" fmla="*/ 14004523 w 21600"/>
                    <a:gd name="T69" fmla="*/ 225530885 h 21600"/>
                    <a:gd name="T70" fmla="*/ 17118241 w 21600"/>
                    <a:gd name="T71" fmla="*/ 225067560 h 21600"/>
                    <a:gd name="T72" fmla="*/ 39067705 w 21600"/>
                    <a:gd name="T73" fmla="*/ 245456871 h 21600"/>
                    <a:gd name="T74" fmla="*/ 82057973 w 21600"/>
                    <a:gd name="T75" fmla="*/ 270977155 h 21600"/>
                    <a:gd name="T76" fmla="*/ 108229521 w 21600"/>
                    <a:gd name="T77" fmla="*/ 286355233 h 21600"/>
                    <a:gd name="T78" fmla="*/ 133132946 w 21600"/>
                    <a:gd name="T79" fmla="*/ 271308186 h 21600"/>
                    <a:gd name="T80" fmla="*/ 176652419 w 21600"/>
                    <a:gd name="T81" fmla="*/ 245456871 h 21600"/>
                    <a:gd name="T82" fmla="*/ 198492083 w 21600"/>
                    <a:gd name="T83" fmla="*/ 225067560 h 21600"/>
                    <a:gd name="T84" fmla="*/ 201595705 w 21600"/>
                    <a:gd name="T85" fmla="*/ 225530885 h 21600"/>
                    <a:gd name="T86" fmla="*/ 215600229 w 21600"/>
                    <a:gd name="T87" fmla="*/ 208177236 h 21600"/>
                    <a:gd name="T88" fmla="*/ 201595705 w 21600"/>
                    <a:gd name="T89" fmla="*/ 190811269 h 21600"/>
                    <a:gd name="T90" fmla="*/ 92817999 w 21600"/>
                    <a:gd name="T91" fmla="*/ 34455253 h 21600"/>
                    <a:gd name="T92" fmla="*/ 107580421 w 21600"/>
                    <a:gd name="T93" fmla="*/ 16147786 h 21600"/>
                    <a:gd name="T94" fmla="*/ 122352929 w 21600"/>
                    <a:gd name="T95" fmla="*/ 34455253 h 21600"/>
                    <a:gd name="T96" fmla="*/ 107580421 w 21600"/>
                    <a:gd name="T97" fmla="*/ 52750402 h 21600"/>
                    <a:gd name="T98" fmla="*/ 92817999 w 21600"/>
                    <a:gd name="T99" fmla="*/ 34455253 h 21600"/>
                    <a:gd name="T100" fmla="*/ 92817999 w 21600"/>
                    <a:gd name="T101" fmla="*/ 34455253 h 21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600" h="21600">
                      <a:moveTo>
                        <a:pt x="20197" y="14393"/>
                      </a:moveTo>
                      <a:cubicBezTo>
                        <a:pt x="19422" y="14393"/>
                        <a:pt x="18794" y="14979"/>
                        <a:pt x="18794" y="15702"/>
                      </a:cubicBezTo>
                      <a:cubicBezTo>
                        <a:pt x="18794" y="15755"/>
                        <a:pt x="18804" y="15804"/>
                        <a:pt x="18810" y="15855"/>
                      </a:cubicBezTo>
                      <a:cubicBezTo>
                        <a:pt x="18191" y="16270"/>
                        <a:pt x="17267" y="16825"/>
                        <a:pt x="16176" y="17441"/>
                      </a:cubicBezTo>
                      <a:cubicBezTo>
                        <a:pt x="15167" y="18013"/>
                        <a:pt x="14017" y="18040"/>
                        <a:pt x="12850" y="17982"/>
                      </a:cubicBezTo>
                      <a:lnTo>
                        <a:pt x="11937" y="14007"/>
                      </a:lnTo>
                      <a:cubicBezTo>
                        <a:pt x="11937" y="14007"/>
                        <a:pt x="11842" y="11487"/>
                        <a:pt x="11751" y="9054"/>
                      </a:cubicBezTo>
                      <a:lnTo>
                        <a:pt x="15498" y="9054"/>
                      </a:lnTo>
                      <a:lnTo>
                        <a:pt x="16956" y="8751"/>
                      </a:lnTo>
                      <a:cubicBezTo>
                        <a:pt x="17159" y="9017"/>
                        <a:pt x="17489" y="9191"/>
                        <a:pt x="17864" y="9191"/>
                      </a:cubicBezTo>
                      <a:cubicBezTo>
                        <a:pt x="18479" y="9191"/>
                        <a:pt x="18979" y="8725"/>
                        <a:pt x="18979" y="8151"/>
                      </a:cubicBezTo>
                      <a:cubicBezTo>
                        <a:pt x="18979" y="7576"/>
                        <a:pt x="18479" y="7110"/>
                        <a:pt x="17864" y="7110"/>
                      </a:cubicBezTo>
                      <a:cubicBezTo>
                        <a:pt x="17469" y="7110"/>
                        <a:pt x="17124" y="7303"/>
                        <a:pt x="16926" y="7592"/>
                      </a:cubicBezTo>
                      <a:lnTo>
                        <a:pt x="11696" y="7592"/>
                      </a:lnTo>
                      <a:cubicBezTo>
                        <a:pt x="11656" y="6536"/>
                        <a:pt x="11622" y="5616"/>
                        <a:pt x="11601" y="5081"/>
                      </a:cubicBezTo>
                      <a:cubicBezTo>
                        <a:pt x="12737" y="4753"/>
                        <a:pt x="13563" y="3766"/>
                        <a:pt x="13563" y="2599"/>
                      </a:cubicBezTo>
                      <a:cubicBezTo>
                        <a:pt x="13563" y="1163"/>
                        <a:pt x="12316" y="0"/>
                        <a:pt x="10778" y="0"/>
                      </a:cubicBezTo>
                      <a:cubicBezTo>
                        <a:pt x="9240" y="0"/>
                        <a:pt x="7994" y="1163"/>
                        <a:pt x="7994" y="2599"/>
                      </a:cubicBezTo>
                      <a:cubicBezTo>
                        <a:pt x="7994" y="3781"/>
                        <a:pt x="8840" y="4777"/>
                        <a:pt x="9998" y="5092"/>
                      </a:cubicBezTo>
                      <a:cubicBezTo>
                        <a:pt x="9978" y="5628"/>
                        <a:pt x="9943" y="6543"/>
                        <a:pt x="9903" y="7592"/>
                      </a:cubicBezTo>
                      <a:lnTo>
                        <a:pt x="4663" y="7592"/>
                      </a:lnTo>
                      <a:cubicBezTo>
                        <a:pt x="4465" y="7303"/>
                        <a:pt x="4120" y="7111"/>
                        <a:pt x="3725" y="7111"/>
                      </a:cubicBezTo>
                      <a:cubicBezTo>
                        <a:pt x="3109" y="7111"/>
                        <a:pt x="2610" y="7576"/>
                        <a:pt x="2610" y="8151"/>
                      </a:cubicBezTo>
                      <a:cubicBezTo>
                        <a:pt x="2610" y="8725"/>
                        <a:pt x="3109" y="9191"/>
                        <a:pt x="3725" y="9191"/>
                      </a:cubicBezTo>
                      <a:cubicBezTo>
                        <a:pt x="4104" y="9191"/>
                        <a:pt x="4437" y="9014"/>
                        <a:pt x="4638" y="8745"/>
                      </a:cubicBezTo>
                      <a:lnTo>
                        <a:pt x="6101" y="9054"/>
                      </a:lnTo>
                      <a:lnTo>
                        <a:pt x="9849" y="9054"/>
                      </a:lnTo>
                      <a:cubicBezTo>
                        <a:pt x="9758" y="11487"/>
                        <a:pt x="9662" y="14008"/>
                        <a:pt x="9662" y="14008"/>
                      </a:cubicBezTo>
                      <a:lnTo>
                        <a:pt x="8767" y="17906"/>
                      </a:lnTo>
                      <a:cubicBezTo>
                        <a:pt x="7327" y="17896"/>
                        <a:pt x="5923" y="17761"/>
                        <a:pt x="4775" y="17051"/>
                      </a:cubicBezTo>
                      <a:cubicBezTo>
                        <a:pt x="3962" y="16551"/>
                        <a:pt x="3276" y="16270"/>
                        <a:pt x="2784" y="15903"/>
                      </a:cubicBezTo>
                      <a:cubicBezTo>
                        <a:pt x="2795" y="15837"/>
                        <a:pt x="2806" y="15771"/>
                        <a:pt x="2806" y="15703"/>
                      </a:cubicBezTo>
                      <a:cubicBezTo>
                        <a:pt x="2806" y="14980"/>
                        <a:pt x="2178" y="14393"/>
                        <a:pt x="1403" y="14393"/>
                      </a:cubicBezTo>
                      <a:cubicBezTo>
                        <a:pt x="628" y="14393"/>
                        <a:pt x="0" y="14980"/>
                        <a:pt x="0" y="15703"/>
                      </a:cubicBezTo>
                      <a:cubicBezTo>
                        <a:pt x="0" y="16426"/>
                        <a:pt x="628" y="17012"/>
                        <a:pt x="1403" y="17012"/>
                      </a:cubicBezTo>
                      <a:cubicBezTo>
                        <a:pt x="1510" y="17012"/>
                        <a:pt x="1614" y="16998"/>
                        <a:pt x="1715" y="16977"/>
                      </a:cubicBezTo>
                      <a:cubicBezTo>
                        <a:pt x="2247" y="17399"/>
                        <a:pt x="3003" y="17955"/>
                        <a:pt x="3914" y="18515"/>
                      </a:cubicBezTo>
                      <a:cubicBezTo>
                        <a:pt x="5121" y="19253"/>
                        <a:pt x="6602" y="20007"/>
                        <a:pt x="8221" y="20440"/>
                      </a:cubicBezTo>
                      <a:cubicBezTo>
                        <a:pt x="8477" y="20583"/>
                        <a:pt x="10318" y="21600"/>
                        <a:pt x="10843" y="21600"/>
                      </a:cubicBezTo>
                      <a:cubicBezTo>
                        <a:pt x="11346" y="21600"/>
                        <a:pt x="12980" y="20671"/>
                        <a:pt x="13338" y="20465"/>
                      </a:cubicBezTo>
                      <a:cubicBezTo>
                        <a:pt x="14974" y="20035"/>
                        <a:pt x="16475" y="19266"/>
                        <a:pt x="17698" y="18515"/>
                      </a:cubicBezTo>
                      <a:cubicBezTo>
                        <a:pt x="18603" y="17955"/>
                        <a:pt x="19354" y="17398"/>
                        <a:pt x="19886" y="16977"/>
                      </a:cubicBezTo>
                      <a:cubicBezTo>
                        <a:pt x="19986" y="16999"/>
                        <a:pt x="20090" y="17012"/>
                        <a:pt x="20197" y="17012"/>
                      </a:cubicBezTo>
                      <a:cubicBezTo>
                        <a:pt x="20972" y="17012"/>
                        <a:pt x="21600" y="16426"/>
                        <a:pt x="21600" y="15703"/>
                      </a:cubicBezTo>
                      <a:cubicBezTo>
                        <a:pt x="21600" y="14979"/>
                        <a:pt x="20972" y="14393"/>
                        <a:pt x="20197" y="14393"/>
                      </a:cubicBezTo>
                      <a:close/>
                      <a:moveTo>
                        <a:pt x="9299" y="2599"/>
                      </a:moveTo>
                      <a:cubicBezTo>
                        <a:pt x="9299" y="1837"/>
                        <a:pt x="9963" y="1218"/>
                        <a:pt x="10778" y="1218"/>
                      </a:cubicBezTo>
                      <a:cubicBezTo>
                        <a:pt x="11594" y="1218"/>
                        <a:pt x="12258" y="1837"/>
                        <a:pt x="12258" y="2599"/>
                      </a:cubicBezTo>
                      <a:cubicBezTo>
                        <a:pt x="12258" y="3360"/>
                        <a:pt x="11595" y="3979"/>
                        <a:pt x="10778" y="3979"/>
                      </a:cubicBezTo>
                      <a:cubicBezTo>
                        <a:pt x="9963" y="3979"/>
                        <a:pt x="9299" y="3360"/>
                        <a:pt x="9299" y="2599"/>
                      </a:cubicBezTo>
                      <a:close/>
                      <a:moveTo>
                        <a:pt x="9299" y="2599"/>
                      </a:moveTo>
                    </a:path>
                  </a:pathLst>
                </a:custGeom>
                <a:solidFill>
                  <a:srgbClr val="FFFFFF"/>
                </a:solidFill>
                <a:ln>
                  <a:noFill/>
                </a:ln>
              </p:spPr>
              <p:txBody>
                <a:bodyPr anchor="ctr"/>
                <a:lstStyle/>
                <a:p>
                  <a:pPr algn="ctr"/>
                  <a:endParaRPr>
                    <a:cs typeface="+mn-ea"/>
                    <a:sym typeface="+mn-lt"/>
                  </a:endParaRPr>
                </a:p>
              </p:txBody>
            </p:sp>
          </p:grpSp>
          <p:sp>
            <p:nvSpPr>
              <p:cNvPr id="42" name="Rectangle 60"/>
              <p:cNvSpPr/>
              <p:nvPr/>
            </p:nvSpPr>
            <p:spPr>
              <a:xfrm>
                <a:off x="1688669" y="1630469"/>
                <a:ext cx="2587220" cy="246221"/>
              </a:xfrm>
              <a:prstGeom prst="rect">
                <a:avLst/>
              </a:prstGeom>
            </p:spPr>
            <p:txBody>
              <a:bodyPr wrap="none" lIns="144000" tIns="0" rIns="144000" bIns="0">
                <a:normAutofit fontScale="92500" lnSpcReduction="20000"/>
              </a:bodyPr>
              <a:lstStyle/>
              <a:p>
                <a:pPr algn="r"/>
                <a:r>
                  <a:rPr lang="zh-CN" altLang="en-US" sz="1600" b="1">
                    <a:solidFill>
                      <a:schemeClr val="accent1"/>
                    </a:solidFill>
                    <a:cs typeface="+mn-ea"/>
                    <a:sym typeface="+mn-lt"/>
                  </a:rPr>
                  <a:t>标题文本预设</a:t>
                </a:r>
              </a:p>
            </p:txBody>
          </p:sp>
          <p:sp>
            <p:nvSpPr>
              <p:cNvPr id="43" name="Rectangle 61"/>
              <p:cNvSpPr/>
              <p:nvPr/>
            </p:nvSpPr>
            <p:spPr>
              <a:xfrm>
                <a:off x="1688669" y="1876690"/>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44" name="Rectangle 62"/>
              <p:cNvSpPr/>
              <p:nvPr/>
            </p:nvSpPr>
            <p:spPr>
              <a:xfrm>
                <a:off x="1688669" y="3419006"/>
                <a:ext cx="2587220" cy="246221"/>
              </a:xfrm>
              <a:prstGeom prst="rect">
                <a:avLst/>
              </a:prstGeom>
            </p:spPr>
            <p:txBody>
              <a:bodyPr wrap="none" lIns="144000" tIns="0" rIns="144000" bIns="0">
                <a:normAutofit fontScale="92500" lnSpcReduction="20000"/>
              </a:bodyPr>
              <a:lstStyle/>
              <a:p>
                <a:pPr algn="r"/>
                <a:r>
                  <a:rPr lang="zh-CN" altLang="en-US" sz="1600" b="1">
                    <a:solidFill>
                      <a:schemeClr val="accent3"/>
                    </a:solidFill>
                    <a:cs typeface="+mn-ea"/>
                    <a:sym typeface="+mn-lt"/>
                  </a:rPr>
                  <a:t>标题文本预设</a:t>
                </a:r>
              </a:p>
            </p:txBody>
          </p:sp>
          <p:sp>
            <p:nvSpPr>
              <p:cNvPr id="45" name="Rectangle 63"/>
              <p:cNvSpPr/>
              <p:nvPr/>
            </p:nvSpPr>
            <p:spPr>
              <a:xfrm>
                <a:off x="1688669" y="3665227"/>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46" name="Rectangle 64"/>
              <p:cNvSpPr/>
              <p:nvPr/>
            </p:nvSpPr>
            <p:spPr>
              <a:xfrm>
                <a:off x="1688669" y="5023032"/>
                <a:ext cx="2587220" cy="246221"/>
              </a:xfrm>
              <a:prstGeom prst="rect">
                <a:avLst/>
              </a:prstGeom>
            </p:spPr>
            <p:txBody>
              <a:bodyPr wrap="none" lIns="144000" tIns="0" rIns="144000" bIns="0">
                <a:normAutofit fontScale="92500" lnSpcReduction="20000"/>
              </a:bodyPr>
              <a:lstStyle/>
              <a:p>
                <a:pPr algn="r"/>
                <a:r>
                  <a:rPr lang="zh-CN" altLang="en-US" sz="1600" b="1">
                    <a:solidFill>
                      <a:schemeClr val="accent5"/>
                    </a:solidFill>
                    <a:cs typeface="+mn-ea"/>
                    <a:sym typeface="+mn-lt"/>
                  </a:rPr>
                  <a:t>标题文本预设</a:t>
                </a:r>
              </a:p>
            </p:txBody>
          </p:sp>
          <p:sp>
            <p:nvSpPr>
              <p:cNvPr id="47" name="Rectangle 65"/>
              <p:cNvSpPr/>
              <p:nvPr/>
            </p:nvSpPr>
            <p:spPr>
              <a:xfrm>
                <a:off x="1688669" y="5269253"/>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grpSp>
        <p:grpSp>
          <p:nvGrpSpPr>
            <p:cNvPr id="7" name="Group 25"/>
            <p:cNvGrpSpPr/>
            <p:nvPr/>
          </p:nvGrpSpPr>
          <p:grpSpPr>
            <a:xfrm>
              <a:off x="8184232" y="1630469"/>
              <a:ext cx="3130144" cy="4174795"/>
              <a:chOff x="8150432" y="1630469"/>
              <a:chExt cx="3130144" cy="4174795"/>
            </a:xfrm>
          </p:grpSpPr>
          <p:grpSp>
            <p:nvGrpSpPr>
              <p:cNvPr id="8" name="Group 26"/>
              <p:cNvGrpSpPr/>
              <p:nvPr/>
            </p:nvGrpSpPr>
            <p:grpSpPr>
              <a:xfrm>
                <a:off x="8150432" y="3392284"/>
                <a:ext cx="489858" cy="489858"/>
                <a:chOff x="6262908" y="3314803"/>
                <a:chExt cx="1016000" cy="1016000"/>
              </a:xfrm>
              <a:effectLst/>
            </p:grpSpPr>
            <p:sp>
              <p:nvSpPr>
                <p:cNvPr id="32" name="Oval 50"/>
                <p:cNvSpPr/>
                <p:nvPr/>
              </p:nvSpPr>
              <p:spPr>
                <a:xfrm>
                  <a:off x="6262908" y="3314803"/>
                  <a:ext cx="1016000" cy="10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33" name="Group 51"/>
                <p:cNvGrpSpPr/>
                <p:nvPr/>
              </p:nvGrpSpPr>
              <p:grpSpPr bwMode="auto">
                <a:xfrm>
                  <a:off x="6582682" y="3643500"/>
                  <a:ext cx="373277" cy="373278"/>
                  <a:chOff x="0" y="0"/>
                  <a:chExt cx="577" cy="574"/>
                </a:xfrm>
                <a:solidFill>
                  <a:srgbClr val="FFFFFF"/>
                </a:solidFill>
              </p:grpSpPr>
              <p:sp>
                <p:nvSpPr>
                  <p:cNvPr id="34" name="Freeform: Shape 52"/>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p:spPr>
                <p:txBody>
                  <a:bodyPr anchor="ctr"/>
                  <a:lstStyle/>
                  <a:p>
                    <a:pPr algn="ctr"/>
                    <a:endParaRPr>
                      <a:cs typeface="+mn-ea"/>
                      <a:sym typeface="+mn-lt"/>
                    </a:endParaRPr>
                  </a:p>
                </p:txBody>
              </p:sp>
              <p:sp>
                <p:nvSpPr>
                  <p:cNvPr id="35" name="Freeform: Shape 53"/>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p:spPr>
                <p:txBody>
                  <a:bodyPr anchor="ctr"/>
                  <a:lstStyle/>
                  <a:p>
                    <a:pPr algn="ctr"/>
                    <a:endParaRPr>
                      <a:cs typeface="+mn-ea"/>
                      <a:sym typeface="+mn-lt"/>
                    </a:endParaRPr>
                  </a:p>
                </p:txBody>
              </p:sp>
              <p:sp>
                <p:nvSpPr>
                  <p:cNvPr id="36" name="Freeform: Shape 54"/>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p:spPr>
                <p:txBody>
                  <a:bodyPr anchor="ctr"/>
                  <a:lstStyle/>
                  <a:p>
                    <a:pPr algn="ctr"/>
                    <a:endParaRPr>
                      <a:cs typeface="+mn-ea"/>
                      <a:sym typeface="+mn-lt"/>
                    </a:endParaRPr>
                  </a:p>
                </p:txBody>
              </p:sp>
              <p:sp>
                <p:nvSpPr>
                  <p:cNvPr id="37" name="Freeform: Shape 55"/>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p:spPr>
                <p:txBody>
                  <a:bodyPr anchor="ctr"/>
                  <a:lstStyle/>
                  <a:p>
                    <a:pPr algn="ctr"/>
                    <a:endParaRPr>
                      <a:cs typeface="+mn-ea"/>
                      <a:sym typeface="+mn-lt"/>
                    </a:endParaRPr>
                  </a:p>
                </p:txBody>
              </p:sp>
              <p:sp>
                <p:nvSpPr>
                  <p:cNvPr id="38" name="Freeform: Shape 56"/>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p:spPr>
                <p:txBody>
                  <a:bodyPr anchor="ctr"/>
                  <a:lstStyle/>
                  <a:p>
                    <a:pPr algn="ctr"/>
                    <a:endParaRPr>
                      <a:cs typeface="+mn-ea"/>
                      <a:sym typeface="+mn-lt"/>
                    </a:endParaRPr>
                  </a:p>
                </p:txBody>
              </p:sp>
            </p:grpSp>
          </p:grpSp>
          <p:grpSp>
            <p:nvGrpSpPr>
              <p:cNvPr id="9" name="Group 27"/>
              <p:cNvGrpSpPr/>
              <p:nvPr/>
            </p:nvGrpSpPr>
            <p:grpSpPr>
              <a:xfrm>
                <a:off x="8150432" y="1653267"/>
                <a:ext cx="489858" cy="489858"/>
                <a:chOff x="6262908" y="1987229"/>
                <a:chExt cx="1016000" cy="1016000"/>
              </a:xfrm>
              <a:effectLst/>
            </p:grpSpPr>
            <p:sp>
              <p:nvSpPr>
                <p:cNvPr id="22" name="Oval 40"/>
                <p:cNvSpPr/>
                <p:nvPr/>
              </p:nvSpPr>
              <p:spPr>
                <a:xfrm>
                  <a:off x="6262908" y="1987229"/>
                  <a:ext cx="1016000" cy="10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23" name="Group 41"/>
                <p:cNvGrpSpPr/>
                <p:nvPr/>
              </p:nvGrpSpPr>
              <p:grpSpPr bwMode="auto">
                <a:xfrm>
                  <a:off x="6581713" y="2281761"/>
                  <a:ext cx="378392" cy="370722"/>
                  <a:chOff x="0" y="0"/>
                  <a:chExt cx="581" cy="573"/>
                </a:xfrm>
                <a:solidFill>
                  <a:srgbClr val="FFFFFF"/>
                </a:solidFill>
              </p:grpSpPr>
              <p:sp>
                <p:nvSpPr>
                  <p:cNvPr id="24" name="Freeform: Shape 42"/>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p:spPr>
                <p:txBody>
                  <a:bodyPr anchor="ctr"/>
                  <a:lstStyle/>
                  <a:p>
                    <a:pPr algn="ctr"/>
                    <a:endParaRPr>
                      <a:cs typeface="+mn-ea"/>
                      <a:sym typeface="+mn-lt"/>
                    </a:endParaRPr>
                  </a:p>
                </p:txBody>
              </p:sp>
              <p:sp>
                <p:nvSpPr>
                  <p:cNvPr id="25" name="Freeform: Shape 43"/>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p:spPr>
                <p:txBody>
                  <a:bodyPr anchor="ctr"/>
                  <a:lstStyle/>
                  <a:p>
                    <a:pPr algn="ctr"/>
                    <a:endParaRPr>
                      <a:cs typeface="+mn-ea"/>
                      <a:sym typeface="+mn-lt"/>
                    </a:endParaRPr>
                  </a:p>
                </p:txBody>
              </p:sp>
              <p:sp>
                <p:nvSpPr>
                  <p:cNvPr id="26" name="Freeform: Shape 44"/>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p:spPr>
                <p:txBody>
                  <a:bodyPr anchor="ctr"/>
                  <a:lstStyle/>
                  <a:p>
                    <a:pPr algn="ctr"/>
                    <a:endParaRPr>
                      <a:cs typeface="+mn-ea"/>
                      <a:sym typeface="+mn-lt"/>
                    </a:endParaRPr>
                  </a:p>
                </p:txBody>
              </p:sp>
              <p:sp>
                <p:nvSpPr>
                  <p:cNvPr id="27" name="Freeform: Shape 45"/>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p:spPr>
                <p:txBody>
                  <a:bodyPr anchor="ctr"/>
                  <a:lstStyle/>
                  <a:p>
                    <a:pPr algn="ctr"/>
                    <a:endParaRPr>
                      <a:cs typeface="+mn-ea"/>
                      <a:sym typeface="+mn-lt"/>
                    </a:endParaRPr>
                  </a:p>
                </p:txBody>
              </p:sp>
              <p:sp>
                <p:nvSpPr>
                  <p:cNvPr id="28" name="Freeform: Shape 46"/>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p:spPr>
                <p:txBody>
                  <a:bodyPr anchor="ctr"/>
                  <a:lstStyle/>
                  <a:p>
                    <a:pPr algn="ctr"/>
                    <a:endParaRPr>
                      <a:cs typeface="+mn-ea"/>
                      <a:sym typeface="+mn-lt"/>
                    </a:endParaRPr>
                  </a:p>
                </p:txBody>
              </p:sp>
              <p:sp>
                <p:nvSpPr>
                  <p:cNvPr id="29" name="Freeform: Shape 47"/>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p:spPr>
                <p:txBody>
                  <a:bodyPr anchor="ctr"/>
                  <a:lstStyle/>
                  <a:p>
                    <a:pPr algn="ctr"/>
                    <a:endParaRPr>
                      <a:cs typeface="+mn-ea"/>
                      <a:sym typeface="+mn-lt"/>
                    </a:endParaRPr>
                  </a:p>
                </p:txBody>
              </p:sp>
              <p:sp>
                <p:nvSpPr>
                  <p:cNvPr id="30" name="Freeform: Shape 48"/>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p:spPr>
                <p:txBody>
                  <a:bodyPr anchor="ctr"/>
                  <a:lstStyle/>
                  <a:p>
                    <a:pPr algn="ctr"/>
                    <a:endParaRPr>
                      <a:cs typeface="+mn-ea"/>
                      <a:sym typeface="+mn-lt"/>
                    </a:endParaRPr>
                  </a:p>
                </p:txBody>
              </p:sp>
              <p:sp>
                <p:nvSpPr>
                  <p:cNvPr id="31" name="Freeform: Shape 49"/>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p:spPr>
                <p:txBody>
                  <a:bodyPr anchor="ctr"/>
                  <a:lstStyle/>
                  <a:p>
                    <a:pPr algn="ctr"/>
                    <a:endParaRPr>
                      <a:cs typeface="+mn-ea"/>
                      <a:sym typeface="+mn-lt"/>
                    </a:endParaRPr>
                  </a:p>
                </p:txBody>
              </p:sp>
            </p:grpSp>
          </p:grpSp>
          <p:grpSp>
            <p:nvGrpSpPr>
              <p:cNvPr id="10" name="Group 28"/>
              <p:cNvGrpSpPr/>
              <p:nvPr/>
            </p:nvGrpSpPr>
            <p:grpSpPr>
              <a:xfrm>
                <a:off x="8150432" y="5074916"/>
                <a:ext cx="489858" cy="489858"/>
                <a:chOff x="6262908" y="4599335"/>
                <a:chExt cx="1016000" cy="1016000"/>
              </a:xfrm>
              <a:effectLst/>
            </p:grpSpPr>
            <p:sp>
              <p:nvSpPr>
                <p:cNvPr id="17" name="Oval 35"/>
                <p:cNvSpPr/>
                <p:nvPr/>
              </p:nvSpPr>
              <p:spPr>
                <a:xfrm>
                  <a:off x="6262908" y="4599335"/>
                  <a:ext cx="1016000" cy="10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18" name="Group 36"/>
                <p:cNvGrpSpPr/>
                <p:nvPr/>
              </p:nvGrpSpPr>
              <p:grpSpPr bwMode="auto">
                <a:xfrm>
                  <a:off x="6591562" y="4912675"/>
                  <a:ext cx="373277" cy="373276"/>
                  <a:chOff x="0" y="0"/>
                  <a:chExt cx="571" cy="576"/>
                </a:xfrm>
                <a:solidFill>
                  <a:srgbClr val="FFFFFF"/>
                </a:solidFill>
              </p:grpSpPr>
              <p:sp>
                <p:nvSpPr>
                  <p:cNvPr id="19" name="Freeform: Shape 37"/>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p:spPr>
                <p:txBody>
                  <a:bodyPr anchor="ctr"/>
                  <a:lstStyle/>
                  <a:p>
                    <a:pPr algn="ctr"/>
                    <a:endParaRPr>
                      <a:cs typeface="+mn-ea"/>
                      <a:sym typeface="+mn-lt"/>
                    </a:endParaRPr>
                  </a:p>
                </p:txBody>
              </p:sp>
              <p:sp>
                <p:nvSpPr>
                  <p:cNvPr id="20" name="Freeform: Shape 38"/>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p:spPr>
                <p:txBody>
                  <a:bodyPr anchor="ctr"/>
                  <a:lstStyle/>
                  <a:p>
                    <a:pPr algn="ctr"/>
                    <a:endParaRPr>
                      <a:cs typeface="+mn-ea"/>
                      <a:sym typeface="+mn-lt"/>
                    </a:endParaRPr>
                  </a:p>
                </p:txBody>
              </p:sp>
              <p:sp>
                <p:nvSpPr>
                  <p:cNvPr id="21" name="Freeform: Shape 39"/>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p:spPr>
                <p:txBody>
                  <a:bodyPr anchor="ctr"/>
                  <a:lstStyle/>
                  <a:p>
                    <a:pPr algn="ctr"/>
                    <a:endParaRPr>
                      <a:cs typeface="+mn-ea"/>
                      <a:sym typeface="+mn-lt"/>
                    </a:endParaRPr>
                  </a:p>
                </p:txBody>
              </p:sp>
            </p:grpSp>
          </p:grpSp>
          <p:sp>
            <p:nvSpPr>
              <p:cNvPr id="11" name="Rectangle 29"/>
              <p:cNvSpPr/>
              <p:nvPr/>
            </p:nvSpPr>
            <p:spPr>
              <a:xfrm>
                <a:off x="8693356" y="1630469"/>
                <a:ext cx="2587220" cy="246221"/>
              </a:xfrm>
              <a:prstGeom prst="rect">
                <a:avLst/>
              </a:prstGeom>
            </p:spPr>
            <p:txBody>
              <a:bodyPr wrap="none" lIns="144000" tIns="0" rIns="144000" bIns="0">
                <a:normAutofit fontScale="92500" lnSpcReduction="20000"/>
              </a:bodyPr>
              <a:lstStyle/>
              <a:p>
                <a:r>
                  <a:rPr lang="zh-CN" altLang="en-US" sz="1600" b="1">
                    <a:solidFill>
                      <a:schemeClr val="accent2"/>
                    </a:solidFill>
                    <a:cs typeface="+mn-ea"/>
                    <a:sym typeface="+mn-lt"/>
                  </a:rPr>
                  <a:t>标题文本预设</a:t>
                </a:r>
              </a:p>
            </p:txBody>
          </p:sp>
          <p:sp>
            <p:nvSpPr>
              <p:cNvPr id="12" name="Rectangle 30"/>
              <p:cNvSpPr/>
              <p:nvPr/>
            </p:nvSpPr>
            <p:spPr>
              <a:xfrm>
                <a:off x="8693356" y="1876690"/>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13" name="Rectangle 31"/>
              <p:cNvSpPr/>
              <p:nvPr/>
            </p:nvSpPr>
            <p:spPr>
              <a:xfrm>
                <a:off x="8693356" y="3419006"/>
                <a:ext cx="2587220" cy="246221"/>
              </a:xfrm>
              <a:prstGeom prst="rect">
                <a:avLst/>
              </a:prstGeom>
            </p:spPr>
            <p:txBody>
              <a:bodyPr wrap="none" lIns="144000" tIns="0" rIns="144000" bIns="0">
                <a:normAutofit fontScale="92500" lnSpcReduction="20000"/>
              </a:bodyPr>
              <a:lstStyle/>
              <a:p>
                <a:r>
                  <a:rPr lang="zh-CN" altLang="en-US" sz="1600" b="1">
                    <a:solidFill>
                      <a:schemeClr val="accent4"/>
                    </a:solidFill>
                    <a:cs typeface="+mn-ea"/>
                    <a:sym typeface="+mn-lt"/>
                  </a:rPr>
                  <a:t>标题文本预设</a:t>
                </a:r>
              </a:p>
            </p:txBody>
          </p:sp>
          <p:sp>
            <p:nvSpPr>
              <p:cNvPr id="14" name="Rectangle 32"/>
              <p:cNvSpPr/>
              <p:nvPr/>
            </p:nvSpPr>
            <p:spPr>
              <a:xfrm>
                <a:off x="8693356" y="3665227"/>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15" name="Rectangle 33"/>
              <p:cNvSpPr/>
              <p:nvPr/>
            </p:nvSpPr>
            <p:spPr>
              <a:xfrm>
                <a:off x="8693356" y="5023032"/>
                <a:ext cx="2587220" cy="246221"/>
              </a:xfrm>
              <a:prstGeom prst="rect">
                <a:avLst/>
              </a:prstGeom>
            </p:spPr>
            <p:txBody>
              <a:bodyPr wrap="none" lIns="144000" tIns="0" rIns="144000" bIns="0">
                <a:normAutofit fontScale="92500" lnSpcReduction="20000"/>
              </a:bodyPr>
              <a:lstStyle/>
              <a:p>
                <a:r>
                  <a:rPr lang="zh-CN" altLang="en-US" sz="1600" b="1">
                    <a:solidFill>
                      <a:schemeClr val="accent6"/>
                    </a:solidFill>
                    <a:cs typeface="+mn-ea"/>
                    <a:sym typeface="+mn-lt"/>
                  </a:rPr>
                  <a:t>标题文本预设</a:t>
                </a:r>
              </a:p>
            </p:txBody>
          </p:sp>
          <p:sp>
            <p:nvSpPr>
              <p:cNvPr id="16" name="Rectangle 34"/>
              <p:cNvSpPr/>
              <p:nvPr/>
            </p:nvSpPr>
            <p:spPr>
              <a:xfrm>
                <a:off x="8693356" y="5269253"/>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gr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80744" y="1736091"/>
            <a:ext cx="2325600" cy="1344270"/>
            <a:chOff x="2080744" y="1735555"/>
            <a:chExt cx="2325600" cy="1343855"/>
          </a:xfrm>
        </p:grpSpPr>
        <p:grpSp>
          <p:nvGrpSpPr>
            <p:cNvPr id="3" name="组合 2"/>
            <p:cNvGrpSpPr/>
            <p:nvPr/>
          </p:nvGrpSpPr>
          <p:grpSpPr>
            <a:xfrm>
              <a:off x="2080744" y="1735555"/>
              <a:ext cx="2325600" cy="1343855"/>
              <a:chOff x="2080744" y="1735555"/>
              <a:chExt cx="2325600" cy="1343855"/>
            </a:xfrm>
          </p:grpSpPr>
          <p:sp>
            <p:nvSpPr>
              <p:cNvPr id="5" name="圆角矩形 2"/>
              <p:cNvSpPr/>
              <p:nvPr/>
            </p:nvSpPr>
            <p:spPr>
              <a:xfrm flipH="1">
                <a:off x="2080744" y="1799047"/>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02626 w 4351098"/>
                  <a:gd name="connsiteY0-90" fmla="*/ 756084 h 2261022"/>
                  <a:gd name="connsiteX1-91" fmla="*/ 858710 w 4351098"/>
                  <a:gd name="connsiteY1-92" fmla="*/ 0 h 2261022"/>
                  <a:gd name="connsiteX2-93" fmla="*/ 3595014 w 4351098"/>
                  <a:gd name="connsiteY2-94" fmla="*/ 0 h 2261022"/>
                  <a:gd name="connsiteX3-95" fmla="*/ 4351098 w 4351098"/>
                  <a:gd name="connsiteY3-96" fmla="*/ 756084 h 2261022"/>
                  <a:gd name="connsiteX4-97" fmla="*/ 4351098 w 4351098"/>
                  <a:gd name="connsiteY4-98" fmla="*/ 756084 h 2261022"/>
                  <a:gd name="connsiteX5-99" fmla="*/ 3595014 w 4351098"/>
                  <a:gd name="connsiteY5-100" fmla="*/ 1512168 h 2261022"/>
                  <a:gd name="connsiteX6-101" fmla="*/ 858710 w 4351098"/>
                  <a:gd name="connsiteY6-102" fmla="*/ 1512168 h 2261022"/>
                  <a:gd name="connsiteX7-103" fmla="*/ 88629 w 4351098"/>
                  <a:gd name="connsiteY7-104" fmla="*/ 2261022 h 2261022"/>
                  <a:gd name="connsiteX8-105" fmla="*/ 102626 w 435109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tx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 name="圆角矩形 2"/>
              <p:cNvSpPr/>
              <p:nvPr/>
            </p:nvSpPr>
            <p:spPr>
              <a:xfrm flipH="1">
                <a:off x="2081159" y="1735555"/>
                <a:ext cx="2311878" cy="134385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76953 w 4325425"/>
                  <a:gd name="connsiteY0-126" fmla="*/ 756084 h 2410587"/>
                  <a:gd name="connsiteX1-127" fmla="*/ 833037 w 4325425"/>
                  <a:gd name="connsiteY1-128" fmla="*/ 0 h 2410587"/>
                  <a:gd name="connsiteX2-129" fmla="*/ 3569341 w 4325425"/>
                  <a:gd name="connsiteY2-130" fmla="*/ 0 h 2410587"/>
                  <a:gd name="connsiteX3-131" fmla="*/ 4325425 w 4325425"/>
                  <a:gd name="connsiteY3-132" fmla="*/ 756084 h 2410587"/>
                  <a:gd name="connsiteX4-133" fmla="*/ 4325425 w 4325425"/>
                  <a:gd name="connsiteY4-134" fmla="*/ 756084 h 2410587"/>
                  <a:gd name="connsiteX5-135" fmla="*/ 3569341 w 4325425"/>
                  <a:gd name="connsiteY5-136" fmla="*/ 1512168 h 2410587"/>
                  <a:gd name="connsiteX6-137" fmla="*/ 833037 w 4325425"/>
                  <a:gd name="connsiteY6-138" fmla="*/ 1512168 h 2410587"/>
                  <a:gd name="connsiteX7-139" fmla="*/ 55248 w 4325425"/>
                  <a:gd name="connsiteY7-140" fmla="*/ 2410587 h 2410587"/>
                  <a:gd name="connsiteX8-141" fmla="*/ 76953 w 4325425"/>
                  <a:gd name="connsiteY8-142" fmla="*/ 756084 h 2410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TextBox 7"/>
              <p:cNvSpPr txBox="1"/>
              <p:nvPr/>
            </p:nvSpPr>
            <p:spPr>
              <a:xfrm>
                <a:off x="2154188" y="1767160"/>
                <a:ext cx="715879" cy="45069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rPr>
                  <a:t>02</a:t>
                </a:r>
                <a:endParaRPr kumimoji="0" lang="zh-CN" altLang="en-US"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endParaRPr>
              </a:p>
            </p:txBody>
          </p:sp>
        </p:grpSp>
        <p:sp>
          <p:nvSpPr>
            <p:cNvPr id="4" name="文本框 8"/>
            <p:cNvSpPr txBox="1"/>
            <p:nvPr/>
          </p:nvSpPr>
          <p:spPr>
            <a:xfrm>
              <a:off x="2600568" y="1821627"/>
              <a:ext cx="1805776" cy="48459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071481" y="2716251"/>
            <a:ext cx="2325600" cy="1344270"/>
            <a:chOff x="2071481" y="2715412"/>
            <a:chExt cx="2325600" cy="1343855"/>
          </a:xfrm>
        </p:grpSpPr>
        <p:sp>
          <p:nvSpPr>
            <p:cNvPr id="9" name="圆角矩形 2"/>
            <p:cNvSpPr/>
            <p:nvPr/>
          </p:nvSpPr>
          <p:spPr>
            <a:xfrm flipH="1">
              <a:off x="2071481" y="2778903"/>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02626 w 4351098"/>
                <a:gd name="connsiteY0-90" fmla="*/ 756084 h 2261022"/>
                <a:gd name="connsiteX1-91" fmla="*/ 858710 w 4351098"/>
                <a:gd name="connsiteY1-92" fmla="*/ 0 h 2261022"/>
                <a:gd name="connsiteX2-93" fmla="*/ 3595014 w 4351098"/>
                <a:gd name="connsiteY2-94" fmla="*/ 0 h 2261022"/>
                <a:gd name="connsiteX3-95" fmla="*/ 4351098 w 4351098"/>
                <a:gd name="connsiteY3-96" fmla="*/ 756084 h 2261022"/>
                <a:gd name="connsiteX4-97" fmla="*/ 4351098 w 4351098"/>
                <a:gd name="connsiteY4-98" fmla="*/ 756084 h 2261022"/>
                <a:gd name="connsiteX5-99" fmla="*/ 3595014 w 4351098"/>
                <a:gd name="connsiteY5-100" fmla="*/ 1512168 h 2261022"/>
                <a:gd name="connsiteX6-101" fmla="*/ 858710 w 4351098"/>
                <a:gd name="connsiteY6-102" fmla="*/ 1512168 h 2261022"/>
                <a:gd name="connsiteX7-103" fmla="*/ 88629 w 4351098"/>
                <a:gd name="connsiteY7-104" fmla="*/ 2261022 h 2261022"/>
                <a:gd name="connsiteX8-105" fmla="*/ 102626 w 435109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tx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圆角矩形 2"/>
            <p:cNvSpPr/>
            <p:nvPr/>
          </p:nvSpPr>
          <p:spPr>
            <a:xfrm flipH="1">
              <a:off x="2071897" y="2715412"/>
              <a:ext cx="2311878" cy="134385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76953 w 4325425"/>
                <a:gd name="connsiteY0-126" fmla="*/ 756084 h 2410587"/>
                <a:gd name="connsiteX1-127" fmla="*/ 833037 w 4325425"/>
                <a:gd name="connsiteY1-128" fmla="*/ 0 h 2410587"/>
                <a:gd name="connsiteX2-129" fmla="*/ 3569341 w 4325425"/>
                <a:gd name="connsiteY2-130" fmla="*/ 0 h 2410587"/>
                <a:gd name="connsiteX3-131" fmla="*/ 4325425 w 4325425"/>
                <a:gd name="connsiteY3-132" fmla="*/ 756084 h 2410587"/>
                <a:gd name="connsiteX4-133" fmla="*/ 4325425 w 4325425"/>
                <a:gd name="connsiteY4-134" fmla="*/ 756084 h 2410587"/>
                <a:gd name="connsiteX5-135" fmla="*/ 3569341 w 4325425"/>
                <a:gd name="connsiteY5-136" fmla="*/ 1512168 h 2410587"/>
                <a:gd name="connsiteX6-137" fmla="*/ 833037 w 4325425"/>
                <a:gd name="connsiteY6-138" fmla="*/ 1512168 h 2410587"/>
                <a:gd name="connsiteX7-139" fmla="*/ 55248 w 4325425"/>
                <a:gd name="connsiteY7-140" fmla="*/ 2410587 h 2410587"/>
                <a:gd name="connsiteX8-141" fmla="*/ 76953 w 4325425"/>
                <a:gd name="connsiteY8-142" fmla="*/ 756084 h 2410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25425" h="2410587">
                  <a:moveTo>
                    <a:pt x="76953" y="756084"/>
                  </a:moveTo>
                  <a:cubicBezTo>
                    <a:pt x="206584" y="354320"/>
                    <a:pt x="415463" y="0"/>
                    <a:pt x="833037" y="0"/>
                  </a:cubicBezTo>
                  <a:lnTo>
                    <a:pt x="3569341" y="0"/>
                  </a:lnTo>
                  <a:cubicBezTo>
                    <a:pt x="3986915" y="0"/>
                    <a:pt x="4325425" y="338510"/>
                    <a:pt x="4325425" y="756084"/>
                  </a:cubicBezTo>
                  <a:lnTo>
                    <a:pt x="4325425" y="756084"/>
                  </a:lnTo>
                  <a:cubicBezTo>
                    <a:pt x="4325425" y="1173658"/>
                    <a:pt x="3986915" y="1512168"/>
                    <a:pt x="3569341" y="1512168"/>
                  </a:cubicBezTo>
                  <a:lnTo>
                    <a:pt x="833037" y="1512168"/>
                  </a:lnTo>
                  <a:cubicBezTo>
                    <a:pt x="290558" y="1484577"/>
                    <a:pt x="48258" y="2386972"/>
                    <a:pt x="55248" y="2410587"/>
                  </a:cubicBezTo>
                  <a:cubicBezTo>
                    <a:pt x="11033" y="2270940"/>
                    <a:pt x="-52678" y="1157848"/>
                    <a:pt x="76953" y="756084"/>
                  </a:cubicBez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 name="TextBox 11"/>
            <p:cNvSpPr txBox="1"/>
            <p:nvPr/>
          </p:nvSpPr>
          <p:spPr>
            <a:xfrm>
              <a:off x="2144925" y="2747016"/>
              <a:ext cx="715879" cy="45069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rPr>
                <a:t>04</a:t>
              </a:r>
              <a:endParaRPr kumimoji="0" lang="zh-CN" altLang="en-US"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endParaRPr>
            </a:p>
          </p:txBody>
        </p:sp>
        <p:sp>
          <p:nvSpPr>
            <p:cNvPr id="12" name="文本框 8"/>
            <p:cNvSpPr txBox="1"/>
            <p:nvPr/>
          </p:nvSpPr>
          <p:spPr>
            <a:xfrm>
              <a:off x="2587261" y="2871134"/>
              <a:ext cx="1805776" cy="48459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370769" y="1048485"/>
            <a:ext cx="2325600" cy="1513016"/>
            <a:chOff x="4370769" y="1048161"/>
            <a:chExt cx="2325600" cy="1512549"/>
          </a:xfrm>
        </p:grpSpPr>
        <p:sp>
          <p:nvSpPr>
            <p:cNvPr id="14" name="圆角矩形 2"/>
            <p:cNvSpPr/>
            <p:nvPr/>
          </p:nvSpPr>
          <p:spPr>
            <a:xfrm>
              <a:off x="4370769" y="1111652"/>
              <a:ext cx="2325600" cy="126047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02626 w 4351098"/>
                <a:gd name="connsiteY0-90" fmla="*/ 756084 h 2261022"/>
                <a:gd name="connsiteX1-91" fmla="*/ 858710 w 4351098"/>
                <a:gd name="connsiteY1-92" fmla="*/ 0 h 2261022"/>
                <a:gd name="connsiteX2-93" fmla="*/ 3595014 w 4351098"/>
                <a:gd name="connsiteY2-94" fmla="*/ 0 h 2261022"/>
                <a:gd name="connsiteX3-95" fmla="*/ 4351098 w 4351098"/>
                <a:gd name="connsiteY3-96" fmla="*/ 756084 h 2261022"/>
                <a:gd name="connsiteX4-97" fmla="*/ 4351098 w 4351098"/>
                <a:gd name="connsiteY4-98" fmla="*/ 756084 h 2261022"/>
                <a:gd name="connsiteX5-99" fmla="*/ 3595014 w 4351098"/>
                <a:gd name="connsiteY5-100" fmla="*/ 1512168 h 2261022"/>
                <a:gd name="connsiteX6-101" fmla="*/ 858710 w 4351098"/>
                <a:gd name="connsiteY6-102" fmla="*/ 1512168 h 2261022"/>
                <a:gd name="connsiteX7-103" fmla="*/ 88629 w 4351098"/>
                <a:gd name="connsiteY7-104" fmla="*/ 2261022 h 2261022"/>
                <a:gd name="connsiteX8-105" fmla="*/ 102626 w 435109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51098" h="2261022">
                  <a:moveTo>
                    <a:pt x="102626" y="756084"/>
                  </a:moveTo>
                  <a:cubicBezTo>
                    <a:pt x="230973" y="379247"/>
                    <a:pt x="441136" y="0"/>
                    <a:pt x="858710" y="0"/>
                  </a:cubicBezTo>
                  <a:lnTo>
                    <a:pt x="3595014" y="0"/>
                  </a:lnTo>
                  <a:cubicBezTo>
                    <a:pt x="4012588" y="0"/>
                    <a:pt x="4351098" y="338510"/>
                    <a:pt x="4351098" y="756084"/>
                  </a:cubicBezTo>
                  <a:lnTo>
                    <a:pt x="4351098" y="756084"/>
                  </a:lnTo>
                  <a:cubicBezTo>
                    <a:pt x="4351098" y="1173658"/>
                    <a:pt x="4012588" y="1512168"/>
                    <a:pt x="3595014" y="1512168"/>
                  </a:cubicBezTo>
                  <a:lnTo>
                    <a:pt x="858710" y="1512168"/>
                  </a:lnTo>
                  <a:cubicBezTo>
                    <a:pt x="316231" y="1484577"/>
                    <a:pt x="81639" y="2237407"/>
                    <a:pt x="88629" y="2261022"/>
                  </a:cubicBezTo>
                  <a:cubicBezTo>
                    <a:pt x="-37385" y="2135008"/>
                    <a:pt x="-25721" y="1132921"/>
                    <a:pt x="102626" y="756084"/>
                  </a:cubicBezTo>
                  <a:close/>
                </a:path>
              </a:pathLst>
            </a:cu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圆角矩形 2"/>
            <p:cNvSpPr/>
            <p:nvPr/>
          </p:nvSpPr>
          <p:spPr>
            <a:xfrm>
              <a:off x="4384075" y="1048161"/>
              <a:ext cx="2311878" cy="1512549"/>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76953 w 4325425"/>
                <a:gd name="connsiteY0-126" fmla="*/ 756084 h 2410587"/>
                <a:gd name="connsiteX1-127" fmla="*/ 833037 w 4325425"/>
                <a:gd name="connsiteY1-128" fmla="*/ 0 h 2410587"/>
                <a:gd name="connsiteX2-129" fmla="*/ 3569341 w 4325425"/>
                <a:gd name="connsiteY2-130" fmla="*/ 0 h 2410587"/>
                <a:gd name="connsiteX3-131" fmla="*/ 4325425 w 4325425"/>
                <a:gd name="connsiteY3-132" fmla="*/ 756084 h 2410587"/>
                <a:gd name="connsiteX4-133" fmla="*/ 4325425 w 4325425"/>
                <a:gd name="connsiteY4-134" fmla="*/ 756084 h 2410587"/>
                <a:gd name="connsiteX5-135" fmla="*/ 3569341 w 4325425"/>
                <a:gd name="connsiteY5-136" fmla="*/ 1512168 h 2410587"/>
                <a:gd name="connsiteX6-137" fmla="*/ 833037 w 4325425"/>
                <a:gd name="connsiteY6-138" fmla="*/ 1512168 h 2410587"/>
                <a:gd name="connsiteX7-139" fmla="*/ 55248 w 4325425"/>
                <a:gd name="connsiteY7-140" fmla="*/ 2410587 h 2410587"/>
                <a:gd name="connsiteX8-141" fmla="*/ 76953 w 4325425"/>
                <a:gd name="connsiteY8-142" fmla="*/ 756084 h 2410587"/>
                <a:gd name="connsiteX0-143" fmla="*/ 76954 w 4325426"/>
                <a:gd name="connsiteY0-144" fmla="*/ 756084 h 2713188"/>
                <a:gd name="connsiteX1-145" fmla="*/ 833038 w 4325426"/>
                <a:gd name="connsiteY1-146" fmla="*/ 0 h 2713188"/>
                <a:gd name="connsiteX2-147" fmla="*/ 3569342 w 4325426"/>
                <a:gd name="connsiteY2-148" fmla="*/ 0 h 2713188"/>
                <a:gd name="connsiteX3-149" fmla="*/ 4325426 w 4325426"/>
                <a:gd name="connsiteY3-150" fmla="*/ 756084 h 2713188"/>
                <a:gd name="connsiteX4-151" fmla="*/ 4325426 w 4325426"/>
                <a:gd name="connsiteY4-152" fmla="*/ 756084 h 2713188"/>
                <a:gd name="connsiteX5-153" fmla="*/ 3569342 w 4325426"/>
                <a:gd name="connsiteY5-154" fmla="*/ 1512168 h 2713188"/>
                <a:gd name="connsiteX6-155" fmla="*/ 833038 w 4325426"/>
                <a:gd name="connsiteY6-156" fmla="*/ 1512168 h 2713188"/>
                <a:gd name="connsiteX7-157" fmla="*/ 55249 w 4325426"/>
                <a:gd name="connsiteY7-158" fmla="*/ 2713188 h 2713188"/>
                <a:gd name="connsiteX8-159" fmla="*/ 76954 w 4325426"/>
                <a:gd name="connsiteY8-160" fmla="*/ 756084 h 2713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25426" h="2713188">
                  <a:moveTo>
                    <a:pt x="76954" y="756084"/>
                  </a:moveTo>
                  <a:cubicBezTo>
                    <a:pt x="206586" y="303886"/>
                    <a:pt x="415464" y="0"/>
                    <a:pt x="833038" y="0"/>
                  </a:cubicBezTo>
                  <a:lnTo>
                    <a:pt x="3569342" y="0"/>
                  </a:lnTo>
                  <a:cubicBezTo>
                    <a:pt x="3986916" y="0"/>
                    <a:pt x="4325426" y="338510"/>
                    <a:pt x="4325426" y="756084"/>
                  </a:cubicBezTo>
                  <a:lnTo>
                    <a:pt x="4325426" y="756084"/>
                  </a:lnTo>
                  <a:cubicBezTo>
                    <a:pt x="4325426" y="1173658"/>
                    <a:pt x="3986916" y="1512168"/>
                    <a:pt x="3569342" y="1512168"/>
                  </a:cubicBezTo>
                  <a:lnTo>
                    <a:pt x="833038" y="1512168"/>
                  </a:lnTo>
                  <a:cubicBezTo>
                    <a:pt x="290559" y="1484577"/>
                    <a:pt x="48259" y="2689573"/>
                    <a:pt x="55249" y="2713188"/>
                  </a:cubicBezTo>
                  <a:cubicBezTo>
                    <a:pt x="11034" y="2573541"/>
                    <a:pt x="-52678" y="1208282"/>
                    <a:pt x="76954" y="756084"/>
                  </a:cubicBez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TextBox 16"/>
            <p:cNvSpPr txBox="1"/>
            <p:nvPr/>
          </p:nvSpPr>
          <p:spPr>
            <a:xfrm>
              <a:off x="4518068" y="1107651"/>
              <a:ext cx="715879" cy="45069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rPr>
                <a:t>01</a:t>
              </a:r>
              <a:endParaRPr kumimoji="0" lang="zh-CN" altLang="en-US"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endParaRPr>
            </a:p>
          </p:txBody>
        </p:sp>
        <p:sp>
          <p:nvSpPr>
            <p:cNvPr id="17" name="文本框 8"/>
            <p:cNvSpPr txBox="1"/>
            <p:nvPr/>
          </p:nvSpPr>
          <p:spPr>
            <a:xfrm>
              <a:off x="4882786" y="1166159"/>
              <a:ext cx="1805776" cy="48459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369500" y="2020961"/>
            <a:ext cx="2454755" cy="1472542"/>
            <a:chOff x="4369499" y="2020337"/>
            <a:chExt cx="2454755" cy="1472088"/>
          </a:xfrm>
        </p:grpSpPr>
        <p:sp>
          <p:nvSpPr>
            <p:cNvPr id="19" name="圆角矩形 2"/>
            <p:cNvSpPr/>
            <p:nvPr/>
          </p:nvSpPr>
          <p:spPr>
            <a:xfrm>
              <a:off x="4382062" y="2090932"/>
              <a:ext cx="2441872" cy="1401493"/>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07316" h="2261022">
                  <a:moveTo>
                    <a:pt x="58844" y="756084"/>
                  </a:moveTo>
                  <a:cubicBezTo>
                    <a:pt x="84312" y="379247"/>
                    <a:pt x="397354" y="0"/>
                    <a:pt x="814928" y="0"/>
                  </a:cubicBezTo>
                  <a:lnTo>
                    <a:pt x="3551232" y="0"/>
                  </a:lnTo>
                  <a:cubicBezTo>
                    <a:pt x="3968806" y="0"/>
                    <a:pt x="4307316" y="338510"/>
                    <a:pt x="4307316" y="756084"/>
                  </a:cubicBezTo>
                  <a:lnTo>
                    <a:pt x="4307316" y="756084"/>
                  </a:lnTo>
                  <a:cubicBezTo>
                    <a:pt x="4307316" y="1173658"/>
                    <a:pt x="3968806" y="1512168"/>
                    <a:pt x="3551232" y="1512168"/>
                  </a:cubicBezTo>
                  <a:lnTo>
                    <a:pt x="814928" y="1512168"/>
                  </a:lnTo>
                  <a:cubicBezTo>
                    <a:pt x="272449" y="1484577"/>
                    <a:pt x="56611" y="2237407"/>
                    <a:pt x="63601" y="2261022"/>
                  </a:cubicBezTo>
                  <a:cubicBezTo>
                    <a:pt x="-62413" y="2135008"/>
                    <a:pt x="33376" y="1132921"/>
                    <a:pt x="58844" y="756084"/>
                  </a:cubicBezTo>
                  <a:close/>
                </a:path>
              </a:pathLst>
            </a:custGeom>
            <a:solidFill>
              <a:srgbClr val="01458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0" name="圆角矩形 2"/>
            <p:cNvSpPr/>
            <p:nvPr/>
          </p:nvSpPr>
          <p:spPr>
            <a:xfrm>
              <a:off x="4369499" y="2020337"/>
              <a:ext cx="2454755" cy="1471247"/>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TextBox 21"/>
            <p:cNvSpPr txBox="1"/>
            <p:nvPr/>
          </p:nvSpPr>
          <p:spPr>
            <a:xfrm>
              <a:off x="4551806" y="2091436"/>
              <a:ext cx="808564" cy="45069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rPr>
                <a:t>03</a:t>
              </a:r>
              <a:endParaRPr kumimoji="0" lang="zh-CN" altLang="en-US"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endParaRPr>
            </a:p>
          </p:txBody>
        </p:sp>
        <p:sp>
          <p:nvSpPr>
            <p:cNvPr id="22" name="文本框 8"/>
            <p:cNvSpPr txBox="1"/>
            <p:nvPr/>
          </p:nvSpPr>
          <p:spPr>
            <a:xfrm>
              <a:off x="5016136" y="2156759"/>
              <a:ext cx="1805776" cy="48459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351440" y="3124608"/>
            <a:ext cx="2375417" cy="1295620"/>
            <a:chOff x="4351439" y="3123644"/>
            <a:chExt cx="2375417" cy="1295220"/>
          </a:xfrm>
        </p:grpSpPr>
        <p:sp>
          <p:nvSpPr>
            <p:cNvPr id="24" name="圆角矩形 2"/>
            <p:cNvSpPr/>
            <p:nvPr/>
          </p:nvSpPr>
          <p:spPr>
            <a:xfrm>
              <a:off x="4351439" y="3185652"/>
              <a:ext cx="2375041" cy="123101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113796 w 4362268"/>
                <a:gd name="connsiteY0-90" fmla="*/ 756084 h 2261022"/>
                <a:gd name="connsiteX1-91" fmla="*/ 869880 w 4362268"/>
                <a:gd name="connsiteY1-92" fmla="*/ 0 h 2261022"/>
                <a:gd name="connsiteX2-93" fmla="*/ 3606184 w 4362268"/>
                <a:gd name="connsiteY2-94" fmla="*/ 0 h 2261022"/>
                <a:gd name="connsiteX3-95" fmla="*/ 4362268 w 4362268"/>
                <a:gd name="connsiteY3-96" fmla="*/ 756084 h 2261022"/>
                <a:gd name="connsiteX4-97" fmla="*/ 4362268 w 4362268"/>
                <a:gd name="connsiteY4-98" fmla="*/ 756084 h 2261022"/>
                <a:gd name="connsiteX5-99" fmla="*/ 3606184 w 4362268"/>
                <a:gd name="connsiteY5-100" fmla="*/ 1512168 h 2261022"/>
                <a:gd name="connsiteX6-101" fmla="*/ 869880 w 4362268"/>
                <a:gd name="connsiteY6-102" fmla="*/ 1512168 h 2261022"/>
                <a:gd name="connsiteX7-103" fmla="*/ 81731 w 4362268"/>
                <a:gd name="connsiteY7-104" fmla="*/ 2261022 h 2261022"/>
                <a:gd name="connsiteX8-105" fmla="*/ 113796 w 4362268"/>
                <a:gd name="connsiteY8-106" fmla="*/ 756084 h 22610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62268" h="2261022">
                  <a:moveTo>
                    <a:pt x="113796" y="756084"/>
                  </a:moveTo>
                  <a:cubicBezTo>
                    <a:pt x="245154" y="379247"/>
                    <a:pt x="452306" y="0"/>
                    <a:pt x="869880" y="0"/>
                  </a:cubicBezTo>
                  <a:lnTo>
                    <a:pt x="3606184" y="0"/>
                  </a:lnTo>
                  <a:cubicBezTo>
                    <a:pt x="4023758" y="0"/>
                    <a:pt x="4362268" y="338510"/>
                    <a:pt x="4362268" y="756084"/>
                  </a:cubicBezTo>
                  <a:lnTo>
                    <a:pt x="4362268" y="756084"/>
                  </a:lnTo>
                  <a:cubicBezTo>
                    <a:pt x="4362268" y="1173658"/>
                    <a:pt x="4023758" y="1512168"/>
                    <a:pt x="3606184" y="1512168"/>
                  </a:cubicBezTo>
                  <a:lnTo>
                    <a:pt x="869880" y="1512168"/>
                  </a:lnTo>
                  <a:cubicBezTo>
                    <a:pt x="327401" y="1484577"/>
                    <a:pt x="74741" y="2237407"/>
                    <a:pt x="81731" y="2261022"/>
                  </a:cubicBezTo>
                  <a:cubicBezTo>
                    <a:pt x="-44283" y="2135008"/>
                    <a:pt x="-17562" y="1132921"/>
                    <a:pt x="113796" y="756084"/>
                  </a:cubicBezTo>
                  <a:close/>
                </a:path>
              </a:pathLst>
            </a:custGeom>
            <a:gradFill flip="none" rotWithShape="1">
              <a:gsLst>
                <a:gs pos="29000">
                  <a:sysClr val="window" lastClr="FFFFFF">
                    <a:lumMod val="50000"/>
                  </a:sysClr>
                </a:gs>
                <a:gs pos="81000">
                  <a:sysClr val="windowText" lastClr="000000">
                    <a:lumMod val="50000"/>
                    <a:lumOff val="50000"/>
                  </a:sysClr>
                </a:gs>
                <a:gs pos="0">
                  <a:sysClr val="window" lastClr="FFFFFF">
                    <a:lumMod val="85000"/>
                  </a:sysClr>
                </a:gs>
                <a:gs pos="100000">
                  <a:sysClr val="window" lastClr="FFFFFF">
                    <a:lumMod val="7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5" name="圆角矩形 2"/>
            <p:cNvSpPr/>
            <p:nvPr/>
          </p:nvSpPr>
          <p:spPr>
            <a:xfrm>
              <a:off x="4363524" y="3123644"/>
              <a:ext cx="2363332" cy="1295220"/>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92290 w 4340762"/>
                <a:gd name="connsiteY0-126" fmla="*/ 756084 h 2378945"/>
                <a:gd name="connsiteX1-127" fmla="*/ 848374 w 4340762"/>
                <a:gd name="connsiteY1-128" fmla="*/ 0 h 2378945"/>
                <a:gd name="connsiteX2-129" fmla="*/ 3584678 w 4340762"/>
                <a:gd name="connsiteY2-130" fmla="*/ 0 h 2378945"/>
                <a:gd name="connsiteX3-131" fmla="*/ 4340762 w 4340762"/>
                <a:gd name="connsiteY3-132" fmla="*/ 756084 h 2378945"/>
                <a:gd name="connsiteX4-133" fmla="*/ 4340762 w 4340762"/>
                <a:gd name="connsiteY4-134" fmla="*/ 756084 h 2378945"/>
                <a:gd name="connsiteX5-135" fmla="*/ 3584678 w 4340762"/>
                <a:gd name="connsiteY5-136" fmla="*/ 1512168 h 2378945"/>
                <a:gd name="connsiteX6-137" fmla="*/ 848374 w 4340762"/>
                <a:gd name="connsiteY6-138" fmla="*/ 1512168 h 2378945"/>
                <a:gd name="connsiteX7-139" fmla="*/ 41813 w 4340762"/>
                <a:gd name="connsiteY7-140" fmla="*/ 2378945 h 2378945"/>
                <a:gd name="connsiteX8-141" fmla="*/ 92290 w 4340762"/>
                <a:gd name="connsiteY8-142" fmla="*/ 756084 h 23789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40762" h="2378945">
                  <a:moveTo>
                    <a:pt x="92290" y="756084"/>
                  </a:moveTo>
                  <a:cubicBezTo>
                    <a:pt x="226717" y="359593"/>
                    <a:pt x="430800" y="0"/>
                    <a:pt x="848374" y="0"/>
                  </a:cubicBezTo>
                  <a:lnTo>
                    <a:pt x="3584678" y="0"/>
                  </a:lnTo>
                  <a:cubicBezTo>
                    <a:pt x="4002252" y="0"/>
                    <a:pt x="4340762" y="338510"/>
                    <a:pt x="4340762" y="756084"/>
                  </a:cubicBezTo>
                  <a:lnTo>
                    <a:pt x="4340762" y="756084"/>
                  </a:lnTo>
                  <a:cubicBezTo>
                    <a:pt x="4340762" y="1173658"/>
                    <a:pt x="4002252" y="1512168"/>
                    <a:pt x="3584678" y="1512168"/>
                  </a:cubicBezTo>
                  <a:lnTo>
                    <a:pt x="848374" y="1512168"/>
                  </a:lnTo>
                  <a:cubicBezTo>
                    <a:pt x="305895" y="1484577"/>
                    <a:pt x="34823" y="2355330"/>
                    <a:pt x="41813" y="2378945"/>
                  </a:cubicBezTo>
                  <a:cubicBezTo>
                    <a:pt x="-2402" y="2239298"/>
                    <a:pt x="-42137" y="1152575"/>
                    <a:pt x="92290" y="756084"/>
                  </a:cubicBezTo>
                  <a:close/>
                </a:path>
              </a:pathLst>
            </a:cu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TextBox 26"/>
            <p:cNvSpPr txBox="1"/>
            <p:nvPr/>
          </p:nvSpPr>
          <p:spPr>
            <a:xfrm>
              <a:off x="4494837" y="3134710"/>
              <a:ext cx="715879" cy="45069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rPr>
                <a:t>05</a:t>
              </a:r>
              <a:endParaRPr kumimoji="0" lang="zh-CN" altLang="en-US" sz="2000" i="0" u="none" strike="noStrike" kern="0" cap="none" spc="0" normalizeH="0" baseline="0" noProof="0" dirty="0">
                <a:ln>
                  <a:noFill/>
                </a:ln>
                <a:solidFill>
                  <a:sysClr val="window" lastClr="FFFFFF"/>
                </a:solidFill>
                <a:effectLst/>
                <a:uLnTx/>
                <a:uFillTx/>
                <a:latin typeface="Agency FB" pitchFamily="34" charset="0"/>
                <a:ea typeface="微软雅黑" panose="020B0503020204020204" pitchFamily="34" charset="-122"/>
                <a:cs typeface="Arial" panose="020B0604020202020204" pitchFamily="34" charset="0"/>
              </a:endParaRPr>
            </a:p>
          </p:txBody>
        </p:sp>
        <p:sp>
          <p:nvSpPr>
            <p:cNvPr id="27" name="文本框 8"/>
            <p:cNvSpPr txBox="1"/>
            <p:nvPr/>
          </p:nvSpPr>
          <p:spPr>
            <a:xfrm>
              <a:off x="4901836" y="3223559"/>
              <a:ext cx="1805776" cy="48459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chemeClr val="bg1"/>
                  </a:solidFill>
                  <a:latin typeface="微软雅黑" panose="020B0503020204020204" pitchFamily="34" charset="-122"/>
                  <a:ea typeface="微软雅黑" panose="020B0503020204020204" pitchFamily="34" charset="-122"/>
                </a:rPr>
                <a:t>请在此输入你的标题</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1000"/>
                                        <p:tgtEl>
                                          <p:spTgt spid="2"/>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1000"/>
                                        <p:tgtEl>
                                          <p:spTgt spid="18"/>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1000"/>
                                        <p:tgtEl>
                                          <p:spTgt spid="8"/>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00759" y="1212381"/>
            <a:ext cx="5413194" cy="72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8" name="TextBox 7"/>
          <p:cNvSpPr txBox="1"/>
          <p:nvPr/>
        </p:nvSpPr>
        <p:spPr>
          <a:xfrm>
            <a:off x="2411760" y="1249401"/>
            <a:ext cx="5760640" cy="507825"/>
          </a:xfrm>
          <a:prstGeom prst="rect">
            <a:avLst/>
          </a:prstGeom>
          <a:noFill/>
        </p:spPr>
        <p:txBody>
          <a:bodyPr wrap="square" lIns="91434" tIns="45717" rIns="91434" bIns="45717"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字，模板中的所有颜色板式均可编辑替换，可以根据自己的需要更换自己喜欢的颜色与修改图表的布局，适当的增加或删除部分内容</a:t>
            </a:r>
          </a:p>
        </p:txBody>
      </p:sp>
      <p:sp>
        <p:nvSpPr>
          <p:cNvPr id="9" name="泪滴形 8"/>
          <p:cNvSpPr/>
          <p:nvPr/>
        </p:nvSpPr>
        <p:spPr>
          <a:xfrm>
            <a:off x="1186965" y="1203970"/>
            <a:ext cx="1008000" cy="10083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10" name="泪滴形 9"/>
          <p:cNvSpPr/>
          <p:nvPr/>
        </p:nvSpPr>
        <p:spPr>
          <a:xfrm>
            <a:off x="1186965" y="2464555"/>
            <a:ext cx="1008000" cy="100831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11" name="泪滴形 10"/>
          <p:cNvSpPr/>
          <p:nvPr/>
        </p:nvSpPr>
        <p:spPr>
          <a:xfrm>
            <a:off x="1186965" y="3725140"/>
            <a:ext cx="1008000" cy="100831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12" name="矩形 11"/>
          <p:cNvSpPr/>
          <p:nvPr/>
        </p:nvSpPr>
        <p:spPr>
          <a:xfrm>
            <a:off x="2500759" y="2428484"/>
            <a:ext cx="5413194" cy="720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TextBox 12"/>
          <p:cNvSpPr txBox="1"/>
          <p:nvPr/>
        </p:nvSpPr>
        <p:spPr>
          <a:xfrm>
            <a:off x="2411760" y="2482680"/>
            <a:ext cx="5760640" cy="507825"/>
          </a:xfrm>
          <a:prstGeom prst="rect">
            <a:avLst/>
          </a:prstGeom>
          <a:noFill/>
        </p:spPr>
        <p:txBody>
          <a:bodyPr wrap="square" lIns="91434" tIns="45717" rIns="91434" bIns="45717"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字，模板中的所有颜色板式均可编辑替换，可以根据自己的需要更换自己喜欢的颜色与修改图表的布局，适当的增加或删除部分内容</a:t>
            </a:r>
          </a:p>
        </p:txBody>
      </p:sp>
      <p:sp>
        <p:nvSpPr>
          <p:cNvPr id="14" name="矩形 13"/>
          <p:cNvSpPr/>
          <p:nvPr/>
        </p:nvSpPr>
        <p:spPr>
          <a:xfrm>
            <a:off x="2500759" y="3706840"/>
            <a:ext cx="5413194" cy="720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TextBox 14"/>
          <p:cNvSpPr txBox="1"/>
          <p:nvPr/>
        </p:nvSpPr>
        <p:spPr>
          <a:xfrm>
            <a:off x="2411760" y="3770459"/>
            <a:ext cx="5760640" cy="507825"/>
          </a:xfrm>
          <a:prstGeom prst="rect">
            <a:avLst/>
          </a:prstGeom>
          <a:noFill/>
        </p:spPr>
        <p:txBody>
          <a:bodyPr wrap="square" lIns="91434" tIns="45717" rIns="91434" bIns="45717"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字，模板中的所有颜色板式均可编辑替换，可以根据自己的需要更换自己喜欢的颜色与修改图表的布局，适当的增加或删除部分内容</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90"/>
                                          </p:val>
                                        </p:tav>
                                        <p:tav tm="100000">
                                          <p:val>
                                            <p:fltVal val="0"/>
                                          </p:val>
                                        </p:tav>
                                      </p:tavLst>
                                    </p:anim>
                                    <p:animEffect transition="in" filter="fade">
                                      <p:cBhvr>
                                        <p:cTn id="24" dur="500"/>
                                        <p:tgtEl>
                                          <p:spTgt spid="1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90"/>
                                          </p:val>
                                        </p:tav>
                                        <p:tav tm="100000">
                                          <p:val>
                                            <p:fltVal val="0"/>
                                          </p:val>
                                        </p:tav>
                                      </p:tavLst>
                                    </p:anim>
                                    <p:animEffect transition="in" filter="fade">
                                      <p:cBhvr>
                                        <p:cTn id="38" dur="500"/>
                                        <p:tgtEl>
                                          <p:spTgt spid="11"/>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P spid="11" grpId="0" animBg="1"/>
      <p:bldP spid="12" grpId="0" animBg="1"/>
      <p:bldP spid="13" grpId="0"/>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60851" y="2352331"/>
            <a:ext cx="3968074" cy="623248"/>
          </a:xfrm>
          <a:prstGeom prst="rect">
            <a:avLst/>
          </a:prstGeom>
        </p:spPr>
        <p:txBody>
          <a:bodyPr wrap="none" lIns="68580" tIns="34290" rIns="68580" bIns="34290">
            <a:spAutoFit/>
          </a:bodyPr>
          <a:lstStyle/>
          <a:p>
            <a:r>
              <a:rPr lang="zh-CN" altLang="en-US" sz="3600" dirty="0">
                <a:ln w="12700">
                  <a:noFill/>
                </a:ln>
                <a:solidFill>
                  <a:schemeClr val="tx1">
                    <a:lumMod val="65000"/>
                    <a:lumOff val="35000"/>
                  </a:schemeClr>
                </a:solidFill>
                <a:latin typeface="经典综艺体简" panose="02010609000101010101" pitchFamily="49" charset="-122"/>
                <a:ea typeface="经典综艺体简" panose="02010609000101010101" pitchFamily="49" charset="-122"/>
                <a:cs typeface="经典综艺体简" panose="02010609000101010101" pitchFamily="49" charset="-122"/>
              </a:rPr>
              <a:t>演讲完毕 谢谢观看</a:t>
            </a:r>
          </a:p>
        </p:txBody>
      </p:sp>
      <p:sp>
        <p:nvSpPr>
          <p:cNvPr id="5" name="矩形 259"/>
          <p:cNvSpPr>
            <a:spLocks noChangeArrowheads="1"/>
          </p:cNvSpPr>
          <p:nvPr/>
        </p:nvSpPr>
        <p:spPr bwMode="auto">
          <a:xfrm>
            <a:off x="4798467" y="3042077"/>
            <a:ext cx="3767477"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适用家长会</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教学汇报</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教育总结</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演讲汇报</a:t>
            </a:r>
            <a:r>
              <a:rPr lang="en-US" altLang="zh-CN" sz="1200" cap="all" dirty="0">
                <a:solidFill>
                  <a:schemeClr val="tx1">
                    <a:lumMod val="50000"/>
                    <a:lumOff val="50000"/>
                  </a:schemeClr>
                </a:solidFill>
                <a:cs typeface="Arial" panose="020B0604020202020204" pitchFamily="34" charset="0"/>
              </a:rPr>
              <a:t>|</a:t>
            </a:r>
            <a:r>
              <a:rPr lang="zh-CN" altLang="en-US" sz="1200" cap="all" dirty="0">
                <a:solidFill>
                  <a:schemeClr val="tx1">
                    <a:lumMod val="50000"/>
                    <a:lumOff val="50000"/>
                  </a:schemeClr>
                </a:solidFill>
                <a:cs typeface="Arial" panose="020B0604020202020204" pitchFamily="34" charset="0"/>
              </a:rPr>
              <a:t>教育培训</a:t>
            </a:r>
            <a:r>
              <a:rPr lang="en-US" altLang="zh-CN" sz="1200" cap="all" dirty="0">
                <a:solidFill>
                  <a:schemeClr val="tx1">
                    <a:lumMod val="50000"/>
                    <a:lumOff val="50000"/>
                  </a:schemeClr>
                </a:solidFill>
                <a:cs typeface="Arial" panose="020B0604020202020204" pitchFamily="34" charset="0"/>
              </a:rPr>
              <a:t>|</a:t>
            </a:r>
            <a:endParaRPr lang="zh-CN" altLang="en-US" sz="1200" cap="all" dirty="0">
              <a:solidFill>
                <a:schemeClr val="tx1">
                  <a:lumMod val="50000"/>
                  <a:lumOff val="50000"/>
                </a:schemeClr>
              </a:solidFill>
              <a:cs typeface="Arial" panose="020B0604020202020204" pitchFamily="34" charset="0"/>
            </a:endParaRPr>
          </a:p>
          <a:p>
            <a:pPr algn="r">
              <a:buNone/>
            </a:pPr>
            <a:endParaRPr lang="zh-CN" altLang="en-US" sz="1200" cap="all" dirty="0">
              <a:solidFill>
                <a:schemeClr val="tx1">
                  <a:lumMod val="50000"/>
                  <a:lumOff val="50000"/>
                </a:schemeClr>
              </a:solidFill>
              <a:cs typeface="Arial" panose="020B0604020202020204" pitchFamily="34" charset="0"/>
            </a:endParaRPr>
          </a:p>
        </p:txBody>
      </p:sp>
      <p:sp>
        <p:nvSpPr>
          <p:cNvPr id="6" name="矩形 5"/>
          <p:cNvSpPr/>
          <p:nvPr/>
        </p:nvSpPr>
        <p:spPr>
          <a:xfrm>
            <a:off x="4980101" y="1413877"/>
            <a:ext cx="1568378" cy="900246"/>
          </a:xfrm>
          <a:prstGeom prst="rect">
            <a:avLst/>
          </a:prstGeom>
        </p:spPr>
        <p:txBody>
          <a:bodyPr wrap="none" lIns="68580" tIns="34290" rIns="68580" bIns="34290">
            <a:spAutoFit/>
          </a:bodyPr>
          <a:lstStyle/>
          <a:p>
            <a:r>
              <a:rPr lang="en-US" altLang="zh-CN" sz="5400" b="1" spc="225" dirty="0" smtClean="0">
                <a:ln w="12700">
                  <a:noFill/>
                </a:ln>
                <a:solidFill>
                  <a:schemeClr val="accent1"/>
                </a:solidFill>
                <a:latin typeface="方正姚体" panose="02010601030101010101" pitchFamily="2" charset="-122"/>
                <a:ea typeface="方正姚体" panose="02010601030101010101" pitchFamily="2" charset="-122"/>
                <a:cs typeface="经典综艺体简" panose="02010609000101010101" pitchFamily="49" charset="-122"/>
              </a:rPr>
              <a:t>20xx</a:t>
            </a:r>
            <a:endParaRPr lang="zh-CN" altLang="en-US" sz="5400" b="1" spc="225" dirty="0">
              <a:ln w="12700">
                <a:noFill/>
              </a:ln>
              <a:solidFill>
                <a:schemeClr val="accent1"/>
              </a:solidFill>
              <a:latin typeface="方正姚体" panose="02010601030101010101" pitchFamily="2" charset="-122"/>
              <a:ea typeface="方正姚体" panose="02010601030101010101" pitchFamily="2" charset="-122"/>
              <a:cs typeface="经典综艺体简" panose="02010609000101010101" pitchFamily="49" charset="-122"/>
            </a:endParaRPr>
          </a:p>
        </p:txBody>
      </p:sp>
      <p:sp>
        <p:nvSpPr>
          <p:cNvPr id="7" name="矩形 259"/>
          <p:cNvSpPr>
            <a:spLocks noChangeArrowheads="1"/>
          </p:cNvSpPr>
          <p:nvPr/>
        </p:nvSpPr>
        <p:spPr bwMode="auto">
          <a:xfrm>
            <a:off x="4960851" y="3379064"/>
            <a:ext cx="3240360" cy="24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000" cap="all" dirty="0">
                <a:solidFill>
                  <a:schemeClr val="tx1">
                    <a:lumMod val="50000"/>
                    <a:lumOff val="50000"/>
                  </a:schemeClr>
                </a:solidFill>
                <a:cs typeface="Arial" panose="020B0604020202020204" pitchFamily="34" charset="0"/>
              </a:rPr>
              <a:t>汇报人：</a:t>
            </a:r>
            <a:r>
              <a:rPr lang="zh-CN" altLang="en-US" sz="1000" cap="all" dirty="0">
                <a:solidFill>
                  <a:schemeClr val="tx1">
                    <a:lumMod val="50000"/>
                    <a:lumOff val="50000"/>
                  </a:schemeClr>
                </a:solidFill>
                <a:cs typeface="Arial" panose="020B0604020202020204" pitchFamily="34" charset="0"/>
                <a:sym typeface="+mn-ea"/>
              </a:rPr>
              <a:t>代用名</a:t>
            </a:r>
            <a:r>
              <a:rPr lang="zh-CN" altLang="en-US" sz="1000" cap="all" dirty="0">
                <a:solidFill>
                  <a:schemeClr val="tx1">
                    <a:lumMod val="50000"/>
                    <a:lumOff val="50000"/>
                  </a:schemeClr>
                </a:solidFill>
                <a:cs typeface="Arial" panose="020B0604020202020204" pitchFamily="34" charset="0"/>
              </a:rPr>
              <a:t>      时间：</a:t>
            </a:r>
            <a:r>
              <a:rPr lang="en-US" altLang="zh-CN" sz="1000" cap="all" dirty="0" smtClean="0">
                <a:solidFill>
                  <a:schemeClr val="tx1">
                    <a:lumMod val="50000"/>
                    <a:lumOff val="50000"/>
                  </a:schemeClr>
                </a:solidFill>
                <a:cs typeface="Arial" panose="020B0604020202020204" pitchFamily="34" charset="0"/>
              </a:rPr>
              <a:t>20xxx</a:t>
            </a:r>
            <a:r>
              <a:rPr lang="zh-CN" altLang="en-US" sz="1000" cap="all" dirty="0">
                <a:solidFill>
                  <a:schemeClr val="tx1">
                    <a:lumMod val="50000"/>
                    <a:lumOff val="50000"/>
                  </a:schemeClr>
                </a:solidFill>
                <a:cs typeface="Arial" panose="020B0604020202020204" pitchFamily="34" charset="0"/>
              </a:rPr>
              <a:t>月</a:t>
            </a:r>
            <a:r>
              <a:rPr lang="en-US" altLang="zh-CN" sz="1000" cap="all" dirty="0">
                <a:solidFill>
                  <a:schemeClr val="tx1">
                    <a:lumMod val="50000"/>
                    <a:lumOff val="50000"/>
                  </a:schemeClr>
                </a:solidFill>
                <a:cs typeface="Arial" panose="020B0604020202020204" pitchFamily="34" charset="0"/>
              </a:rPr>
              <a:t>x</a:t>
            </a:r>
            <a:r>
              <a:rPr lang="zh-CN" altLang="en-US" sz="1000" cap="all" dirty="0">
                <a:solidFill>
                  <a:schemeClr val="tx1">
                    <a:lumMod val="50000"/>
                    <a:lumOff val="50000"/>
                  </a:schemeClr>
                </a:solidFill>
                <a:cs typeface="Arial" panose="020B0604020202020204" pitchFamily="34" charset="0"/>
              </a:rPr>
              <a:t>日</a:t>
            </a:r>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b="14656"/>
          <a:stretch>
            <a:fillRect/>
          </a:stretch>
        </p:blipFill>
        <p:spPr>
          <a:xfrm>
            <a:off x="412292" y="1654709"/>
            <a:ext cx="4183826" cy="277473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iterate type="lt">
                                    <p:tmPct val="2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par>
                          <p:cTn id="15" fill="hold">
                            <p:stCondLst>
                              <p:cond delay="1530"/>
                            </p:stCondLst>
                            <p:childTnLst>
                              <p:par>
                                <p:cTn id="16" presetID="23" presetClass="entr" presetSubtype="16" fill="hold" grpId="0" nodeType="afterEffect">
                                  <p:stCondLst>
                                    <p:cond delay="0"/>
                                  </p:stCondLst>
                                  <p:iterate type="lt">
                                    <p:tmPct val="2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childTnLst>
                          </p:cTn>
                        </p:par>
                        <p:par>
                          <p:cTn id="20" fill="hold">
                            <p:stCondLst>
                              <p:cond delay="21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childTnLst>
                          </p:cTn>
                        </p:par>
                        <p:par>
                          <p:cTn id="28" fill="hold">
                            <p:stCondLst>
                              <p:cond delay="390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5"/>
                                        </p:tgtEl>
                                      </p:cBhvr>
                                    </p:animEffect>
                                    <p:animScale>
                                      <p:cBhvr>
                                        <p:cTn id="31" dur="250" autoRev="1" fill="hold"/>
                                        <p:tgtEl>
                                          <p:spTgt spid="5"/>
                                        </p:tgtEl>
                                      </p:cBhvr>
                                      <p:by x="105000" y="105000"/>
                                    </p:animScale>
                                  </p:childTnLst>
                                </p:cTn>
                              </p:par>
                            </p:childTnLst>
                          </p:cTn>
                        </p:par>
                        <p:par>
                          <p:cTn id="32" fill="hold">
                            <p:stCondLst>
                              <p:cond delay="44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childTnLst>
                          </p:cTn>
                        </p:par>
                        <p:par>
                          <p:cTn id="40" fill="hold">
                            <p:stCondLst>
                              <p:cond delay="5750"/>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7"/>
                                        </p:tgtEl>
                                      </p:cBhvr>
                                    </p:animEffect>
                                    <p:animScale>
                                      <p:cBhvr>
                                        <p:cTn id="43"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6" grpId="0"/>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5"/>
          <p:cNvGrpSpPr/>
          <p:nvPr/>
        </p:nvGrpSpPr>
        <p:grpSpPr>
          <a:xfrm>
            <a:off x="2261474" y="2119635"/>
            <a:ext cx="599035" cy="585492"/>
            <a:chOff x="8150" y="2812"/>
            <a:chExt cx="873" cy="853"/>
          </a:xfrm>
        </p:grpSpPr>
        <p:sp>
          <p:nvSpPr>
            <p:cNvPr id="5" name="椭圆 4"/>
            <p:cNvSpPr/>
            <p:nvPr/>
          </p:nvSpPr>
          <p:spPr>
            <a:xfrm>
              <a:off x="8150" y="2812"/>
              <a:ext cx="853" cy="8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226" y="2881"/>
              <a:ext cx="797" cy="740"/>
            </a:xfrm>
            <a:prstGeom prst="rect">
              <a:avLst/>
            </a:prstGeom>
            <a:noFill/>
          </p:spPr>
          <p:txBody>
            <a:bodyPr wrap="square" rtlCol="0">
              <a:spAutoFit/>
            </a:bodyPr>
            <a:lstStyle/>
            <a:p>
              <a:r>
                <a:rPr lang="en-US" altLang="zh-CN" sz="2700" dirty="0">
                  <a:solidFill>
                    <a:schemeClr val="bg1"/>
                  </a:solidFill>
                  <a:latin typeface="Impact" panose="020B0806030902050204" charset="0"/>
                </a:rPr>
                <a:t>01</a:t>
              </a:r>
            </a:p>
          </p:txBody>
        </p:sp>
      </p:grpSp>
      <p:sp>
        <p:nvSpPr>
          <p:cNvPr id="7" name="文本框 6"/>
          <p:cNvSpPr txBox="1"/>
          <p:nvPr/>
        </p:nvSpPr>
        <p:spPr>
          <a:xfrm>
            <a:off x="3005682" y="2093063"/>
            <a:ext cx="2759849" cy="638636"/>
          </a:xfrm>
          <a:prstGeom prst="rect">
            <a:avLst/>
          </a:prstGeom>
          <a:noFill/>
        </p:spPr>
        <p:txBody>
          <a:bodyPr wrap="square" lIns="68580" tIns="34290" rIns="68580" bIns="34290" rtlCol="0">
            <a:spAutoFit/>
          </a:bodyPr>
          <a:lstStyle/>
          <a:p>
            <a:r>
              <a:rPr lang="zh-CN" altLang="en-US" sz="2800" dirty="0">
                <a:solidFill>
                  <a:schemeClr val="tx1">
                    <a:lumMod val="75000"/>
                    <a:lumOff val="25000"/>
                  </a:schemeClr>
                </a:solidFill>
                <a:ea typeface="微软雅黑" panose="020B0503020204020204" pitchFamily="34" charset="-122"/>
              </a:rPr>
              <a:t>教学背景</a:t>
            </a:r>
          </a:p>
          <a:p>
            <a:pPr lvl="0"/>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
        <p:nvSpPr>
          <p:cNvPr id="2" name="矩形 1"/>
          <p:cNvSpPr/>
          <p:nvPr/>
        </p:nvSpPr>
        <p:spPr>
          <a:xfrm>
            <a:off x="3005681" y="2778135"/>
            <a:ext cx="2490343" cy="584775"/>
          </a:xfrm>
          <a:prstGeom prst="rect">
            <a:avLst/>
          </a:prstGeom>
        </p:spPr>
        <p:txBody>
          <a:bodyPr wrap="square">
            <a:spAutoFit/>
          </a:bodyPr>
          <a:lstStyle/>
          <a:p>
            <a:r>
              <a:rPr lang="zh-CN" altLang="en-US" sz="800" dirty="0">
                <a:solidFill>
                  <a:schemeClr val="bg1">
                    <a:lumMod val="65000"/>
                  </a:scheme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14656"/>
          <a:stretch>
            <a:fillRect/>
          </a:stretch>
        </p:blipFill>
        <p:spPr>
          <a:xfrm>
            <a:off x="5765531" y="2282444"/>
            <a:ext cx="3733981" cy="247639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3837411" y="3011121"/>
            <a:ext cx="1469181" cy="1469635"/>
            <a:chOff x="2193191" y="1899415"/>
            <a:chExt cx="2421376" cy="2421376"/>
          </a:xfrm>
          <a:effectLst/>
        </p:grpSpPr>
        <p:sp>
          <p:nvSpPr>
            <p:cNvPr id="5" name="椭圆 4"/>
            <p:cNvSpPr/>
            <p:nvPr/>
          </p:nvSpPr>
          <p:spPr>
            <a:xfrm>
              <a:off x="2193191" y="1899415"/>
              <a:ext cx="2421376" cy="2421376"/>
            </a:xfrm>
            <a:prstGeom prst="ellipse">
              <a:avLst/>
            </a:prstGeom>
            <a:solidFill>
              <a:schemeClr val="accent1"/>
            </a:solidFill>
            <a:ln w="317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accent2"/>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3" name="组合 6"/>
          <p:cNvGrpSpPr/>
          <p:nvPr/>
        </p:nvGrpSpPr>
        <p:grpSpPr>
          <a:xfrm>
            <a:off x="2823370" y="3490916"/>
            <a:ext cx="652760" cy="652962"/>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4" name="组合 9"/>
          <p:cNvGrpSpPr/>
          <p:nvPr/>
        </p:nvGrpSpPr>
        <p:grpSpPr>
          <a:xfrm>
            <a:off x="5690894" y="3490916"/>
            <a:ext cx="652760" cy="652962"/>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scene3d>
              <a:camera prst="orthographicFront"/>
              <a:lightRig rig="threePt" dir="t"/>
            </a:scene3d>
            <a:sp3d prstMaterial="softEdge">
              <a:bevelT w="2540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7" name="组合 12"/>
          <p:cNvGrpSpPr/>
          <p:nvPr/>
        </p:nvGrpSpPr>
        <p:grpSpPr>
          <a:xfrm>
            <a:off x="4245620" y="2070092"/>
            <a:ext cx="652760" cy="652962"/>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scene3d>
              <a:camera prst="orthographicFront"/>
              <a:lightRig rig="threePt" dir="t"/>
            </a:scene3d>
            <a:sp3d prstMaterial="softEdge">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sp>
        <p:nvSpPr>
          <p:cNvPr id="16" name="饼形 18"/>
          <p:cNvSpPr/>
          <p:nvPr/>
        </p:nvSpPr>
        <p:spPr>
          <a:xfrm>
            <a:off x="3152595" y="2406548"/>
            <a:ext cx="1053098" cy="1051463"/>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accent1"/>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latin typeface="+mj-ea"/>
              <a:ea typeface="+mj-ea"/>
            </a:endParaRPr>
          </a:p>
        </p:txBody>
      </p:sp>
      <p:sp>
        <p:nvSpPr>
          <p:cNvPr id="17" name="饼形 18"/>
          <p:cNvSpPr/>
          <p:nvPr/>
        </p:nvSpPr>
        <p:spPr>
          <a:xfrm flipH="1">
            <a:off x="4934140" y="2406548"/>
            <a:ext cx="1053098" cy="1051463"/>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accent1"/>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latin typeface="+mj-ea"/>
              <a:ea typeface="+mj-ea"/>
            </a:endParaRPr>
          </a:p>
        </p:txBody>
      </p:sp>
      <p:grpSp>
        <p:nvGrpSpPr>
          <p:cNvPr id="10" name="组合 17"/>
          <p:cNvGrpSpPr/>
          <p:nvPr/>
        </p:nvGrpSpPr>
        <p:grpSpPr>
          <a:xfrm>
            <a:off x="3690831" y="1351347"/>
            <a:ext cx="1762338" cy="676813"/>
            <a:chOff x="5324179" y="1781948"/>
            <a:chExt cx="2349784" cy="902139"/>
          </a:xfrm>
        </p:grpSpPr>
        <p:sp>
          <p:nvSpPr>
            <p:cNvPr id="19" name="文本框 18"/>
            <p:cNvSpPr txBox="1"/>
            <p:nvPr/>
          </p:nvSpPr>
          <p:spPr bwMode="auto">
            <a:xfrm>
              <a:off x="5372352" y="2099492"/>
              <a:ext cx="2253439" cy="584595"/>
            </a:xfrm>
            <a:prstGeom prst="rect">
              <a:avLst/>
            </a:prstGeom>
            <a:noFill/>
          </p:spPr>
          <p:txBody>
            <a:bodyPr wrap="square">
              <a:spAutoFit/>
            </a:bodyPr>
            <a:lstStyle/>
            <a:p>
              <a:pPr>
                <a:lnSpc>
                  <a:spcPct val="125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此处添加详细文本描述，建议与标题相关并符合</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sp>
          <p:nvSpPr>
            <p:cNvPr id="20" name="文本框 19"/>
            <p:cNvSpPr txBox="1"/>
            <p:nvPr/>
          </p:nvSpPr>
          <p:spPr bwMode="auto">
            <a:xfrm>
              <a:off x="5324179" y="1781948"/>
              <a:ext cx="2349784" cy="369333"/>
            </a:xfrm>
            <a:prstGeom prst="rect">
              <a:avLst/>
            </a:prstGeom>
            <a:noFill/>
          </p:spPr>
          <p:txBody>
            <a:bodyPr wrap="square">
              <a:spAutoFit/>
            </a:bodyPr>
            <a:lstStyle/>
            <a:p>
              <a:pPr algn="ctr">
                <a:defRPr/>
              </a:pPr>
              <a:r>
                <a:rPr lang="zh-CN" altLang="en-US" sz="1200" spc="75"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grpSp>
        <p:nvGrpSpPr>
          <p:cNvPr id="13" name="组合 20"/>
          <p:cNvGrpSpPr/>
          <p:nvPr/>
        </p:nvGrpSpPr>
        <p:grpSpPr>
          <a:xfrm>
            <a:off x="6394902" y="3519289"/>
            <a:ext cx="1762338" cy="676377"/>
            <a:chOff x="2744012" y="4525702"/>
            <a:chExt cx="2349784" cy="901557"/>
          </a:xfrm>
        </p:grpSpPr>
        <p:sp>
          <p:nvSpPr>
            <p:cNvPr id="22" name="文本框 21"/>
            <p:cNvSpPr txBox="1"/>
            <p:nvPr/>
          </p:nvSpPr>
          <p:spPr bwMode="auto">
            <a:xfrm>
              <a:off x="2744012" y="4842664"/>
              <a:ext cx="2253439" cy="584595"/>
            </a:xfrm>
            <a:prstGeom prst="rect">
              <a:avLst/>
            </a:prstGeom>
            <a:noFill/>
          </p:spPr>
          <p:txBody>
            <a:bodyPr wrap="square">
              <a:spAutoFit/>
            </a:bodyPr>
            <a:lstStyle/>
            <a:p>
              <a:pPr>
                <a:lnSpc>
                  <a:spcPct val="125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此处添加详细文本描述，建议与标题相关并符合</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sp>
          <p:nvSpPr>
            <p:cNvPr id="23" name="文本框 2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grpSp>
        <p:nvGrpSpPr>
          <p:cNvPr id="18" name="组合 23"/>
          <p:cNvGrpSpPr/>
          <p:nvPr/>
        </p:nvGrpSpPr>
        <p:grpSpPr>
          <a:xfrm>
            <a:off x="774846" y="3439579"/>
            <a:ext cx="2104966" cy="690610"/>
            <a:chOff x="1033129" y="4507999"/>
            <a:chExt cx="2806618" cy="920527"/>
          </a:xfrm>
        </p:grpSpPr>
        <p:sp>
          <p:nvSpPr>
            <p:cNvPr id="25" name="文本框 24"/>
            <p:cNvSpPr txBox="1"/>
            <p:nvPr/>
          </p:nvSpPr>
          <p:spPr bwMode="auto">
            <a:xfrm>
              <a:off x="1586310" y="4843932"/>
              <a:ext cx="2253437" cy="584594"/>
            </a:xfrm>
            <a:prstGeom prst="rect">
              <a:avLst/>
            </a:prstGeom>
            <a:noFill/>
          </p:spPr>
          <p:txBody>
            <a:bodyPr wrap="square">
              <a:spAutoFit/>
            </a:bodyPr>
            <a:lstStyle/>
            <a:p>
              <a:pPr>
                <a:lnSpc>
                  <a:spcPct val="125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rPr>
                <a:t>此处添加详细文本描述，建议与标题相关并符合</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panose="020F0502020204030203" charset="0"/>
                <a:sym typeface="Lato Light" panose="020F0502020204030203" charset="0"/>
              </a:endParaRPr>
            </a:p>
          </p:txBody>
        </p:sp>
        <p:sp>
          <p:nvSpPr>
            <p:cNvPr id="26" name="文本框 25"/>
            <p:cNvSpPr txBox="1"/>
            <p:nvPr/>
          </p:nvSpPr>
          <p:spPr bwMode="auto">
            <a:xfrm>
              <a:off x="1033129" y="4507999"/>
              <a:ext cx="2349781" cy="369332"/>
            </a:xfrm>
            <a:prstGeom prst="rect">
              <a:avLst/>
            </a:prstGeom>
            <a:noFill/>
          </p:spPr>
          <p:txBody>
            <a:bodyPr wrap="square">
              <a:spAutoFit/>
            </a:bodyPr>
            <a:lstStyle/>
            <a:p>
              <a:pPr algn="r">
                <a:defRPr/>
              </a:pPr>
              <a:r>
                <a:rPr lang="zh-CN" altLang="en-US" sz="1200" spc="75"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sp>
        <p:nvSpPr>
          <p:cNvPr id="27" name="圆角矩形 26"/>
          <p:cNvSpPr/>
          <p:nvPr/>
        </p:nvSpPr>
        <p:spPr>
          <a:xfrm>
            <a:off x="4495998" y="3249979"/>
            <a:ext cx="152006" cy="265047"/>
          </a:xfrm>
          <a:prstGeom prst="roundRect">
            <a:avLst>
              <a:gd name="adj" fmla="val 50000"/>
            </a:avLst>
          </a:prstGeom>
          <a:solidFill>
            <a:schemeClr val="accent1"/>
          </a:solidFill>
          <a:ln w="127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8" name="Freeform 40"/>
          <p:cNvSpPr/>
          <p:nvPr/>
        </p:nvSpPr>
        <p:spPr bwMode="auto">
          <a:xfrm>
            <a:off x="4448695" y="2289288"/>
            <a:ext cx="246613" cy="223355"/>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accent3"/>
          </a:solidFill>
          <a:ln>
            <a:noFill/>
          </a:ln>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nvGrpSpPr>
          <p:cNvPr id="21" name="组合 28"/>
          <p:cNvGrpSpPr/>
          <p:nvPr/>
        </p:nvGrpSpPr>
        <p:grpSpPr>
          <a:xfrm>
            <a:off x="3039496" y="3704252"/>
            <a:ext cx="220508" cy="218910"/>
            <a:chOff x="7078908" y="5461438"/>
            <a:chExt cx="430461" cy="427208"/>
          </a:xfrm>
          <a:solidFill>
            <a:schemeClr val="accent2"/>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24" name="组合 31"/>
          <p:cNvGrpSpPr/>
          <p:nvPr/>
        </p:nvGrpSpPr>
        <p:grpSpPr>
          <a:xfrm>
            <a:off x="5890636" y="3678347"/>
            <a:ext cx="253279" cy="241690"/>
            <a:chOff x="8145843" y="5425657"/>
            <a:chExt cx="494435" cy="471664"/>
          </a:xfrm>
          <a:solidFill>
            <a:schemeClr val="accent4"/>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71"/>
          <p:cNvSpPr>
            <a:spLocks noChangeArrowheads="1"/>
          </p:cNvSpPr>
          <p:nvPr/>
        </p:nvSpPr>
        <p:spPr bwMode="auto">
          <a:xfrm>
            <a:off x="6349603" y="1548468"/>
            <a:ext cx="466725" cy="466788"/>
          </a:xfrm>
          <a:prstGeom prst="rect">
            <a:avLst/>
          </a:prstGeom>
          <a:solidFill>
            <a:schemeClr val="accent3"/>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2</a:t>
            </a: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20485" name="Oval 72"/>
          <p:cNvSpPr>
            <a:spLocks noChangeAspect="1"/>
          </p:cNvSpPr>
          <p:nvPr/>
        </p:nvSpPr>
        <p:spPr bwMode="auto">
          <a:xfrm>
            <a:off x="6259116" y="1449635"/>
            <a:ext cx="189309" cy="18933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A</a:t>
            </a:r>
          </a:p>
        </p:txBody>
      </p:sp>
      <p:sp>
        <p:nvSpPr>
          <p:cNvPr id="20486" name="Rectangle 73"/>
          <p:cNvSpPr>
            <a:spLocks noChangeArrowheads="1"/>
          </p:cNvSpPr>
          <p:nvPr/>
        </p:nvSpPr>
        <p:spPr bwMode="auto">
          <a:xfrm>
            <a:off x="6349603" y="2212927"/>
            <a:ext cx="466725" cy="466788"/>
          </a:xfrm>
          <a:prstGeom prst="rect">
            <a:avLst/>
          </a:prstGeom>
          <a:solidFill>
            <a:schemeClr val="accent3"/>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4</a:t>
            </a:r>
            <a:endParaRPr lang="id-ID" altLang="en-US">
              <a:solidFill>
                <a:srgbClr val="FFFFFF"/>
              </a:solidFill>
              <a:latin typeface="微软雅黑" panose="020B0503020204020204" pitchFamily="34" charset="-122"/>
              <a:ea typeface="微软雅黑" panose="020B0503020204020204" pitchFamily="34" charset="-122"/>
            </a:endParaRPr>
          </a:p>
        </p:txBody>
      </p:sp>
      <p:sp>
        <p:nvSpPr>
          <p:cNvPr id="20487" name="Oval 74"/>
          <p:cNvSpPr>
            <a:spLocks noChangeAspect="1"/>
          </p:cNvSpPr>
          <p:nvPr/>
        </p:nvSpPr>
        <p:spPr bwMode="auto">
          <a:xfrm>
            <a:off x="6259116" y="2114092"/>
            <a:ext cx="189309" cy="18933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B</a:t>
            </a:r>
          </a:p>
        </p:txBody>
      </p:sp>
      <p:sp>
        <p:nvSpPr>
          <p:cNvPr id="20488" name="Rectangle 75"/>
          <p:cNvSpPr>
            <a:spLocks noChangeArrowheads="1"/>
          </p:cNvSpPr>
          <p:nvPr/>
        </p:nvSpPr>
        <p:spPr bwMode="auto">
          <a:xfrm>
            <a:off x="6349603" y="2865478"/>
            <a:ext cx="466725" cy="466788"/>
          </a:xfrm>
          <a:prstGeom prst="rect">
            <a:avLst/>
          </a:prstGeom>
          <a:solidFill>
            <a:schemeClr val="accent3"/>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6</a:t>
            </a: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20489" name="Oval 76"/>
          <p:cNvSpPr>
            <a:spLocks noChangeAspect="1"/>
          </p:cNvSpPr>
          <p:nvPr/>
        </p:nvSpPr>
        <p:spPr bwMode="auto">
          <a:xfrm>
            <a:off x="6259116" y="2766643"/>
            <a:ext cx="189309" cy="18933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C</a:t>
            </a:r>
          </a:p>
        </p:txBody>
      </p:sp>
      <p:sp>
        <p:nvSpPr>
          <p:cNvPr id="20490" name="Rectangle 77"/>
          <p:cNvSpPr>
            <a:spLocks noChangeArrowheads="1"/>
          </p:cNvSpPr>
          <p:nvPr/>
        </p:nvSpPr>
        <p:spPr bwMode="auto">
          <a:xfrm>
            <a:off x="6349603" y="3516838"/>
            <a:ext cx="466725" cy="467979"/>
          </a:xfrm>
          <a:prstGeom prst="rect">
            <a:avLst/>
          </a:prstGeom>
          <a:solidFill>
            <a:schemeClr val="accent3"/>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8</a:t>
            </a: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20491" name="Oval 78"/>
          <p:cNvSpPr>
            <a:spLocks noChangeAspect="1"/>
          </p:cNvSpPr>
          <p:nvPr/>
        </p:nvSpPr>
        <p:spPr bwMode="auto">
          <a:xfrm>
            <a:off x="6259116" y="3419194"/>
            <a:ext cx="189309" cy="18814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D</a:t>
            </a:r>
          </a:p>
        </p:txBody>
      </p:sp>
      <p:sp>
        <p:nvSpPr>
          <p:cNvPr id="20492" name="Rectangle 7"/>
          <p:cNvSpPr>
            <a:spLocks noChangeArrowheads="1"/>
          </p:cNvSpPr>
          <p:nvPr/>
        </p:nvSpPr>
        <p:spPr bwMode="auto">
          <a:xfrm>
            <a:off x="2425304" y="1548468"/>
            <a:ext cx="467916" cy="466788"/>
          </a:xfrm>
          <a:prstGeom prst="rect">
            <a:avLst/>
          </a:prstGeom>
          <a:solidFill>
            <a:schemeClr val="accent2"/>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1</a:t>
            </a:r>
          </a:p>
        </p:txBody>
      </p:sp>
      <p:pic>
        <p:nvPicPr>
          <p:cNvPr id="20493" name="Group 4"/>
          <p:cNvPicPr>
            <a:picLocks noChangeArrowheads="1"/>
          </p:cNvPicPr>
          <p:nvPr/>
        </p:nvPicPr>
        <p:blipFill>
          <a:blip r:embed="rId3" cstate="print"/>
          <a:srcRect/>
          <a:stretch>
            <a:fillRect/>
          </a:stretch>
        </p:blipFill>
        <p:spPr bwMode="auto">
          <a:xfrm>
            <a:off x="4435079" y="4184870"/>
            <a:ext cx="273843" cy="402485"/>
          </a:xfrm>
          <a:prstGeom prst="rect">
            <a:avLst/>
          </a:prstGeom>
          <a:noFill/>
          <a:ln w="9525">
            <a:noFill/>
            <a:miter lim="800000"/>
            <a:headEnd/>
            <a:tailEnd/>
          </a:ln>
        </p:spPr>
      </p:pic>
      <p:sp>
        <p:nvSpPr>
          <p:cNvPr id="20494" name="Oval 26"/>
          <p:cNvSpPr>
            <a:spLocks noChangeAspect="1"/>
          </p:cNvSpPr>
          <p:nvPr/>
        </p:nvSpPr>
        <p:spPr bwMode="auto">
          <a:xfrm>
            <a:off x="2801540" y="1449635"/>
            <a:ext cx="189309" cy="18933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E</a:t>
            </a:r>
          </a:p>
        </p:txBody>
      </p:sp>
      <p:sp>
        <p:nvSpPr>
          <p:cNvPr id="20495" name="Rectangle 65"/>
          <p:cNvSpPr>
            <a:spLocks noChangeArrowheads="1"/>
          </p:cNvSpPr>
          <p:nvPr/>
        </p:nvSpPr>
        <p:spPr bwMode="auto">
          <a:xfrm>
            <a:off x="2425304" y="2212927"/>
            <a:ext cx="467916" cy="466788"/>
          </a:xfrm>
          <a:prstGeom prst="rect">
            <a:avLst/>
          </a:prstGeom>
          <a:solidFill>
            <a:schemeClr val="accent2"/>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3</a:t>
            </a: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20496" name="Oval 66"/>
          <p:cNvSpPr>
            <a:spLocks noChangeAspect="1"/>
          </p:cNvSpPr>
          <p:nvPr/>
        </p:nvSpPr>
        <p:spPr bwMode="auto">
          <a:xfrm>
            <a:off x="2801540" y="2114092"/>
            <a:ext cx="189309" cy="18933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F</a:t>
            </a:r>
          </a:p>
        </p:txBody>
      </p:sp>
      <p:sp>
        <p:nvSpPr>
          <p:cNvPr id="20497" name="Rectangle 67"/>
          <p:cNvSpPr>
            <a:spLocks noChangeArrowheads="1"/>
          </p:cNvSpPr>
          <p:nvPr/>
        </p:nvSpPr>
        <p:spPr bwMode="auto">
          <a:xfrm>
            <a:off x="2425304" y="2865478"/>
            <a:ext cx="467916" cy="466788"/>
          </a:xfrm>
          <a:prstGeom prst="rect">
            <a:avLst/>
          </a:prstGeom>
          <a:solidFill>
            <a:schemeClr val="accent2"/>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5</a:t>
            </a:r>
          </a:p>
        </p:txBody>
      </p:sp>
      <p:sp>
        <p:nvSpPr>
          <p:cNvPr id="20498" name="Oval 68"/>
          <p:cNvSpPr>
            <a:spLocks noChangeAspect="1"/>
          </p:cNvSpPr>
          <p:nvPr/>
        </p:nvSpPr>
        <p:spPr bwMode="auto">
          <a:xfrm>
            <a:off x="2801540" y="2766643"/>
            <a:ext cx="189309" cy="18933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G</a:t>
            </a:r>
          </a:p>
        </p:txBody>
      </p:sp>
      <p:sp>
        <p:nvSpPr>
          <p:cNvPr id="20499" name="Rectangle 69"/>
          <p:cNvSpPr>
            <a:spLocks noChangeArrowheads="1"/>
          </p:cNvSpPr>
          <p:nvPr/>
        </p:nvSpPr>
        <p:spPr bwMode="auto">
          <a:xfrm>
            <a:off x="2425304" y="3516838"/>
            <a:ext cx="467916" cy="467979"/>
          </a:xfrm>
          <a:prstGeom prst="rect">
            <a:avLst/>
          </a:prstGeom>
          <a:solidFill>
            <a:schemeClr val="accent2"/>
          </a:solidFill>
          <a:ln w="9525">
            <a:noFill/>
            <a:miter lim="800000"/>
          </a:ln>
        </p:spPr>
        <p:txBody>
          <a:bodyPr lIns="68577" tIns="34289" rIns="68577" bIns="34289" anchor="ctr"/>
          <a:lstStyle/>
          <a:p>
            <a:pPr algn="ctr" eaLnBrk="1" hangingPunct="1"/>
            <a:r>
              <a:rPr lang="en-AU" altLang="en-US">
                <a:solidFill>
                  <a:srgbClr val="FFFFFF"/>
                </a:solidFill>
                <a:latin typeface="微软雅黑" panose="020B0503020204020204" pitchFamily="34" charset="-122"/>
                <a:ea typeface="微软雅黑" panose="020B0503020204020204" pitchFamily="34" charset="-122"/>
              </a:rPr>
              <a:t>7</a:t>
            </a:r>
          </a:p>
        </p:txBody>
      </p:sp>
      <p:sp>
        <p:nvSpPr>
          <p:cNvPr id="20500" name="Oval 70"/>
          <p:cNvSpPr>
            <a:spLocks noChangeAspect="1"/>
          </p:cNvSpPr>
          <p:nvPr/>
        </p:nvSpPr>
        <p:spPr bwMode="auto">
          <a:xfrm>
            <a:off x="2801540" y="3419194"/>
            <a:ext cx="189309" cy="188144"/>
          </a:xfrm>
          <a:prstGeom prst="ellipse">
            <a:avLst/>
          </a:prstGeom>
          <a:solidFill>
            <a:srgbClr val="404040"/>
          </a:solidFill>
          <a:ln w="19050">
            <a:solidFill>
              <a:schemeClr val="bg1"/>
            </a:solidFill>
            <a:round/>
          </a:ln>
        </p:spPr>
        <p:txBody>
          <a:bodyPr lIns="0" tIns="0" rIns="0" bIns="0" anchor="ctr"/>
          <a:lstStyle/>
          <a:p>
            <a:pPr algn="ctr" eaLnBrk="1" hangingPunct="1"/>
            <a:r>
              <a:rPr lang="en-AU" altLang="en-US" sz="600" dirty="0">
                <a:solidFill>
                  <a:srgbClr val="FFFFFF"/>
                </a:solidFill>
                <a:latin typeface="微软雅黑" panose="020B0503020204020204" pitchFamily="34" charset="-122"/>
                <a:ea typeface="微软雅黑" panose="020B0503020204020204" pitchFamily="34" charset="-122"/>
              </a:rPr>
              <a:t>H</a:t>
            </a:r>
          </a:p>
        </p:txBody>
      </p:sp>
      <p:grpSp>
        <p:nvGrpSpPr>
          <p:cNvPr id="2" name="Group 6"/>
          <p:cNvGrpSpPr/>
          <p:nvPr/>
        </p:nvGrpSpPr>
        <p:grpSpPr bwMode="auto">
          <a:xfrm>
            <a:off x="3480198" y="1274588"/>
            <a:ext cx="2183606" cy="2916235"/>
            <a:chOff x="0" y="0"/>
            <a:chExt cx="2909888" cy="3888035"/>
          </a:xfrm>
          <a:solidFill>
            <a:schemeClr val="accent2"/>
          </a:solidFill>
        </p:grpSpPr>
        <p:sp>
          <p:nvSpPr>
            <p:cNvPr id="20510" name="Oval 27"/>
            <p:cNvSpPr>
              <a:spLocks noChangeArrowheads="1"/>
            </p:cNvSpPr>
            <p:nvPr/>
          </p:nvSpPr>
          <p:spPr bwMode="auto">
            <a:xfrm>
              <a:off x="0" y="2995859"/>
              <a:ext cx="2909888" cy="892175"/>
            </a:xfrm>
            <a:prstGeom prst="ellipse">
              <a:avLst/>
            </a:prstGeom>
            <a:grp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11" name="Freeform 28"/>
            <p:cNvSpPr/>
            <p:nvPr/>
          </p:nvSpPr>
          <p:spPr bwMode="auto">
            <a:xfrm>
              <a:off x="0" y="3441947"/>
              <a:ext cx="2909888" cy="446088"/>
            </a:xfrm>
            <a:custGeom>
              <a:avLst/>
              <a:gdLst>
                <a:gd name="T0" fmla="*/ 2147483647 w 1618"/>
                <a:gd name="T1" fmla="*/ 611503906 h 248"/>
                <a:gd name="T2" fmla="*/ 0 w 1618"/>
                <a:gd name="T3" fmla="*/ 0 h 248"/>
                <a:gd name="T4" fmla="*/ 0 w 1618"/>
                <a:gd name="T5" fmla="*/ 0 h 248"/>
                <a:gd name="T6" fmla="*/ 2147483647 w 1618"/>
                <a:gd name="T7" fmla="*/ 802397193 h 248"/>
                <a:gd name="T8" fmla="*/ 2147483647 w 1618"/>
                <a:gd name="T9" fmla="*/ 0 h 248"/>
                <a:gd name="T10" fmla="*/ 2147483647 w 1618"/>
                <a:gd name="T11" fmla="*/ 0 h 248"/>
                <a:gd name="T12" fmla="*/ 2147483647 w 1618"/>
                <a:gd name="T13" fmla="*/ 611503906 h 2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18" h="248">
                  <a:moveTo>
                    <a:pt x="809" y="189"/>
                  </a:moveTo>
                  <a:cubicBezTo>
                    <a:pt x="417" y="189"/>
                    <a:pt x="88" y="109"/>
                    <a:pt x="0" y="0"/>
                  </a:cubicBezTo>
                  <a:cubicBezTo>
                    <a:pt x="0" y="0"/>
                    <a:pt x="0" y="0"/>
                    <a:pt x="0" y="0"/>
                  </a:cubicBezTo>
                  <a:cubicBezTo>
                    <a:pt x="0" y="137"/>
                    <a:pt x="362" y="248"/>
                    <a:pt x="809" y="248"/>
                  </a:cubicBezTo>
                  <a:cubicBezTo>
                    <a:pt x="1256" y="248"/>
                    <a:pt x="1618" y="137"/>
                    <a:pt x="1618" y="0"/>
                  </a:cubicBezTo>
                  <a:cubicBezTo>
                    <a:pt x="1618" y="0"/>
                    <a:pt x="1618" y="0"/>
                    <a:pt x="1618" y="0"/>
                  </a:cubicBezTo>
                  <a:cubicBezTo>
                    <a:pt x="1529" y="109"/>
                    <a:pt x="1201" y="189"/>
                    <a:pt x="809" y="189"/>
                  </a:cubicBezTo>
                  <a:close/>
                </a:path>
              </a:pathLst>
            </a:custGeom>
            <a:grpFill/>
            <a:ln w="9525">
              <a:noFill/>
              <a:round/>
            </a:ln>
          </p:spPr>
          <p:txBody>
            <a:bodyPr/>
            <a:lstStyle/>
            <a:p>
              <a:endParaRPr lang="zh-CN" altLang="en-US"/>
            </a:p>
          </p:txBody>
        </p:sp>
        <p:sp>
          <p:nvSpPr>
            <p:cNvPr id="20512" name="Oval 29"/>
            <p:cNvSpPr>
              <a:spLocks noChangeArrowheads="1"/>
            </p:cNvSpPr>
            <p:nvPr/>
          </p:nvSpPr>
          <p:spPr bwMode="auto">
            <a:xfrm>
              <a:off x="173038" y="2559297"/>
              <a:ext cx="2563813" cy="787400"/>
            </a:xfrm>
            <a:prstGeom prst="ellipse">
              <a:avLst/>
            </a:prstGeom>
            <a:solidFill>
              <a:schemeClr val="accent4">
                <a:lumMod val="75000"/>
              </a:schemeClr>
            </a:solid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13" name="Freeform 30"/>
            <p:cNvSpPr/>
            <p:nvPr/>
          </p:nvSpPr>
          <p:spPr bwMode="auto">
            <a:xfrm>
              <a:off x="173038" y="2952997"/>
              <a:ext cx="2563813" cy="393700"/>
            </a:xfrm>
            <a:custGeom>
              <a:avLst/>
              <a:gdLst>
                <a:gd name="T0" fmla="*/ 2147483647 w 1426"/>
                <a:gd name="T1" fmla="*/ 539708768 h 219"/>
                <a:gd name="T2" fmla="*/ 0 w 1426"/>
                <a:gd name="T3" fmla="*/ 0 h 219"/>
                <a:gd name="T4" fmla="*/ 0 w 1426"/>
                <a:gd name="T5" fmla="*/ 0 h 219"/>
                <a:gd name="T6" fmla="*/ 2147483647 w 1426"/>
                <a:gd name="T7" fmla="*/ 707761142 h 219"/>
                <a:gd name="T8" fmla="*/ 2147483647 w 1426"/>
                <a:gd name="T9" fmla="*/ 0 h 219"/>
                <a:gd name="T10" fmla="*/ 2147483647 w 1426"/>
                <a:gd name="T11" fmla="*/ 0 h 219"/>
                <a:gd name="T12" fmla="*/ 2147483647 w 1426"/>
                <a:gd name="T13" fmla="*/ 539708768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26" h="219">
                  <a:moveTo>
                    <a:pt x="713" y="167"/>
                  </a:moveTo>
                  <a:cubicBezTo>
                    <a:pt x="367" y="167"/>
                    <a:pt x="78" y="96"/>
                    <a:pt x="0" y="0"/>
                  </a:cubicBezTo>
                  <a:cubicBezTo>
                    <a:pt x="0" y="0"/>
                    <a:pt x="0" y="0"/>
                    <a:pt x="0" y="0"/>
                  </a:cubicBezTo>
                  <a:cubicBezTo>
                    <a:pt x="0" y="121"/>
                    <a:pt x="319" y="219"/>
                    <a:pt x="713" y="219"/>
                  </a:cubicBezTo>
                  <a:cubicBezTo>
                    <a:pt x="1107" y="219"/>
                    <a:pt x="1426" y="121"/>
                    <a:pt x="1426" y="0"/>
                  </a:cubicBezTo>
                  <a:cubicBezTo>
                    <a:pt x="1426" y="0"/>
                    <a:pt x="1426" y="0"/>
                    <a:pt x="1426" y="0"/>
                  </a:cubicBezTo>
                  <a:cubicBezTo>
                    <a:pt x="1348" y="96"/>
                    <a:pt x="1059" y="167"/>
                    <a:pt x="713" y="167"/>
                  </a:cubicBezTo>
                  <a:close/>
                </a:path>
              </a:pathLst>
            </a:custGeom>
            <a:solidFill>
              <a:schemeClr val="accent4">
                <a:lumMod val="50000"/>
              </a:schemeClr>
            </a:solidFill>
            <a:ln w="9525">
              <a:noFill/>
              <a:round/>
            </a:ln>
          </p:spPr>
          <p:txBody>
            <a:bodyPr/>
            <a:lstStyle/>
            <a:p>
              <a:endParaRPr lang="zh-CN" altLang="en-US"/>
            </a:p>
          </p:txBody>
        </p:sp>
        <p:sp>
          <p:nvSpPr>
            <p:cNvPr id="20514" name="Oval 31"/>
            <p:cNvSpPr>
              <a:spLocks noChangeArrowheads="1"/>
            </p:cNvSpPr>
            <p:nvPr/>
          </p:nvSpPr>
          <p:spPr bwMode="auto">
            <a:xfrm>
              <a:off x="336550" y="2127497"/>
              <a:ext cx="2236788" cy="673100"/>
            </a:xfrm>
            <a:prstGeom prst="ellipse">
              <a:avLst/>
            </a:prstGeom>
            <a:solidFill>
              <a:schemeClr val="accent4"/>
            </a:solid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15" name="Freeform 32"/>
            <p:cNvSpPr/>
            <p:nvPr/>
          </p:nvSpPr>
          <p:spPr bwMode="auto">
            <a:xfrm>
              <a:off x="336550" y="2464047"/>
              <a:ext cx="2236788" cy="336550"/>
            </a:xfrm>
            <a:custGeom>
              <a:avLst/>
              <a:gdLst>
                <a:gd name="T0" fmla="*/ 2010940738 w 1244"/>
                <a:gd name="T1" fmla="*/ 463182787 h 187"/>
                <a:gd name="T2" fmla="*/ 0 w 1244"/>
                <a:gd name="T3" fmla="*/ 0 h 187"/>
                <a:gd name="T4" fmla="*/ 0 w 1244"/>
                <a:gd name="T5" fmla="*/ 0 h 187"/>
                <a:gd name="T6" fmla="*/ 2010940738 w 1244"/>
                <a:gd name="T7" fmla="*/ 605700013 h 187"/>
                <a:gd name="T8" fmla="*/ 2147483647 w 1244"/>
                <a:gd name="T9" fmla="*/ 0 h 187"/>
                <a:gd name="T10" fmla="*/ 2147483647 w 1244"/>
                <a:gd name="T11" fmla="*/ 0 h 187"/>
                <a:gd name="T12" fmla="*/ 2010940738 w 1244"/>
                <a:gd name="T13" fmla="*/ 463182787 h 1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4" h="187">
                  <a:moveTo>
                    <a:pt x="622" y="143"/>
                  </a:moveTo>
                  <a:cubicBezTo>
                    <a:pt x="321" y="143"/>
                    <a:pt x="68" y="82"/>
                    <a:pt x="0" y="0"/>
                  </a:cubicBezTo>
                  <a:cubicBezTo>
                    <a:pt x="0" y="0"/>
                    <a:pt x="0" y="0"/>
                    <a:pt x="0" y="0"/>
                  </a:cubicBezTo>
                  <a:cubicBezTo>
                    <a:pt x="0" y="103"/>
                    <a:pt x="278" y="187"/>
                    <a:pt x="622" y="187"/>
                  </a:cubicBezTo>
                  <a:cubicBezTo>
                    <a:pt x="966" y="187"/>
                    <a:pt x="1244" y="103"/>
                    <a:pt x="1244" y="0"/>
                  </a:cubicBezTo>
                  <a:cubicBezTo>
                    <a:pt x="1244" y="0"/>
                    <a:pt x="1244" y="0"/>
                    <a:pt x="1244" y="0"/>
                  </a:cubicBezTo>
                  <a:cubicBezTo>
                    <a:pt x="1176" y="82"/>
                    <a:pt x="923" y="143"/>
                    <a:pt x="622" y="143"/>
                  </a:cubicBezTo>
                  <a:close/>
                </a:path>
              </a:pathLst>
            </a:custGeom>
            <a:solidFill>
              <a:schemeClr val="accent4">
                <a:lumMod val="60000"/>
                <a:lumOff val="40000"/>
              </a:schemeClr>
            </a:solidFill>
            <a:ln w="9525">
              <a:noFill/>
              <a:round/>
            </a:ln>
          </p:spPr>
          <p:txBody>
            <a:bodyPr/>
            <a:lstStyle/>
            <a:p>
              <a:endParaRPr lang="zh-CN" altLang="en-US"/>
            </a:p>
          </p:txBody>
        </p:sp>
        <p:sp>
          <p:nvSpPr>
            <p:cNvPr id="20516" name="Oval 33"/>
            <p:cNvSpPr>
              <a:spLocks noChangeArrowheads="1"/>
            </p:cNvSpPr>
            <p:nvPr/>
          </p:nvSpPr>
          <p:spPr bwMode="auto">
            <a:xfrm>
              <a:off x="538163" y="1694109"/>
              <a:ext cx="1833563" cy="560388"/>
            </a:xfrm>
            <a:prstGeom prst="ellipse">
              <a:avLst/>
            </a:prstGeom>
            <a:solidFill>
              <a:schemeClr val="accent3"/>
            </a:solid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17" name="Freeform 34"/>
            <p:cNvSpPr/>
            <p:nvPr/>
          </p:nvSpPr>
          <p:spPr bwMode="auto">
            <a:xfrm>
              <a:off x="538163" y="1975097"/>
              <a:ext cx="1833563" cy="279400"/>
            </a:xfrm>
            <a:custGeom>
              <a:avLst/>
              <a:gdLst>
                <a:gd name="T0" fmla="*/ 1648017210 w 1020"/>
                <a:gd name="T1" fmla="*/ 381724877 h 156"/>
                <a:gd name="T2" fmla="*/ 0 w 1020"/>
                <a:gd name="T3" fmla="*/ 0 h 156"/>
                <a:gd name="T4" fmla="*/ 0 w 1020"/>
                <a:gd name="T5" fmla="*/ 0 h 156"/>
                <a:gd name="T6" fmla="*/ 1648017210 w 1020"/>
                <a:gd name="T7" fmla="*/ 500412564 h 156"/>
                <a:gd name="T8" fmla="*/ 2147483647 w 1020"/>
                <a:gd name="T9" fmla="*/ 0 h 156"/>
                <a:gd name="T10" fmla="*/ 2147483647 w 1020"/>
                <a:gd name="T11" fmla="*/ 0 h 156"/>
                <a:gd name="T12" fmla="*/ 1648017210 w 1020"/>
                <a:gd name="T13" fmla="*/ 381724877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0" h="156">
                  <a:moveTo>
                    <a:pt x="510" y="119"/>
                  </a:moveTo>
                  <a:cubicBezTo>
                    <a:pt x="263" y="119"/>
                    <a:pt x="56" y="68"/>
                    <a:pt x="0" y="0"/>
                  </a:cubicBezTo>
                  <a:cubicBezTo>
                    <a:pt x="0" y="0"/>
                    <a:pt x="0" y="0"/>
                    <a:pt x="0" y="0"/>
                  </a:cubicBezTo>
                  <a:cubicBezTo>
                    <a:pt x="0" y="86"/>
                    <a:pt x="228" y="156"/>
                    <a:pt x="510" y="156"/>
                  </a:cubicBezTo>
                  <a:cubicBezTo>
                    <a:pt x="792" y="156"/>
                    <a:pt x="1020" y="86"/>
                    <a:pt x="1020" y="0"/>
                  </a:cubicBezTo>
                  <a:cubicBezTo>
                    <a:pt x="1020" y="0"/>
                    <a:pt x="1020" y="0"/>
                    <a:pt x="1020" y="0"/>
                  </a:cubicBezTo>
                  <a:cubicBezTo>
                    <a:pt x="964" y="68"/>
                    <a:pt x="757" y="119"/>
                    <a:pt x="510" y="119"/>
                  </a:cubicBezTo>
                  <a:close/>
                </a:path>
              </a:pathLst>
            </a:custGeom>
            <a:solidFill>
              <a:schemeClr val="accent3">
                <a:lumMod val="75000"/>
              </a:schemeClr>
            </a:solidFill>
            <a:ln w="9525">
              <a:noFill/>
              <a:round/>
            </a:ln>
          </p:spPr>
          <p:txBody>
            <a:bodyPr/>
            <a:lstStyle/>
            <a:p>
              <a:endParaRPr lang="zh-CN" altLang="en-US"/>
            </a:p>
          </p:txBody>
        </p:sp>
        <p:sp>
          <p:nvSpPr>
            <p:cNvPr id="20518" name="Oval 35"/>
            <p:cNvSpPr>
              <a:spLocks noChangeArrowheads="1"/>
            </p:cNvSpPr>
            <p:nvPr/>
          </p:nvSpPr>
          <p:spPr bwMode="auto">
            <a:xfrm>
              <a:off x="711200" y="1257547"/>
              <a:ext cx="1489075" cy="455613"/>
            </a:xfrm>
            <a:prstGeom prst="ellipse">
              <a:avLst/>
            </a:prstGeom>
            <a:grp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19" name="Freeform 36"/>
            <p:cNvSpPr/>
            <p:nvPr/>
          </p:nvSpPr>
          <p:spPr bwMode="auto">
            <a:xfrm>
              <a:off x="711200" y="1486147"/>
              <a:ext cx="1489075" cy="227013"/>
            </a:xfrm>
            <a:custGeom>
              <a:avLst/>
              <a:gdLst>
                <a:gd name="T0" fmla="*/ 1338976959 w 828"/>
                <a:gd name="T1" fmla="*/ 309931733 h 127"/>
                <a:gd name="T2" fmla="*/ 0 w 828"/>
                <a:gd name="T3" fmla="*/ 0 h 127"/>
                <a:gd name="T4" fmla="*/ 0 w 828"/>
                <a:gd name="T5" fmla="*/ 0 h 127"/>
                <a:gd name="T6" fmla="*/ 1338976959 w 828"/>
                <a:gd name="T7" fmla="*/ 405786631 h 127"/>
                <a:gd name="T8" fmla="*/ 2147483647 w 828"/>
                <a:gd name="T9" fmla="*/ 0 h 127"/>
                <a:gd name="T10" fmla="*/ 2147483647 w 828"/>
                <a:gd name="T11" fmla="*/ 0 h 127"/>
                <a:gd name="T12" fmla="*/ 1338976959 w 828"/>
                <a:gd name="T13" fmla="*/ 309931733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8" h="127">
                  <a:moveTo>
                    <a:pt x="414" y="97"/>
                  </a:moveTo>
                  <a:cubicBezTo>
                    <a:pt x="213" y="97"/>
                    <a:pt x="45" y="56"/>
                    <a:pt x="0" y="0"/>
                  </a:cubicBezTo>
                  <a:cubicBezTo>
                    <a:pt x="0" y="0"/>
                    <a:pt x="0" y="0"/>
                    <a:pt x="0" y="0"/>
                  </a:cubicBezTo>
                  <a:cubicBezTo>
                    <a:pt x="0" y="70"/>
                    <a:pt x="185" y="127"/>
                    <a:pt x="414" y="127"/>
                  </a:cubicBezTo>
                  <a:cubicBezTo>
                    <a:pt x="643" y="127"/>
                    <a:pt x="828" y="70"/>
                    <a:pt x="828" y="0"/>
                  </a:cubicBezTo>
                  <a:cubicBezTo>
                    <a:pt x="828" y="0"/>
                    <a:pt x="828" y="0"/>
                    <a:pt x="828" y="0"/>
                  </a:cubicBezTo>
                  <a:cubicBezTo>
                    <a:pt x="783" y="56"/>
                    <a:pt x="615" y="97"/>
                    <a:pt x="414" y="97"/>
                  </a:cubicBezTo>
                  <a:close/>
                </a:path>
              </a:pathLst>
            </a:custGeom>
            <a:grpFill/>
            <a:ln w="9525">
              <a:noFill/>
              <a:round/>
            </a:ln>
          </p:spPr>
          <p:txBody>
            <a:bodyPr/>
            <a:lstStyle/>
            <a:p>
              <a:endParaRPr lang="zh-CN" altLang="en-US"/>
            </a:p>
          </p:txBody>
        </p:sp>
        <p:sp>
          <p:nvSpPr>
            <p:cNvPr id="20520" name="Oval 37"/>
            <p:cNvSpPr>
              <a:spLocks noChangeArrowheads="1"/>
            </p:cNvSpPr>
            <p:nvPr/>
          </p:nvSpPr>
          <p:spPr bwMode="auto">
            <a:xfrm>
              <a:off x="917575" y="854322"/>
              <a:ext cx="1074738" cy="341313"/>
            </a:xfrm>
            <a:prstGeom prst="ellipse">
              <a:avLst/>
            </a:prstGeom>
            <a:grp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21" name="Freeform 38"/>
            <p:cNvSpPr/>
            <p:nvPr/>
          </p:nvSpPr>
          <p:spPr bwMode="auto">
            <a:xfrm>
              <a:off x="917575" y="1025772"/>
              <a:ext cx="1074738" cy="169863"/>
            </a:xfrm>
            <a:custGeom>
              <a:avLst/>
              <a:gdLst>
                <a:gd name="T0" fmla="*/ 965770710 w 598"/>
                <a:gd name="T1" fmla="*/ 233384610 h 95"/>
                <a:gd name="T2" fmla="*/ 0 w 598"/>
                <a:gd name="T3" fmla="*/ 0 h 95"/>
                <a:gd name="T4" fmla="*/ 0 w 598"/>
                <a:gd name="T5" fmla="*/ 0 h 95"/>
                <a:gd name="T6" fmla="*/ 965770710 w 598"/>
                <a:gd name="T7" fmla="*/ 303720408 h 95"/>
                <a:gd name="T8" fmla="*/ 1931541419 w 598"/>
                <a:gd name="T9" fmla="*/ 0 h 95"/>
                <a:gd name="T10" fmla="*/ 1931541419 w 598"/>
                <a:gd name="T11" fmla="*/ 0 h 95"/>
                <a:gd name="T12" fmla="*/ 965770710 w 598"/>
                <a:gd name="T13" fmla="*/ 23338461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8" h="95">
                  <a:moveTo>
                    <a:pt x="299" y="73"/>
                  </a:moveTo>
                  <a:cubicBezTo>
                    <a:pt x="154" y="73"/>
                    <a:pt x="33" y="42"/>
                    <a:pt x="0" y="0"/>
                  </a:cubicBezTo>
                  <a:cubicBezTo>
                    <a:pt x="0" y="0"/>
                    <a:pt x="0" y="0"/>
                    <a:pt x="0" y="0"/>
                  </a:cubicBezTo>
                  <a:cubicBezTo>
                    <a:pt x="0" y="53"/>
                    <a:pt x="134" y="95"/>
                    <a:pt x="299" y="95"/>
                  </a:cubicBezTo>
                  <a:cubicBezTo>
                    <a:pt x="464" y="95"/>
                    <a:pt x="598" y="53"/>
                    <a:pt x="598" y="0"/>
                  </a:cubicBezTo>
                  <a:cubicBezTo>
                    <a:pt x="598" y="0"/>
                    <a:pt x="598" y="0"/>
                    <a:pt x="598" y="0"/>
                  </a:cubicBezTo>
                  <a:cubicBezTo>
                    <a:pt x="565" y="42"/>
                    <a:pt x="444" y="73"/>
                    <a:pt x="299" y="73"/>
                  </a:cubicBezTo>
                  <a:close/>
                </a:path>
              </a:pathLst>
            </a:custGeom>
            <a:grpFill/>
            <a:ln w="9525">
              <a:noFill/>
              <a:round/>
            </a:ln>
          </p:spPr>
          <p:txBody>
            <a:bodyPr/>
            <a:lstStyle/>
            <a:p>
              <a:endParaRPr lang="zh-CN" altLang="en-US"/>
            </a:p>
          </p:txBody>
        </p:sp>
        <p:sp>
          <p:nvSpPr>
            <p:cNvPr id="20522" name="Oval 39"/>
            <p:cNvSpPr>
              <a:spLocks noChangeArrowheads="1"/>
            </p:cNvSpPr>
            <p:nvPr/>
          </p:nvSpPr>
          <p:spPr bwMode="auto">
            <a:xfrm>
              <a:off x="1104900" y="498722"/>
              <a:ext cx="700088" cy="233363"/>
            </a:xfrm>
            <a:prstGeom prst="ellipse">
              <a:avLst/>
            </a:prstGeom>
            <a:grp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23" name="Freeform 40"/>
            <p:cNvSpPr/>
            <p:nvPr/>
          </p:nvSpPr>
          <p:spPr bwMode="auto">
            <a:xfrm>
              <a:off x="1104900" y="614609"/>
              <a:ext cx="700088" cy="117475"/>
            </a:xfrm>
            <a:custGeom>
              <a:avLst/>
              <a:gdLst>
                <a:gd name="T0" fmla="*/ 628363087 w 390"/>
                <a:gd name="T1" fmla="*/ 163317360 h 65"/>
                <a:gd name="T2" fmla="*/ 0 w 390"/>
                <a:gd name="T3" fmla="*/ 0 h 65"/>
                <a:gd name="T4" fmla="*/ 0 w 390"/>
                <a:gd name="T5" fmla="*/ 0 h 65"/>
                <a:gd name="T6" fmla="*/ 628363087 w 390"/>
                <a:gd name="T7" fmla="*/ 212313471 h 65"/>
                <a:gd name="T8" fmla="*/ 1256726174 w 390"/>
                <a:gd name="T9" fmla="*/ 0 h 65"/>
                <a:gd name="T10" fmla="*/ 1256726174 w 390"/>
                <a:gd name="T11" fmla="*/ 0 h 65"/>
                <a:gd name="T12" fmla="*/ 628363087 w 390"/>
                <a:gd name="T13" fmla="*/ 163317360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0" h="65">
                  <a:moveTo>
                    <a:pt x="195" y="50"/>
                  </a:moveTo>
                  <a:cubicBezTo>
                    <a:pt x="101" y="50"/>
                    <a:pt x="22" y="28"/>
                    <a:pt x="0" y="0"/>
                  </a:cubicBezTo>
                  <a:cubicBezTo>
                    <a:pt x="0" y="0"/>
                    <a:pt x="0" y="0"/>
                    <a:pt x="0" y="0"/>
                  </a:cubicBezTo>
                  <a:cubicBezTo>
                    <a:pt x="0" y="36"/>
                    <a:pt x="87" y="65"/>
                    <a:pt x="195" y="65"/>
                  </a:cubicBezTo>
                  <a:cubicBezTo>
                    <a:pt x="302" y="65"/>
                    <a:pt x="390" y="36"/>
                    <a:pt x="390" y="0"/>
                  </a:cubicBezTo>
                  <a:cubicBezTo>
                    <a:pt x="390" y="0"/>
                    <a:pt x="390" y="0"/>
                    <a:pt x="390" y="0"/>
                  </a:cubicBezTo>
                  <a:cubicBezTo>
                    <a:pt x="368" y="28"/>
                    <a:pt x="289" y="50"/>
                    <a:pt x="195" y="50"/>
                  </a:cubicBezTo>
                  <a:close/>
                </a:path>
              </a:pathLst>
            </a:custGeom>
            <a:grpFill/>
            <a:ln w="9525">
              <a:noFill/>
              <a:round/>
            </a:ln>
          </p:spPr>
          <p:txBody>
            <a:bodyPr/>
            <a:lstStyle/>
            <a:p>
              <a:endParaRPr lang="zh-CN" altLang="en-US"/>
            </a:p>
          </p:txBody>
        </p:sp>
        <p:sp>
          <p:nvSpPr>
            <p:cNvPr id="20524" name="Oval 41"/>
            <p:cNvSpPr>
              <a:spLocks noChangeArrowheads="1"/>
            </p:cNvSpPr>
            <p:nvPr/>
          </p:nvSpPr>
          <p:spPr bwMode="auto">
            <a:xfrm>
              <a:off x="1257300" y="259009"/>
              <a:ext cx="395288" cy="122238"/>
            </a:xfrm>
            <a:prstGeom prst="ellipse">
              <a:avLst/>
            </a:prstGeom>
            <a:grpFill/>
            <a:ln w="9525">
              <a:noFill/>
              <a:round/>
            </a:ln>
          </p:spPr>
          <p:txBody>
            <a:bodyPr/>
            <a:lstStyle/>
            <a:p>
              <a:pPr eaLnBrk="1" hangingPunct="1"/>
              <a:endParaRPr lang="id-ID" altLang="en-US" b="1">
                <a:solidFill>
                  <a:srgbClr val="FFFFFF"/>
                </a:solidFill>
                <a:latin typeface="微软雅黑" panose="020B0503020204020204" pitchFamily="34" charset="-122"/>
                <a:ea typeface="微软雅黑" panose="020B0503020204020204" pitchFamily="34" charset="-122"/>
              </a:endParaRPr>
            </a:p>
          </p:txBody>
        </p:sp>
        <p:sp>
          <p:nvSpPr>
            <p:cNvPr id="20525" name="Freeform 42"/>
            <p:cNvSpPr/>
            <p:nvPr/>
          </p:nvSpPr>
          <p:spPr bwMode="auto">
            <a:xfrm>
              <a:off x="1257300" y="320922"/>
              <a:ext cx="395288" cy="60325"/>
            </a:xfrm>
            <a:custGeom>
              <a:avLst/>
              <a:gdLst>
                <a:gd name="T0" fmla="*/ 355119552 w 220"/>
                <a:gd name="T1" fmla="*/ 81848605 h 34"/>
                <a:gd name="T2" fmla="*/ 0 w 220"/>
                <a:gd name="T3" fmla="*/ 0 h 34"/>
                <a:gd name="T4" fmla="*/ 0 w 220"/>
                <a:gd name="T5" fmla="*/ 0 h 34"/>
                <a:gd name="T6" fmla="*/ 355119552 w 220"/>
                <a:gd name="T7" fmla="*/ 107032518 h 34"/>
                <a:gd name="T8" fmla="*/ 710239104 w 220"/>
                <a:gd name="T9" fmla="*/ 0 h 34"/>
                <a:gd name="T10" fmla="*/ 710239104 w 220"/>
                <a:gd name="T11" fmla="*/ 0 h 34"/>
                <a:gd name="T12" fmla="*/ 355119552 w 220"/>
                <a:gd name="T13" fmla="*/ 81848605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34">
                  <a:moveTo>
                    <a:pt x="110" y="26"/>
                  </a:moveTo>
                  <a:cubicBezTo>
                    <a:pt x="57" y="26"/>
                    <a:pt x="12" y="15"/>
                    <a:pt x="0" y="0"/>
                  </a:cubicBezTo>
                  <a:cubicBezTo>
                    <a:pt x="0" y="0"/>
                    <a:pt x="0" y="0"/>
                    <a:pt x="0" y="0"/>
                  </a:cubicBezTo>
                  <a:cubicBezTo>
                    <a:pt x="0" y="19"/>
                    <a:pt x="49" y="34"/>
                    <a:pt x="110" y="34"/>
                  </a:cubicBezTo>
                  <a:cubicBezTo>
                    <a:pt x="171" y="34"/>
                    <a:pt x="220" y="19"/>
                    <a:pt x="220" y="0"/>
                  </a:cubicBezTo>
                  <a:cubicBezTo>
                    <a:pt x="220" y="0"/>
                    <a:pt x="220" y="0"/>
                    <a:pt x="220" y="0"/>
                  </a:cubicBezTo>
                  <a:cubicBezTo>
                    <a:pt x="208" y="15"/>
                    <a:pt x="163" y="26"/>
                    <a:pt x="110" y="26"/>
                  </a:cubicBezTo>
                  <a:close/>
                </a:path>
              </a:pathLst>
            </a:custGeom>
            <a:grpFill/>
            <a:ln w="9525">
              <a:noFill/>
              <a:round/>
            </a:ln>
          </p:spPr>
          <p:txBody>
            <a:bodyPr/>
            <a:lstStyle/>
            <a:p>
              <a:endParaRPr lang="zh-CN" altLang="en-US"/>
            </a:p>
          </p:txBody>
        </p:sp>
        <p:sp>
          <p:nvSpPr>
            <p:cNvPr id="20526" name="Rectangle 86"/>
            <p:cNvSpPr>
              <a:spLocks noChangeArrowheads="1"/>
            </p:cNvSpPr>
            <p:nvPr/>
          </p:nvSpPr>
          <p:spPr bwMode="auto">
            <a:xfrm>
              <a:off x="1391626" y="3498816"/>
              <a:ext cx="126638"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H</a:t>
              </a:r>
            </a:p>
          </p:txBody>
        </p:sp>
        <p:sp>
          <p:nvSpPr>
            <p:cNvPr id="20527" name="Rectangle 87"/>
            <p:cNvSpPr>
              <a:spLocks noChangeArrowheads="1"/>
            </p:cNvSpPr>
            <p:nvPr/>
          </p:nvSpPr>
          <p:spPr bwMode="auto">
            <a:xfrm>
              <a:off x="1396434" y="2949886"/>
              <a:ext cx="117020"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G</a:t>
              </a:r>
            </a:p>
          </p:txBody>
        </p:sp>
        <p:sp>
          <p:nvSpPr>
            <p:cNvPr id="20528" name="Rectangle 88"/>
            <p:cNvSpPr>
              <a:spLocks noChangeArrowheads="1"/>
            </p:cNvSpPr>
            <p:nvPr/>
          </p:nvSpPr>
          <p:spPr bwMode="auto">
            <a:xfrm>
              <a:off x="1411663" y="2363609"/>
              <a:ext cx="86562"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F</a:t>
              </a:r>
            </a:p>
          </p:txBody>
        </p:sp>
        <p:sp>
          <p:nvSpPr>
            <p:cNvPr id="20529" name="Rectangle 89"/>
            <p:cNvSpPr>
              <a:spLocks noChangeArrowheads="1"/>
            </p:cNvSpPr>
            <p:nvPr/>
          </p:nvSpPr>
          <p:spPr bwMode="auto">
            <a:xfrm>
              <a:off x="1410862" y="1849177"/>
              <a:ext cx="88166"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E</a:t>
              </a:r>
            </a:p>
          </p:txBody>
        </p:sp>
        <p:sp>
          <p:nvSpPr>
            <p:cNvPr id="20530" name="Rectangle 90"/>
            <p:cNvSpPr>
              <a:spLocks noChangeArrowheads="1"/>
            </p:cNvSpPr>
            <p:nvPr/>
          </p:nvSpPr>
          <p:spPr bwMode="auto">
            <a:xfrm>
              <a:off x="1394030" y="1364794"/>
              <a:ext cx="121828"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D</a:t>
              </a:r>
            </a:p>
          </p:txBody>
        </p:sp>
        <p:sp>
          <p:nvSpPr>
            <p:cNvPr id="20531" name="Rectangle 91"/>
            <p:cNvSpPr>
              <a:spLocks noChangeArrowheads="1"/>
            </p:cNvSpPr>
            <p:nvPr/>
          </p:nvSpPr>
          <p:spPr bwMode="auto">
            <a:xfrm>
              <a:off x="1402847" y="924148"/>
              <a:ext cx="104195"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C</a:t>
              </a:r>
            </a:p>
          </p:txBody>
        </p:sp>
        <p:sp>
          <p:nvSpPr>
            <p:cNvPr id="20532" name="Rectangle 92"/>
            <p:cNvSpPr>
              <a:spLocks noChangeArrowheads="1"/>
            </p:cNvSpPr>
            <p:nvPr/>
          </p:nvSpPr>
          <p:spPr bwMode="auto">
            <a:xfrm>
              <a:off x="1402045" y="529263"/>
              <a:ext cx="105798"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FFFFFF"/>
                  </a:solidFill>
                  <a:latin typeface="微软雅黑" panose="020B0503020204020204" pitchFamily="34" charset="-122"/>
                  <a:ea typeface="微软雅黑" panose="020B0503020204020204" pitchFamily="34" charset="-122"/>
                </a:rPr>
                <a:t>B</a:t>
              </a:r>
            </a:p>
          </p:txBody>
        </p:sp>
        <p:sp>
          <p:nvSpPr>
            <p:cNvPr id="20533" name="Rectangle 93"/>
            <p:cNvSpPr>
              <a:spLocks noChangeArrowheads="1"/>
            </p:cNvSpPr>
            <p:nvPr/>
          </p:nvSpPr>
          <p:spPr bwMode="auto">
            <a:xfrm>
              <a:off x="1397236" y="0"/>
              <a:ext cx="115416" cy="184666"/>
            </a:xfrm>
            <a:prstGeom prst="rect">
              <a:avLst/>
            </a:prstGeom>
            <a:grpFill/>
            <a:ln w="9525">
              <a:noFill/>
              <a:miter lim="800000"/>
            </a:ln>
          </p:spPr>
          <p:txBody>
            <a:bodyPr wrap="none" lIns="0" tIns="0" rIns="0" bIns="0">
              <a:spAutoFit/>
            </a:bodyPr>
            <a:lstStyle/>
            <a:p>
              <a:pPr algn="ctr" eaLnBrk="1" hangingPunct="1"/>
              <a:r>
                <a:rPr lang="en-AU" altLang="en-US" sz="900" b="1" dirty="0">
                  <a:solidFill>
                    <a:srgbClr val="262626"/>
                  </a:solidFill>
                  <a:latin typeface="微软雅黑" panose="020B0503020204020204" pitchFamily="34" charset="-122"/>
                  <a:ea typeface="微软雅黑" panose="020B0503020204020204" pitchFamily="34" charset="-122"/>
                </a:rPr>
                <a:t>A</a:t>
              </a:r>
            </a:p>
          </p:txBody>
        </p:sp>
      </p:grpSp>
      <p:sp>
        <p:nvSpPr>
          <p:cNvPr id="20502" name="TextBox 16"/>
          <p:cNvSpPr txBox="1">
            <a:spLocks noChangeArrowheads="1"/>
          </p:cNvSpPr>
          <p:nvPr/>
        </p:nvSpPr>
        <p:spPr bwMode="auto">
          <a:xfrm>
            <a:off x="367904" y="1492503"/>
            <a:ext cx="1878807" cy="549379"/>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3" name="TextBox 16"/>
          <p:cNvSpPr txBox="1">
            <a:spLocks noChangeArrowheads="1"/>
          </p:cNvSpPr>
          <p:nvPr/>
        </p:nvSpPr>
        <p:spPr bwMode="auto">
          <a:xfrm>
            <a:off x="6986588" y="1492503"/>
            <a:ext cx="1940719"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4" name="TextBox 16"/>
          <p:cNvSpPr txBox="1">
            <a:spLocks noChangeArrowheads="1"/>
          </p:cNvSpPr>
          <p:nvPr/>
        </p:nvSpPr>
        <p:spPr bwMode="auto">
          <a:xfrm>
            <a:off x="367904" y="2183158"/>
            <a:ext cx="1878807"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5" name="TextBox 16"/>
          <p:cNvSpPr txBox="1">
            <a:spLocks noChangeArrowheads="1"/>
          </p:cNvSpPr>
          <p:nvPr/>
        </p:nvSpPr>
        <p:spPr bwMode="auto">
          <a:xfrm>
            <a:off x="367904" y="2875004"/>
            <a:ext cx="1878807"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6" name="TextBox 16"/>
          <p:cNvSpPr txBox="1">
            <a:spLocks noChangeArrowheads="1"/>
          </p:cNvSpPr>
          <p:nvPr/>
        </p:nvSpPr>
        <p:spPr bwMode="auto">
          <a:xfrm>
            <a:off x="6986588" y="2167678"/>
            <a:ext cx="1940719"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7" name="TextBox 16"/>
          <p:cNvSpPr txBox="1">
            <a:spLocks noChangeArrowheads="1"/>
          </p:cNvSpPr>
          <p:nvPr/>
        </p:nvSpPr>
        <p:spPr bwMode="auto">
          <a:xfrm>
            <a:off x="6986588" y="2844043"/>
            <a:ext cx="1940719"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8" name="TextBox 16"/>
          <p:cNvSpPr txBox="1">
            <a:spLocks noChangeArrowheads="1"/>
          </p:cNvSpPr>
          <p:nvPr/>
        </p:nvSpPr>
        <p:spPr bwMode="auto">
          <a:xfrm>
            <a:off x="367904" y="3566851"/>
            <a:ext cx="1878807"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509" name="TextBox 16"/>
          <p:cNvSpPr txBox="1">
            <a:spLocks noChangeArrowheads="1"/>
          </p:cNvSpPr>
          <p:nvPr/>
        </p:nvSpPr>
        <p:spPr bwMode="auto">
          <a:xfrm>
            <a:off x="6986588" y="3520410"/>
            <a:ext cx="1940719" cy="533798"/>
          </a:xfrm>
          <a:prstGeom prst="rect">
            <a:avLst/>
          </a:prstGeom>
          <a:noFill/>
          <a:ln w="9525">
            <a:noFill/>
            <a:miter lim="800000"/>
          </a:ln>
        </p:spPr>
        <p:txBody>
          <a:bodyPr lIns="68577" tIns="34289" rIns="68577" bIns="34289">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1047751" y="1406960"/>
            <a:ext cx="1863725" cy="1864300"/>
            <a:chOff x="1047975" y="1130980"/>
            <a:chExt cx="1863725" cy="1863724"/>
          </a:xfrm>
        </p:grpSpPr>
        <p:sp>
          <p:nvSpPr>
            <p:cNvPr id="67605" name="Freeform 9"/>
            <p:cNvSpPr>
              <a:spLocks noEditPoints="1"/>
            </p:cNvSpPr>
            <p:nvPr/>
          </p:nvSpPr>
          <p:spPr bwMode="auto">
            <a:xfrm>
              <a:off x="1047975" y="1130980"/>
              <a:ext cx="1863725" cy="1863724"/>
            </a:xfrm>
            <a:custGeom>
              <a:avLst/>
              <a:gdLst>
                <a:gd name="T0" fmla="*/ 931863 w 352"/>
                <a:gd name="T1" fmla="*/ 0 h 352"/>
                <a:gd name="T2" fmla="*/ 0 w 352"/>
                <a:gd name="T3" fmla="*/ 931862 h 352"/>
                <a:gd name="T4" fmla="*/ 931863 w 352"/>
                <a:gd name="T5" fmla="*/ 1863724 h 352"/>
                <a:gd name="T6" fmla="*/ 1863725 w 352"/>
                <a:gd name="T7" fmla="*/ 931862 h 352"/>
                <a:gd name="T8" fmla="*/ 931863 w 352"/>
                <a:gd name="T9" fmla="*/ 0 h 352"/>
                <a:gd name="T10" fmla="*/ 931863 w 352"/>
                <a:gd name="T11" fmla="*/ 1477213 h 352"/>
                <a:gd name="T12" fmla="*/ 381217 w 352"/>
                <a:gd name="T13" fmla="*/ 931862 h 352"/>
                <a:gd name="T14" fmla="*/ 931863 w 352"/>
                <a:gd name="T15" fmla="*/ 381216 h 352"/>
                <a:gd name="T16" fmla="*/ 1477214 w 352"/>
                <a:gd name="T17" fmla="*/ 931862 h 352"/>
                <a:gd name="T18" fmla="*/ 931863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1"/>
            </a:solidFill>
            <a:ln w="9525">
              <a:noFill/>
              <a:round/>
            </a:ln>
          </p:spPr>
          <p:txBody>
            <a:bodyPr/>
            <a:lstStyle/>
            <a:p>
              <a:endParaRPr lang="zh-CN" altLang="en-US"/>
            </a:p>
          </p:txBody>
        </p:sp>
        <p:sp>
          <p:nvSpPr>
            <p:cNvPr id="67606" name="Freeform 10"/>
            <p:cNvSpPr/>
            <p:nvPr/>
          </p:nvSpPr>
          <p:spPr bwMode="auto">
            <a:xfrm>
              <a:off x="1100363" y="1797730"/>
              <a:ext cx="1754188" cy="1144587"/>
            </a:xfrm>
            <a:custGeom>
              <a:avLst/>
              <a:gdLst>
                <a:gd name="T0" fmla="*/ 1415010 w 331"/>
                <a:gd name="T1" fmla="*/ 0 h 216"/>
                <a:gd name="T2" fmla="*/ 1478606 w 331"/>
                <a:gd name="T3" fmla="*/ 264951 h 216"/>
                <a:gd name="T4" fmla="*/ 879744 w 331"/>
                <a:gd name="T5" fmla="*/ 863739 h 216"/>
                <a:gd name="T6" fmla="*/ 275582 w 331"/>
                <a:gd name="T7" fmla="*/ 264951 h 216"/>
                <a:gd name="T8" fmla="*/ 339178 w 331"/>
                <a:gd name="T9" fmla="*/ 0 h 216"/>
                <a:gd name="T10" fmla="*/ 42397 w 331"/>
                <a:gd name="T11" fmla="*/ 0 h 216"/>
                <a:gd name="T12" fmla="*/ 0 w 331"/>
                <a:gd name="T13" fmla="*/ 264951 h 216"/>
                <a:gd name="T14" fmla="*/ 879744 w 331"/>
                <a:gd name="T15" fmla="*/ 1144587 h 216"/>
                <a:gd name="T16" fmla="*/ 1754188 w 331"/>
                <a:gd name="T17" fmla="*/ 264951 h 216"/>
                <a:gd name="T18" fmla="*/ 1717090 w 331"/>
                <a:gd name="T19" fmla="*/ 0 h 216"/>
                <a:gd name="T20" fmla="*/ 1415010 w 331"/>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216"/>
                <a:gd name="T35" fmla="*/ 331 w 331"/>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chemeClr val="accent1">
                <a:lumMod val="75000"/>
              </a:schemeClr>
            </a:solidFill>
            <a:ln w="9525">
              <a:noFill/>
              <a:round/>
            </a:ln>
          </p:spPr>
          <p:txBody>
            <a:bodyPr/>
            <a:lstStyle/>
            <a:p>
              <a:endParaRPr lang="zh-CN" altLang="en-US"/>
            </a:p>
          </p:txBody>
        </p:sp>
        <p:sp>
          <p:nvSpPr>
            <p:cNvPr id="11" name="矩形 10"/>
            <p:cNvSpPr/>
            <p:nvPr/>
          </p:nvSpPr>
          <p:spPr>
            <a:xfrm>
              <a:off x="1685904" y="1721530"/>
              <a:ext cx="641842"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charset="0"/>
                  <a:ea typeface="+mn-ea"/>
                  <a:cs typeface="Arial" panose="020B0604020202020204" pitchFamily="34" charset="0"/>
                </a:rPr>
                <a:t>71%</a:t>
              </a:r>
              <a:endParaRPr lang="zh-CN" altLang="en-US" sz="2400" dirty="0">
                <a:solidFill>
                  <a:schemeClr val="tx1">
                    <a:lumMod val="65000"/>
                    <a:lumOff val="35000"/>
                  </a:schemeClr>
                </a:solidFill>
                <a:latin typeface="Impact" panose="020B0806030902050204" charset="0"/>
                <a:ea typeface="+mn-ea"/>
                <a:cs typeface="Arial" panose="020B0604020202020204" pitchFamily="34" charset="0"/>
              </a:endParaRPr>
            </a:p>
          </p:txBody>
        </p:sp>
        <p:sp>
          <p:nvSpPr>
            <p:cNvPr id="12" name="矩形 11"/>
            <p:cNvSpPr/>
            <p:nvPr/>
          </p:nvSpPr>
          <p:spPr>
            <a:xfrm>
              <a:off x="1560738"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2010601030101010101" pitchFamily="65" charset="-122"/>
                  <a:ea typeface="方正大黑简体" panose="02010601030101010101" pitchFamily="65" charset="-122"/>
                </a:rPr>
                <a:t>TEXT  HERE</a:t>
              </a:r>
              <a:endParaRPr lang="zh-CN" altLang="en-US" sz="900" dirty="0">
                <a:solidFill>
                  <a:schemeClr val="tx1">
                    <a:lumMod val="65000"/>
                    <a:lumOff val="35000"/>
                  </a:schemeClr>
                </a:solidFill>
                <a:latin typeface="+mn-lt"/>
                <a:ea typeface="+mn-ea"/>
              </a:endParaRPr>
            </a:p>
          </p:txBody>
        </p:sp>
      </p:grpSp>
      <p:grpSp>
        <p:nvGrpSpPr>
          <p:cNvPr id="9" name="组合 12"/>
          <p:cNvGrpSpPr/>
          <p:nvPr/>
        </p:nvGrpSpPr>
        <p:grpSpPr bwMode="auto">
          <a:xfrm>
            <a:off x="3494088" y="1406960"/>
            <a:ext cx="1865312" cy="1864300"/>
            <a:chOff x="3494313" y="1130980"/>
            <a:chExt cx="1865313" cy="1863724"/>
          </a:xfrm>
        </p:grpSpPr>
        <p:sp>
          <p:nvSpPr>
            <p:cNvPr id="67601" name="Freeform 14"/>
            <p:cNvSpPr>
              <a:spLocks noEditPoints="1"/>
            </p:cNvSpPr>
            <p:nvPr/>
          </p:nvSpPr>
          <p:spPr bwMode="auto">
            <a:xfrm>
              <a:off x="3494313"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2"/>
            </a:solidFill>
            <a:ln w="9525">
              <a:noFill/>
              <a:round/>
            </a:ln>
          </p:spPr>
          <p:txBody>
            <a:bodyPr/>
            <a:lstStyle/>
            <a:p>
              <a:endParaRPr lang="zh-CN" altLang="en-US"/>
            </a:p>
          </p:txBody>
        </p:sp>
        <p:sp>
          <p:nvSpPr>
            <p:cNvPr id="67602" name="Freeform 15"/>
            <p:cNvSpPr/>
            <p:nvPr/>
          </p:nvSpPr>
          <p:spPr bwMode="auto">
            <a:xfrm>
              <a:off x="3595913" y="2339067"/>
              <a:ext cx="1663700" cy="603250"/>
            </a:xfrm>
            <a:custGeom>
              <a:avLst/>
              <a:gdLst>
                <a:gd name="T0" fmla="*/ 1366989 w 314"/>
                <a:gd name="T1" fmla="*/ 0 h 114"/>
                <a:gd name="T2" fmla="*/ 831850 w 314"/>
                <a:gd name="T3" fmla="*/ 322792 h 114"/>
                <a:gd name="T4" fmla="*/ 296711 w 314"/>
                <a:gd name="T5" fmla="*/ 0 h 114"/>
                <a:gd name="T6" fmla="*/ 0 w 314"/>
                <a:gd name="T7" fmla="*/ 0 h 114"/>
                <a:gd name="T8" fmla="*/ 831850 w 314"/>
                <a:gd name="T9" fmla="*/ 603250 h 114"/>
                <a:gd name="T10" fmla="*/ 1663700 w 314"/>
                <a:gd name="T11" fmla="*/ 0 h 114"/>
                <a:gd name="T12" fmla="*/ 1366989 w 314"/>
                <a:gd name="T13" fmla="*/ 0 h 114"/>
                <a:gd name="T14" fmla="*/ 0 60000 65536"/>
                <a:gd name="T15" fmla="*/ 0 60000 65536"/>
                <a:gd name="T16" fmla="*/ 0 60000 65536"/>
                <a:gd name="T17" fmla="*/ 0 60000 65536"/>
                <a:gd name="T18" fmla="*/ 0 60000 65536"/>
                <a:gd name="T19" fmla="*/ 0 60000 65536"/>
                <a:gd name="T20" fmla="*/ 0 60000 65536"/>
                <a:gd name="T21" fmla="*/ 0 w 314"/>
                <a:gd name="T22" fmla="*/ 0 h 114"/>
                <a:gd name="T23" fmla="*/ 314 w 314"/>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chemeClr val="accent2">
                <a:lumMod val="75000"/>
              </a:schemeClr>
            </a:solidFill>
            <a:ln w="9525">
              <a:noFill/>
              <a:round/>
            </a:ln>
          </p:spPr>
          <p:txBody>
            <a:bodyPr/>
            <a:lstStyle/>
            <a:p>
              <a:endParaRPr lang="zh-CN" altLang="en-US"/>
            </a:p>
          </p:txBody>
        </p:sp>
        <p:sp>
          <p:nvSpPr>
            <p:cNvPr id="16" name="矩形 15"/>
            <p:cNvSpPr/>
            <p:nvPr/>
          </p:nvSpPr>
          <p:spPr>
            <a:xfrm>
              <a:off x="4066903" y="1721530"/>
              <a:ext cx="726481"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charset="0"/>
                  <a:ea typeface="+mn-ea"/>
                  <a:cs typeface="Arial" panose="020B0604020202020204" pitchFamily="34" charset="0"/>
                </a:rPr>
                <a:t>35%</a:t>
              </a:r>
              <a:endParaRPr lang="zh-CN" altLang="en-US" sz="2400" dirty="0">
                <a:solidFill>
                  <a:schemeClr val="tx1">
                    <a:lumMod val="65000"/>
                    <a:lumOff val="35000"/>
                  </a:schemeClr>
                </a:solidFill>
                <a:latin typeface="Impact" panose="020B0806030902050204" charset="0"/>
                <a:ea typeface="+mn-ea"/>
                <a:cs typeface="Arial" panose="020B0604020202020204" pitchFamily="34" charset="0"/>
              </a:endParaRPr>
            </a:p>
          </p:txBody>
        </p:sp>
        <p:sp>
          <p:nvSpPr>
            <p:cNvPr id="17" name="矩形 16"/>
            <p:cNvSpPr/>
            <p:nvPr/>
          </p:nvSpPr>
          <p:spPr>
            <a:xfrm>
              <a:off x="4013425"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2010601030101010101" pitchFamily="65" charset="-122"/>
                  <a:ea typeface="方正大黑简体" panose="02010601030101010101" pitchFamily="65" charset="-122"/>
                </a:rPr>
                <a:t>TEXT  HERE</a:t>
              </a:r>
              <a:endParaRPr lang="zh-CN" altLang="en-US" sz="900" dirty="0">
                <a:solidFill>
                  <a:schemeClr val="tx1">
                    <a:lumMod val="65000"/>
                    <a:lumOff val="35000"/>
                  </a:schemeClr>
                </a:solidFill>
                <a:latin typeface="+mn-lt"/>
                <a:ea typeface="+mn-ea"/>
              </a:endParaRPr>
            </a:p>
          </p:txBody>
        </p:sp>
      </p:grpSp>
      <p:grpSp>
        <p:nvGrpSpPr>
          <p:cNvPr id="10" name="组合 17"/>
          <p:cNvGrpSpPr/>
          <p:nvPr/>
        </p:nvGrpSpPr>
        <p:grpSpPr bwMode="auto">
          <a:xfrm>
            <a:off x="5942013" y="1406960"/>
            <a:ext cx="1865312" cy="1864300"/>
            <a:chOff x="5942238" y="1130980"/>
            <a:chExt cx="1865313" cy="1863724"/>
          </a:xfrm>
        </p:grpSpPr>
        <p:sp>
          <p:nvSpPr>
            <p:cNvPr id="67597" name="Freeform 19"/>
            <p:cNvSpPr>
              <a:spLocks noEditPoints="1"/>
            </p:cNvSpPr>
            <p:nvPr/>
          </p:nvSpPr>
          <p:spPr bwMode="auto">
            <a:xfrm>
              <a:off x="5942238"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3"/>
            </a:solidFill>
            <a:ln w="9525">
              <a:noFill/>
              <a:round/>
            </a:ln>
          </p:spPr>
          <p:txBody>
            <a:bodyPr/>
            <a:lstStyle/>
            <a:p>
              <a:endParaRPr lang="zh-CN" altLang="en-US"/>
            </a:p>
          </p:txBody>
        </p:sp>
        <p:sp>
          <p:nvSpPr>
            <p:cNvPr id="67598" name="Freeform 20"/>
            <p:cNvSpPr/>
            <p:nvPr/>
          </p:nvSpPr>
          <p:spPr bwMode="auto">
            <a:xfrm>
              <a:off x="6159726" y="2566080"/>
              <a:ext cx="1430338" cy="376237"/>
            </a:xfrm>
            <a:custGeom>
              <a:avLst/>
              <a:gdLst>
                <a:gd name="T0" fmla="*/ 1038319 w 270"/>
                <a:gd name="T1" fmla="*/ 0 h 71"/>
                <a:gd name="T2" fmla="*/ 715169 w 270"/>
                <a:gd name="T3" fmla="*/ 95384 h 71"/>
                <a:gd name="T4" fmla="*/ 392019 w 270"/>
                <a:gd name="T5" fmla="*/ 0 h 71"/>
                <a:gd name="T6" fmla="*/ 0 w 270"/>
                <a:gd name="T7" fmla="*/ 0 h 71"/>
                <a:gd name="T8" fmla="*/ 715169 w 270"/>
                <a:gd name="T9" fmla="*/ 376237 h 71"/>
                <a:gd name="T10" fmla="*/ 1430338 w 270"/>
                <a:gd name="T11" fmla="*/ 0 h 71"/>
                <a:gd name="T12" fmla="*/ 1038319 w 270"/>
                <a:gd name="T13" fmla="*/ 0 h 71"/>
                <a:gd name="T14" fmla="*/ 0 60000 65536"/>
                <a:gd name="T15" fmla="*/ 0 60000 65536"/>
                <a:gd name="T16" fmla="*/ 0 60000 65536"/>
                <a:gd name="T17" fmla="*/ 0 60000 65536"/>
                <a:gd name="T18" fmla="*/ 0 60000 65536"/>
                <a:gd name="T19" fmla="*/ 0 60000 65536"/>
                <a:gd name="T20" fmla="*/ 0 60000 65536"/>
                <a:gd name="T21" fmla="*/ 0 w 270"/>
                <a:gd name="T22" fmla="*/ 0 h 71"/>
                <a:gd name="T23" fmla="*/ 270 w 270"/>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chemeClr val="accent3">
                <a:lumMod val="75000"/>
              </a:schemeClr>
            </a:solidFill>
            <a:ln w="9525">
              <a:noFill/>
              <a:round/>
            </a:ln>
          </p:spPr>
          <p:txBody>
            <a:bodyPr/>
            <a:lstStyle/>
            <a:p>
              <a:endParaRPr lang="zh-CN" altLang="en-US"/>
            </a:p>
          </p:txBody>
        </p:sp>
        <p:sp>
          <p:nvSpPr>
            <p:cNvPr id="21" name="矩形 20"/>
            <p:cNvSpPr/>
            <p:nvPr/>
          </p:nvSpPr>
          <p:spPr>
            <a:xfrm>
              <a:off x="6557122" y="1721530"/>
              <a:ext cx="679994"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charset="0"/>
                  <a:ea typeface="+mn-ea"/>
                  <a:cs typeface="Arial" panose="020B0604020202020204" pitchFamily="34" charset="0"/>
                </a:rPr>
                <a:t>18%</a:t>
              </a:r>
              <a:endParaRPr lang="zh-CN" altLang="en-US" sz="2400" dirty="0">
                <a:solidFill>
                  <a:schemeClr val="tx1">
                    <a:lumMod val="65000"/>
                    <a:lumOff val="35000"/>
                  </a:schemeClr>
                </a:solidFill>
                <a:latin typeface="Impact" panose="020B0806030902050204" charset="0"/>
                <a:ea typeface="+mn-ea"/>
                <a:cs typeface="Arial" panose="020B0604020202020204" pitchFamily="34" charset="0"/>
              </a:endParaRPr>
            </a:p>
          </p:txBody>
        </p:sp>
        <p:sp>
          <p:nvSpPr>
            <p:cNvPr id="22" name="矩形 21"/>
            <p:cNvSpPr/>
            <p:nvPr/>
          </p:nvSpPr>
          <p:spPr>
            <a:xfrm>
              <a:off x="6451825"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2010601030101010101" pitchFamily="65" charset="-122"/>
                  <a:ea typeface="方正大黑简体" panose="02010601030101010101" pitchFamily="65" charset="-122"/>
                </a:rPr>
                <a:t>TEXT  HERE</a:t>
              </a:r>
              <a:endParaRPr lang="zh-CN" altLang="en-US" sz="900" dirty="0">
                <a:solidFill>
                  <a:schemeClr val="tx1">
                    <a:lumMod val="65000"/>
                    <a:lumOff val="35000"/>
                  </a:schemeClr>
                </a:solidFill>
                <a:latin typeface="+mn-lt"/>
                <a:ea typeface="+mn-ea"/>
              </a:endParaRPr>
            </a:p>
          </p:txBody>
        </p:sp>
      </p:grpSp>
      <p:sp>
        <p:nvSpPr>
          <p:cNvPr id="23" name="TextBox 22"/>
          <p:cNvSpPr txBox="1">
            <a:spLocks noChangeArrowheads="1"/>
          </p:cNvSpPr>
          <p:nvPr/>
        </p:nvSpPr>
        <p:spPr bwMode="auto">
          <a:xfrm>
            <a:off x="657225" y="3755598"/>
            <a:ext cx="3017838" cy="276999"/>
          </a:xfrm>
          <a:prstGeom prst="rect">
            <a:avLst/>
          </a:prstGeom>
          <a:noFill/>
          <a:ln w="9525">
            <a:noFill/>
            <a:miter lim="800000"/>
          </a:ln>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点击添加小标题文字</a:t>
            </a:r>
          </a:p>
        </p:txBody>
      </p:sp>
      <p:cxnSp>
        <p:nvCxnSpPr>
          <p:cNvPr id="24" name="直接连接符 23"/>
          <p:cNvCxnSpPr/>
          <p:nvPr/>
        </p:nvCxnSpPr>
        <p:spPr>
          <a:xfrm>
            <a:off x="730250" y="4108131"/>
            <a:ext cx="760095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24"/>
          <p:cNvSpPr>
            <a:spLocks noChangeArrowheads="1"/>
          </p:cNvSpPr>
          <p:nvPr/>
        </p:nvSpPr>
        <p:spPr bwMode="auto">
          <a:xfrm>
            <a:off x="668339" y="4201822"/>
            <a:ext cx="7691437" cy="230832"/>
          </a:xfrm>
          <a:prstGeom prst="rect">
            <a:avLst/>
          </a:prstGeom>
          <a:noFill/>
          <a:ln w="9525">
            <a:noFill/>
            <a:miter lim="800000"/>
          </a:ln>
        </p:spPr>
        <p:txBody>
          <a:bodyPr>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点击添加文字内容点击添加文字内容点击添加文字内容点击添加文字内容点击添加文字内容点击添加文字内容点击添加文字内容点击添加文字内容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1" dur="1500" fill="hold"/>
                                        <p:tgtEl>
                                          <p:spTgt spid="8"/>
                                        </p:tgtEl>
                                        <p:attrNameLst>
                                          <p:attrName>ppt_x</p:attrName>
                                          <p:attrName>ppt_y</p:attrName>
                                        </p:attrNameLst>
                                      </p:cBhvr>
                                      <p:rCtr x="0" y="2839"/>
                                    </p:animMotion>
                                  </p:childTnLst>
                                </p:cTn>
                              </p:par>
                              <p:par>
                                <p:cTn id="12" presetID="47" presetClass="entr" presetSubtype="0"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8" dur="1500" fill="hold"/>
                                        <p:tgtEl>
                                          <p:spTgt spid="9"/>
                                        </p:tgtEl>
                                        <p:attrNameLst>
                                          <p:attrName>ppt_x</p:attrName>
                                          <p:attrName>ppt_y</p:attrName>
                                        </p:attrNameLst>
                                      </p:cBhvr>
                                      <p:rCtr x="0" y="2839"/>
                                    </p:animMotion>
                                  </p:childTnLst>
                                </p:cTn>
                              </p:par>
                              <p:par>
                                <p:cTn id="19" presetID="47" presetClass="entr" presetSubtype="0" fill="hold" nodeType="withEffect">
                                  <p:stCondLst>
                                    <p:cond delay="20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5" dur="1500" fill="hold"/>
                                        <p:tgtEl>
                                          <p:spTgt spid="10"/>
                                        </p:tgtEl>
                                        <p:attrNameLst>
                                          <p:attrName>ppt_x</p:attrName>
                                          <p:attrName>ppt_y</p:attrName>
                                        </p:attrNameLst>
                                      </p:cBhvr>
                                      <p:rCtr x="0" y="2839"/>
                                    </p:animMotion>
                                  </p:childTnLst>
                                </p:cTn>
                              </p:par>
                              <p:par>
                                <p:cTn id="26" presetID="12" presetClass="entr" presetSubtype="8" fill="hold" grpId="0" nodeType="withEffect">
                                  <p:stCondLst>
                                    <p:cond delay="40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p:tgtEl>
                                          <p:spTgt spid="23"/>
                                        </p:tgtEl>
                                        <p:attrNameLst>
                                          <p:attrName>ppt_x</p:attrName>
                                        </p:attrNameLst>
                                      </p:cBhvr>
                                      <p:tavLst>
                                        <p:tav tm="0">
                                          <p:val>
                                            <p:strVal val="#ppt_x-#ppt_w*1.125000"/>
                                          </p:val>
                                        </p:tav>
                                        <p:tav tm="100000">
                                          <p:val>
                                            <p:strVal val="#ppt_x"/>
                                          </p:val>
                                        </p:tav>
                                      </p:tavLst>
                                    </p:anim>
                                    <p:animEffect transition="in" filter="wipe(right)">
                                      <p:cBhvr>
                                        <p:cTn id="29" dur="1250"/>
                                        <p:tgtEl>
                                          <p:spTgt spid="23"/>
                                        </p:tgtEl>
                                      </p:cBhvr>
                                    </p:animEffect>
                                  </p:childTnLst>
                                </p:cTn>
                              </p:par>
                              <p:par>
                                <p:cTn id="30" presetID="22" presetClass="entr" presetSubtype="8" fill="hold" nodeType="withEffect">
                                  <p:stCondLst>
                                    <p:cond delay="430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1100"/>
                                        <p:tgtEl>
                                          <p:spTgt spid="24"/>
                                        </p:tgtEl>
                                      </p:cBhvr>
                                    </p:animEffect>
                                  </p:childTnLst>
                                </p:cTn>
                              </p:par>
                              <p:par>
                                <p:cTn id="33" presetID="12" presetClass="entr" presetSubtype="8" fill="hold" grpId="0" nodeType="withEffect">
                                  <p:stCondLst>
                                    <p:cond delay="47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250"/>
                                        <p:tgtEl>
                                          <p:spTgt spid="25"/>
                                        </p:tgtEl>
                                        <p:attrNameLst>
                                          <p:attrName>ppt_x</p:attrName>
                                        </p:attrNameLst>
                                      </p:cBhvr>
                                      <p:tavLst>
                                        <p:tav tm="0">
                                          <p:val>
                                            <p:strVal val="#ppt_x-#ppt_w*1.125000"/>
                                          </p:val>
                                        </p:tav>
                                        <p:tav tm="100000">
                                          <p:val>
                                            <p:strVal val="#ppt_x"/>
                                          </p:val>
                                        </p:tav>
                                      </p:tavLst>
                                    </p:anim>
                                    <p:animEffect transition="in" filter="wipe(right)">
                                      <p:cBhvr>
                                        <p:cTn id="36"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123010" y="1600436"/>
            <a:ext cx="1206103" cy="1206476"/>
            <a:chOff x="4163566" y="2270270"/>
            <a:chExt cx="1608256" cy="1608256"/>
          </a:xfrm>
          <a:solidFill>
            <a:schemeClr val="accent1"/>
          </a:solidFill>
        </p:grpSpPr>
        <p:sp>
          <p:nvSpPr>
            <p:cNvPr id="51" name="圆角矩形 50"/>
            <p:cNvSpPr/>
            <p:nvPr/>
          </p:nvSpPr>
          <p:spPr>
            <a:xfrm>
              <a:off x="4163566" y="2270270"/>
              <a:ext cx="1608256" cy="1608256"/>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4" name="圆角矩形 3"/>
            <p:cNvSpPr/>
            <p:nvPr/>
          </p:nvSpPr>
          <p:spPr>
            <a:xfrm>
              <a:off x="4222307" y="2308373"/>
              <a:ext cx="1490773" cy="1489184"/>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60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4535068" y="2351239"/>
              <a:ext cx="943063" cy="1476980"/>
            </a:xfrm>
            <a:prstGeom prst="rect">
              <a:avLst/>
            </a:prstGeom>
            <a:grpFill/>
          </p:spPr>
          <p:txBody>
            <a:bodyPr wrap="none">
              <a:spAutoFit/>
            </a:bodyPr>
            <a:lstStyle/>
            <a:p>
              <a:pPr>
                <a:defRPr/>
              </a:pPr>
              <a:r>
                <a:rPr lang="en-US" altLang="zh-CN" sz="6600" b="1" dirty="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bwMode="auto">
          <a:xfrm>
            <a:off x="4538662" y="1600436"/>
            <a:ext cx="1206104" cy="1206476"/>
            <a:chOff x="6052160" y="2270270"/>
            <a:chExt cx="1608256" cy="1608256"/>
          </a:xfrm>
          <a:solidFill>
            <a:schemeClr val="accent4"/>
          </a:solidFill>
        </p:grpSpPr>
        <p:sp>
          <p:nvSpPr>
            <p:cNvPr id="52" name="圆角矩形 51"/>
            <p:cNvSpPr/>
            <p:nvPr/>
          </p:nvSpPr>
          <p:spPr>
            <a:xfrm>
              <a:off x="6052160" y="2270270"/>
              <a:ext cx="1608256" cy="1608256"/>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25" name="圆角矩形 24"/>
            <p:cNvSpPr/>
            <p:nvPr/>
          </p:nvSpPr>
          <p:spPr>
            <a:xfrm>
              <a:off x="6110902" y="2308373"/>
              <a:ext cx="1490771" cy="1489184"/>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6156944" y="2341713"/>
              <a:ext cx="943062" cy="1476980"/>
            </a:xfrm>
            <a:prstGeom prst="rect">
              <a:avLst/>
            </a:prstGeom>
            <a:grpFill/>
          </p:spPr>
          <p:txBody>
            <a:bodyPr wrap="none">
              <a:spAutoFit/>
            </a:bodyPr>
            <a:lstStyle/>
            <a:p>
              <a:pPr>
                <a:defRPr/>
              </a:pPr>
              <a:r>
                <a:rPr lang="en-US" altLang="zh-CN" sz="6600" b="1" dirty="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grpSp>
        <p:nvGrpSpPr>
          <p:cNvPr id="6" name="组合 6"/>
          <p:cNvGrpSpPr/>
          <p:nvPr/>
        </p:nvGrpSpPr>
        <p:grpSpPr bwMode="auto">
          <a:xfrm>
            <a:off x="3123010" y="2922438"/>
            <a:ext cx="1206103" cy="1206476"/>
            <a:chOff x="4163566" y="4032743"/>
            <a:chExt cx="1608256" cy="1608256"/>
          </a:xfrm>
          <a:solidFill>
            <a:schemeClr val="accent4"/>
          </a:solidFill>
        </p:grpSpPr>
        <p:sp>
          <p:nvSpPr>
            <p:cNvPr id="54" name="圆角矩形 53"/>
            <p:cNvSpPr/>
            <p:nvPr/>
          </p:nvSpPr>
          <p:spPr>
            <a:xfrm>
              <a:off x="4163566" y="4032743"/>
              <a:ext cx="1608256" cy="1608256"/>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32" name="圆角矩形 31"/>
            <p:cNvSpPr/>
            <p:nvPr/>
          </p:nvSpPr>
          <p:spPr>
            <a:xfrm>
              <a:off x="4222307" y="4070846"/>
              <a:ext cx="1490773" cy="1489184"/>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4415997" y="4113712"/>
              <a:ext cx="943063" cy="1476980"/>
            </a:xfrm>
            <a:prstGeom prst="rect">
              <a:avLst/>
            </a:prstGeom>
            <a:grpFill/>
          </p:spPr>
          <p:txBody>
            <a:bodyPr wrap="none">
              <a:spAutoFit/>
            </a:bodyPr>
            <a:lstStyle/>
            <a:p>
              <a:pPr>
                <a:defRPr/>
              </a:pPr>
              <a:r>
                <a:rPr lang="en-US" altLang="zh-CN" sz="6600" b="1" dirty="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5"/>
          <p:cNvGrpSpPr/>
          <p:nvPr/>
        </p:nvGrpSpPr>
        <p:grpSpPr bwMode="auto">
          <a:xfrm>
            <a:off x="4538662" y="2922438"/>
            <a:ext cx="1206104" cy="1206476"/>
            <a:chOff x="6052160" y="4032743"/>
            <a:chExt cx="1608256" cy="1608256"/>
          </a:xfrm>
          <a:solidFill>
            <a:schemeClr val="accent3"/>
          </a:solidFill>
        </p:grpSpPr>
        <p:sp>
          <p:nvSpPr>
            <p:cNvPr id="53" name="圆角矩形 52"/>
            <p:cNvSpPr/>
            <p:nvPr/>
          </p:nvSpPr>
          <p:spPr>
            <a:xfrm>
              <a:off x="6052160" y="4032743"/>
              <a:ext cx="1608256" cy="1608256"/>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28" name="圆角矩形 27"/>
            <p:cNvSpPr/>
            <p:nvPr/>
          </p:nvSpPr>
          <p:spPr>
            <a:xfrm>
              <a:off x="6110902" y="4070846"/>
              <a:ext cx="1490771" cy="1489184"/>
            </a:xfrm>
            <a:prstGeom prst="roundRect">
              <a:avLst>
                <a:gd name="adj" fmla="val 821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6410961" y="4113712"/>
              <a:ext cx="951612" cy="1476980"/>
            </a:xfrm>
            <a:prstGeom prst="rect">
              <a:avLst/>
            </a:prstGeom>
            <a:grpFill/>
          </p:spPr>
          <p:txBody>
            <a:bodyPr wrap="none">
              <a:spAutoFit/>
            </a:bodyPr>
            <a:lstStyle/>
            <a:p>
              <a:pPr>
                <a:defRPr/>
              </a:pPr>
              <a:r>
                <a:rPr lang="en-US" altLang="zh-CN" sz="6600" b="1" dirty="0">
                  <a:solidFill>
                    <a:schemeClr val="bg1"/>
                  </a:solidFill>
                  <a:latin typeface="微软雅黑" panose="020B0503020204020204" pitchFamily="34" charset="-122"/>
                  <a:ea typeface="微软雅黑" panose="020B0503020204020204" pitchFamily="34" charset="-122"/>
                </a:rPr>
                <a:t>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5830491" y="1941061"/>
            <a:ext cx="2071688" cy="609398"/>
          </a:xfrm>
          <a:prstGeom prst="rect">
            <a:avLst/>
          </a:prstGeom>
          <a:noFill/>
        </p:spPr>
        <p:txBody>
          <a:bodyPr lIns="68580" tIns="34290" rIns="68580" bIns="34290">
            <a:spAutoFit/>
          </a:bodyPr>
          <a:lstStyle/>
          <a:p>
            <a:pP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p>
        </p:txBody>
      </p:sp>
      <p:sp>
        <p:nvSpPr>
          <p:cNvPr id="38" name="矩形 37"/>
          <p:cNvSpPr>
            <a:spLocks noChangeArrowheads="1"/>
          </p:cNvSpPr>
          <p:nvPr/>
        </p:nvSpPr>
        <p:spPr bwMode="auto">
          <a:xfrm>
            <a:off x="5830491" y="1663559"/>
            <a:ext cx="1369606" cy="253916"/>
          </a:xfrm>
          <a:prstGeom prst="rect">
            <a:avLst/>
          </a:prstGeom>
          <a:noFill/>
          <a:ln w="9525">
            <a:noFill/>
            <a:miter lim="800000"/>
          </a:ln>
        </p:spPr>
        <p:txBody>
          <a:bodyPr wrap="non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p>
        </p:txBody>
      </p:sp>
      <p:sp>
        <p:nvSpPr>
          <p:cNvPr id="43" name="文本框 42"/>
          <p:cNvSpPr txBox="1"/>
          <p:nvPr/>
        </p:nvSpPr>
        <p:spPr>
          <a:xfrm>
            <a:off x="5830491" y="3251153"/>
            <a:ext cx="2071688" cy="609398"/>
          </a:xfrm>
          <a:prstGeom prst="rect">
            <a:avLst/>
          </a:prstGeom>
          <a:noFill/>
        </p:spPr>
        <p:txBody>
          <a:bodyPr lIns="68580" tIns="34290" rIns="68580" bIns="34290">
            <a:spAutoFit/>
          </a:bodyPr>
          <a:lstStyle/>
          <a:p>
            <a:pP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p>
        </p:txBody>
      </p:sp>
      <p:sp>
        <p:nvSpPr>
          <p:cNvPr id="44" name="矩形 43"/>
          <p:cNvSpPr>
            <a:spLocks noChangeArrowheads="1"/>
          </p:cNvSpPr>
          <p:nvPr/>
        </p:nvSpPr>
        <p:spPr bwMode="auto">
          <a:xfrm>
            <a:off x="5830491" y="2973651"/>
            <a:ext cx="1369606" cy="253916"/>
          </a:xfrm>
          <a:prstGeom prst="rect">
            <a:avLst/>
          </a:prstGeom>
          <a:noFill/>
          <a:ln w="9525">
            <a:noFill/>
            <a:miter lim="800000"/>
          </a:ln>
        </p:spPr>
        <p:txBody>
          <a:bodyPr wrap="non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p>
        </p:txBody>
      </p:sp>
      <p:sp>
        <p:nvSpPr>
          <p:cNvPr id="46" name="文本框 45"/>
          <p:cNvSpPr txBox="1"/>
          <p:nvPr/>
        </p:nvSpPr>
        <p:spPr>
          <a:xfrm>
            <a:off x="965597" y="1941061"/>
            <a:ext cx="2071688" cy="609398"/>
          </a:xfrm>
          <a:prstGeom prst="rect">
            <a:avLst/>
          </a:prstGeom>
          <a:noFill/>
        </p:spPr>
        <p:txBody>
          <a:bodyPr lIns="68580" tIns="34290" rIns="68580" bIns="34290">
            <a:spAutoFit/>
          </a:bodyPr>
          <a:lstStyle/>
          <a:p>
            <a:pPr algn="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p>
        </p:txBody>
      </p:sp>
      <p:sp>
        <p:nvSpPr>
          <p:cNvPr id="47" name="矩形 46"/>
          <p:cNvSpPr>
            <a:spLocks noChangeArrowheads="1"/>
          </p:cNvSpPr>
          <p:nvPr/>
        </p:nvSpPr>
        <p:spPr bwMode="auto">
          <a:xfrm>
            <a:off x="1390650" y="1663559"/>
            <a:ext cx="1369606" cy="253916"/>
          </a:xfrm>
          <a:prstGeom prst="rect">
            <a:avLst/>
          </a:prstGeom>
          <a:noFill/>
          <a:ln w="9525">
            <a:noFill/>
            <a:miter lim="800000"/>
          </a:ln>
        </p:spPr>
        <p:txBody>
          <a:bodyPr wrap="non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p>
        </p:txBody>
      </p:sp>
      <p:sp>
        <p:nvSpPr>
          <p:cNvPr id="49" name="文本框 48"/>
          <p:cNvSpPr txBox="1"/>
          <p:nvPr/>
        </p:nvSpPr>
        <p:spPr>
          <a:xfrm>
            <a:off x="965597" y="3251152"/>
            <a:ext cx="2071688" cy="609398"/>
          </a:xfrm>
          <a:prstGeom prst="rect">
            <a:avLst/>
          </a:prstGeom>
          <a:noFill/>
        </p:spPr>
        <p:txBody>
          <a:bodyPr lIns="68580" tIns="34290" rIns="68580" bIns="34290">
            <a:spAutoFit/>
          </a:bodyPr>
          <a:lstStyle/>
          <a:p>
            <a:pPr algn="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1.2~1.3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之间</a:t>
            </a:r>
          </a:p>
        </p:txBody>
      </p:sp>
      <p:sp>
        <p:nvSpPr>
          <p:cNvPr id="50" name="矩形 49"/>
          <p:cNvSpPr>
            <a:spLocks noChangeArrowheads="1"/>
          </p:cNvSpPr>
          <p:nvPr/>
        </p:nvSpPr>
        <p:spPr bwMode="auto">
          <a:xfrm>
            <a:off x="1390650" y="2973651"/>
            <a:ext cx="1369606" cy="253916"/>
          </a:xfrm>
          <a:prstGeom prst="rect">
            <a:avLst/>
          </a:prstGeom>
          <a:noFill/>
          <a:ln w="9525">
            <a:noFill/>
            <a:miter lim="800000"/>
          </a:ln>
        </p:spPr>
        <p:txBody>
          <a:bodyPr wrap="non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900"/>
                                  </p:stCondLst>
                                  <p:iterate type="wd">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900"/>
                                  </p:stCondLst>
                                  <p:iterate type="wd">
                                    <p:tmPct val="0"/>
                                  </p:iterate>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900"/>
                                  </p:stCondLst>
                                  <p:iterate type="wd">
                                    <p:tmPct val="0"/>
                                  </p:iterate>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nodeType="withEffect">
                                  <p:stCondLst>
                                    <p:cond delay="900"/>
                                  </p:stCondLst>
                                  <p:iterate type="wd">
                                    <p:tmPct val="0"/>
                                  </p:iterate>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par>
                          <p:cTn id="29" fill="hold">
                            <p:stCondLst>
                              <p:cond delay="0"/>
                            </p:stCondLst>
                            <p:childTnLst>
                              <p:par>
                                <p:cTn id="30" presetID="26" presetClass="emph" presetSubtype="0" fill="hold" nodeType="afterEffect">
                                  <p:stCondLst>
                                    <p:cond delay="0"/>
                                  </p:stCondLst>
                                  <p:iterate type="wd">
                                    <p:tmPct val="0"/>
                                  </p:iterate>
                                  <p:childTnLst>
                                    <p:animEffect transition="out" filter="fade">
                                      <p:cBhvr>
                                        <p:cTn id="31" dur="500" tmFilter="0, 0; .2, .5; .8, .5; 1, 0"/>
                                        <p:tgtEl>
                                          <p:spTgt spid="2"/>
                                        </p:tgtEl>
                                      </p:cBhvr>
                                    </p:animEffect>
                                    <p:animScale>
                                      <p:cBhvr>
                                        <p:cTn id="32" dur="250" autoRev="1" fill="hold"/>
                                        <p:tgtEl>
                                          <p:spTgt spid="2"/>
                                        </p:tgtEl>
                                      </p:cBhvr>
                                      <p:by x="105000" y="105000"/>
                                    </p:animScale>
                                  </p:childTnLst>
                                </p:cTn>
                              </p:par>
                            </p:childTnLst>
                          </p:cTn>
                        </p:par>
                        <p:par>
                          <p:cTn id="33" fill="hold">
                            <p:stCondLst>
                              <p:cond delay="500"/>
                            </p:stCondLst>
                            <p:childTnLst>
                              <p:par>
                                <p:cTn id="34" presetID="42" presetClass="entr" presetSubtype="0" fill="hold" grpId="0" nodeType="afterEffect">
                                  <p:stCondLst>
                                    <p:cond delay="0"/>
                                  </p:stCondLst>
                                  <p:iterate type="wd">
                                    <p:tmPct val="0"/>
                                  </p:iterate>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22" presetClass="entr" presetSubtype="1" fill="hold" nodeType="afterEffect">
                                  <p:stCondLst>
                                    <p:cond delay="0"/>
                                  </p:stCondLst>
                                  <p:iterate type="wd">
                                    <p:tmPct val="0"/>
                                  </p:iterate>
                                  <p:childTnLst>
                                    <p:set>
                                      <p:cBhvr>
                                        <p:cTn id="41" dur="1" fill="hold">
                                          <p:stCondLst>
                                            <p:cond delay="0"/>
                                          </p:stCondLst>
                                        </p:cTn>
                                        <p:tgtEl>
                                          <p:spTgt spid="46">
                                            <p:txEl>
                                              <p:pRg st="0" end="0"/>
                                            </p:txEl>
                                          </p:spTgt>
                                        </p:tgtEl>
                                        <p:attrNameLst>
                                          <p:attrName>style.visibility</p:attrName>
                                        </p:attrNameLst>
                                      </p:cBhvr>
                                      <p:to>
                                        <p:strVal val="visible"/>
                                      </p:to>
                                    </p:set>
                                    <p:animEffect transition="in" filter="wipe(up)">
                                      <p:cBhvr>
                                        <p:cTn id="42" dur="500"/>
                                        <p:tgtEl>
                                          <p:spTgt spid="46">
                                            <p:txEl>
                                              <p:pRg st="0" end="0"/>
                                            </p:txEl>
                                          </p:spTgt>
                                        </p:tgtEl>
                                      </p:cBhvr>
                                    </p:animEffect>
                                  </p:childTnLst>
                                </p:cTn>
                              </p:par>
                            </p:childTnLst>
                          </p:cTn>
                        </p:par>
                        <p:par>
                          <p:cTn id="43" fill="hold">
                            <p:stCondLst>
                              <p:cond delay="2000"/>
                            </p:stCondLst>
                            <p:childTnLst>
                              <p:par>
                                <p:cTn id="44" presetID="26" presetClass="emph" presetSubtype="0" fill="hold" nodeType="afterEffect">
                                  <p:stCondLst>
                                    <p:cond delay="0"/>
                                  </p:stCondLst>
                                  <p:iterate type="wd">
                                    <p:tmPct val="0"/>
                                  </p:iterate>
                                  <p:childTnLst>
                                    <p:animEffect transition="out" filter="fade">
                                      <p:cBhvr>
                                        <p:cTn id="45" dur="500" tmFilter="0, 0; .2, .5; .8, .5; 1, 0"/>
                                        <p:tgtEl>
                                          <p:spTgt spid="3"/>
                                        </p:tgtEl>
                                      </p:cBhvr>
                                    </p:animEffect>
                                    <p:animScale>
                                      <p:cBhvr>
                                        <p:cTn id="46" dur="250" autoRev="1" fill="hold"/>
                                        <p:tgtEl>
                                          <p:spTgt spid="3"/>
                                        </p:tgtEl>
                                      </p:cBhvr>
                                      <p:by x="105000" y="105000"/>
                                    </p:animScale>
                                  </p:childTnLst>
                                </p:cTn>
                              </p:par>
                            </p:childTnLst>
                          </p:cTn>
                        </p:par>
                        <p:par>
                          <p:cTn id="47" fill="hold">
                            <p:stCondLst>
                              <p:cond delay="2500"/>
                            </p:stCondLst>
                            <p:childTnLst>
                              <p:par>
                                <p:cTn id="48" presetID="42" presetClass="entr" presetSubtype="0" fill="hold" grpId="0" nodeType="afterEffect">
                                  <p:stCondLst>
                                    <p:cond delay="0"/>
                                  </p:stCondLst>
                                  <p:iterate type="wd">
                                    <p:tmPct val="0"/>
                                  </p:iterate>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1" fill="hold" nodeType="afterEffect">
                                  <p:stCondLst>
                                    <p:cond delay="0"/>
                                  </p:stCondLst>
                                  <p:iterate type="wd">
                                    <p:tmPct val="0"/>
                                  </p:iterate>
                                  <p:childTnLst>
                                    <p:set>
                                      <p:cBhvr>
                                        <p:cTn id="55" dur="1" fill="hold">
                                          <p:stCondLst>
                                            <p:cond delay="0"/>
                                          </p:stCondLst>
                                        </p:cTn>
                                        <p:tgtEl>
                                          <p:spTgt spid="37">
                                            <p:txEl>
                                              <p:pRg st="0" end="0"/>
                                            </p:txEl>
                                          </p:spTgt>
                                        </p:tgtEl>
                                        <p:attrNameLst>
                                          <p:attrName>style.visibility</p:attrName>
                                        </p:attrNameLst>
                                      </p:cBhvr>
                                      <p:to>
                                        <p:strVal val="visible"/>
                                      </p:to>
                                    </p:set>
                                    <p:animEffect transition="in" filter="wipe(up)">
                                      <p:cBhvr>
                                        <p:cTn id="56" dur="750"/>
                                        <p:tgtEl>
                                          <p:spTgt spid="37">
                                            <p:txEl>
                                              <p:pRg st="0" end="0"/>
                                            </p:txEl>
                                          </p:spTgt>
                                        </p:tgtEl>
                                      </p:cBhvr>
                                    </p:animEffect>
                                  </p:childTnLst>
                                </p:cTn>
                              </p:par>
                            </p:childTnLst>
                          </p:cTn>
                        </p:par>
                        <p:par>
                          <p:cTn id="57" fill="hold">
                            <p:stCondLst>
                              <p:cond delay="4250"/>
                            </p:stCondLst>
                            <p:childTnLst>
                              <p:par>
                                <p:cTn id="58" presetID="26" presetClass="emph" presetSubtype="0" fill="hold" nodeType="afterEffect">
                                  <p:stCondLst>
                                    <p:cond delay="0"/>
                                  </p:stCondLst>
                                  <p:iterate type="wd">
                                    <p:tmPct val="0"/>
                                  </p:iterate>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par>
                          <p:cTn id="61" fill="hold">
                            <p:stCondLst>
                              <p:cond delay="4750"/>
                            </p:stCondLst>
                            <p:childTnLst>
                              <p:par>
                                <p:cTn id="62" presetID="42" presetClass="entr" presetSubtype="0" fill="hold" grpId="0" nodeType="afterEffect">
                                  <p:stCondLst>
                                    <p:cond delay="0"/>
                                  </p:stCondLst>
                                  <p:iterate type="wd">
                                    <p:tmPct val="0"/>
                                  </p:iterate>
                                  <p:childTnLst>
                                    <p:set>
                                      <p:cBhvr>
                                        <p:cTn id="63" dur="1" fill="hold">
                                          <p:stCondLst>
                                            <p:cond delay="0"/>
                                          </p:stCondLst>
                                        </p:cTn>
                                        <p:tgtEl>
                                          <p:spTgt spid="50"/>
                                        </p:tgtEl>
                                        <p:attrNameLst>
                                          <p:attrName>style.visibility</p:attrName>
                                        </p:attrNameLst>
                                      </p:cBhvr>
                                      <p:to>
                                        <p:strVal val="visible"/>
                                      </p:to>
                                    </p:set>
                                    <p:animEffect transition="in" filter="fade">
                                      <p:cBhvr>
                                        <p:cTn id="64" dur="1000"/>
                                        <p:tgtEl>
                                          <p:spTgt spid="50"/>
                                        </p:tgtEl>
                                      </p:cBhvr>
                                    </p:animEffect>
                                    <p:anim calcmode="lin" valueType="num">
                                      <p:cBhvr>
                                        <p:cTn id="65" dur="1000" fill="hold"/>
                                        <p:tgtEl>
                                          <p:spTgt spid="50"/>
                                        </p:tgtEl>
                                        <p:attrNameLst>
                                          <p:attrName>ppt_x</p:attrName>
                                        </p:attrNameLst>
                                      </p:cBhvr>
                                      <p:tavLst>
                                        <p:tav tm="0">
                                          <p:val>
                                            <p:strVal val="#ppt_x"/>
                                          </p:val>
                                        </p:tav>
                                        <p:tav tm="100000">
                                          <p:val>
                                            <p:strVal val="#ppt_x"/>
                                          </p:val>
                                        </p:tav>
                                      </p:tavLst>
                                    </p:anim>
                                    <p:anim calcmode="lin" valueType="num">
                                      <p:cBhvr>
                                        <p:cTn id="66" dur="1000" fill="hold"/>
                                        <p:tgtEl>
                                          <p:spTgt spid="50"/>
                                        </p:tgtEl>
                                        <p:attrNameLst>
                                          <p:attrName>ppt_y</p:attrName>
                                        </p:attrNameLst>
                                      </p:cBhvr>
                                      <p:tavLst>
                                        <p:tav tm="0">
                                          <p:val>
                                            <p:strVal val="#ppt_y+.1"/>
                                          </p:val>
                                        </p:tav>
                                        <p:tav tm="100000">
                                          <p:val>
                                            <p:strVal val="#ppt_y"/>
                                          </p:val>
                                        </p:tav>
                                      </p:tavLst>
                                    </p:anim>
                                  </p:childTnLst>
                                </p:cTn>
                              </p:par>
                            </p:childTnLst>
                          </p:cTn>
                        </p:par>
                        <p:par>
                          <p:cTn id="67" fill="hold">
                            <p:stCondLst>
                              <p:cond delay="5750"/>
                            </p:stCondLst>
                            <p:childTnLst>
                              <p:par>
                                <p:cTn id="68" presetID="22" presetClass="entr" presetSubtype="1" fill="hold" nodeType="afterEffect">
                                  <p:stCondLst>
                                    <p:cond delay="0"/>
                                  </p:stCondLst>
                                  <p:iterate type="wd">
                                    <p:tmPct val="0"/>
                                  </p:iterate>
                                  <p:childTnLst>
                                    <p:set>
                                      <p:cBhvr>
                                        <p:cTn id="69" dur="1" fill="hold">
                                          <p:stCondLst>
                                            <p:cond delay="0"/>
                                          </p:stCondLst>
                                        </p:cTn>
                                        <p:tgtEl>
                                          <p:spTgt spid="49">
                                            <p:txEl>
                                              <p:pRg st="0" end="0"/>
                                            </p:txEl>
                                          </p:spTgt>
                                        </p:tgtEl>
                                        <p:attrNameLst>
                                          <p:attrName>style.visibility</p:attrName>
                                        </p:attrNameLst>
                                      </p:cBhvr>
                                      <p:to>
                                        <p:strVal val="visible"/>
                                      </p:to>
                                    </p:set>
                                    <p:animEffect transition="in" filter="wipe(up)">
                                      <p:cBhvr>
                                        <p:cTn id="70" dur="750"/>
                                        <p:tgtEl>
                                          <p:spTgt spid="49">
                                            <p:txEl>
                                              <p:pRg st="0" end="0"/>
                                            </p:txEl>
                                          </p:spTgt>
                                        </p:tgtEl>
                                      </p:cBhvr>
                                    </p:animEffect>
                                  </p:childTnLst>
                                </p:cTn>
                              </p:par>
                            </p:childTnLst>
                          </p:cTn>
                        </p:par>
                        <p:par>
                          <p:cTn id="71" fill="hold">
                            <p:stCondLst>
                              <p:cond delay="6500"/>
                            </p:stCondLst>
                            <p:childTnLst>
                              <p:par>
                                <p:cTn id="72" presetID="26" presetClass="emph" presetSubtype="0" fill="hold" nodeType="afterEffect">
                                  <p:stCondLst>
                                    <p:cond delay="0"/>
                                  </p:stCondLst>
                                  <p:iterate type="wd">
                                    <p:tmPct val="0"/>
                                  </p:iterate>
                                  <p:childTnLst>
                                    <p:animEffect transition="out" filter="fade">
                                      <p:cBhvr>
                                        <p:cTn id="73" dur="500" tmFilter="0, 0; .2, .5; .8, .5; 1, 0"/>
                                        <p:tgtEl>
                                          <p:spTgt spid="7"/>
                                        </p:tgtEl>
                                      </p:cBhvr>
                                    </p:animEffect>
                                    <p:animScale>
                                      <p:cBhvr>
                                        <p:cTn id="74" dur="250" autoRev="1" fill="hold"/>
                                        <p:tgtEl>
                                          <p:spTgt spid="7"/>
                                        </p:tgtEl>
                                      </p:cBhvr>
                                      <p:by x="105000" y="105000"/>
                                    </p:animScale>
                                  </p:childTnLst>
                                </p:cTn>
                              </p:par>
                            </p:childTnLst>
                          </p:cTn>
                        </p:par>
                        <p:par>
                          <p:cTn id="75" fill="hold">
                            <p:stCondLst>
                              <p:cond delay="7000"/>
                            </p:stCondLst>
                            <p:childTnLst>
                              <p:par>
                                <p:cTn id="76" presetID="42" presetClass="entr" presetSubtype="0" fill="hold" grpId="0" nodeType="afterEffect">
                                  <p:stCondLst>
                                    <p:cond delay="0"/>
                                  </p:stCondLst>
                                  <p:iterate type="wd">
                                    <p:tmPct val="0"/>
                                  </p:iterate>
                                  <p:childTnLst>
                                    <p:set>
                                      <p:cBhvr>
                                        <p:cTn id="77" dur="1" fill="hold">
                                          <p:stCondLst>
                                            <p:cond delay="0"/>
                                          </p:stCondLst>
                                        </p:cTn>
                                        <p:tgtEl>
                                          <p:spTgt spid="44"/>
                                        </p:tgtEl>
                                        <p:attrNameLst>
                                          <p:attrName>style.visibility</p:attrName>
                                        </p:attrNameLst>
                                      </p:cBhvr>
                                      <p:to>
                                        <p:strVal val="visible"/>
                                      </p:to>
                                    </p:set>
                                    <p:animEffect transition="in" filter="fade">
                                      <p:cBhvr>
                                        <p:cTn id="78" dur="1000"/>
                                        <p:tgtEl>
                                          <p:spTgt spid="44"/>
                                        </p:tgtEl>
                                      </p:cBhvr>
                                    </p:animEffect>
                                    <p:anim calcmode="lin" valueType="num">
                                      <p:cBhvr>
                                        <p:cTn id="79" dur="1000" fill="hold"/>
                                        <p:tgtEl>
                                          <p:spTgt spid="44"/>
                                        </p:tgtEl>
                                        <p:attrNameLst>
                                          <p:attrName>ppt_x</p:attrName>
                                        </p:attrNameLst>
                                      </p:cBhvr>
                                      <p:tavLst>
                                        <p:tav tm="0">
                                          <p:val>
                                            <p:strVal val="#ppt_x"/>
                                          </p:val>
                                        </p:tav>
                                        <p:tav tm="100000">
                                          <p:val>
                                            <p:strVal val="#ppt_x"/>
                                          </p:val>
                                        </p:tav>
                                      </p:tavLst>
                                    </p:anim>
                                    <p:anim calcmode="lin" valueType="num">
                                      <p:cBhvr>
                                        <p:cTn id="80" dur="1000" fill="hold"/>
                                        <p:tgtEl>
                                          <p:spTgt spid="44"/>
                                        </p:tgtEl>
                                        <p:attrNameLst>
                                          <p:attrName>ppt_y</p:attrName>
                                        </p:attrNameLst>
                                      </p:cBhvr>
                                      <p:tavLst>
                                        <p:tav tm="0">
                                          <p:val>
                                            <p:strVal val="#ppt_y+.1"/>
                                          </p:val>
                                        </p:tav>
                                        <p:tav tm="100000">
                                          <p:val>
                                            <p:strVal val="#ppt_y"/>
                                          </p:val>
                                        </p:tav>
                                      </p:tavLst>
                                    </p:anim>
                                  </p:childTnLst>
                                </p:cTn>
                              </p:par>
                            </p:childTnLst>
                          </p:cTn>
                        </p:par>
                        <p:par>
                          <p:cTn id="81" fill="hold">
                            <p:stCondLst>
                              <p:cond delay="8000"/>
                            </p:stCondLst>
                            <p:childTnLst>
                              <p:par>
                                <p:cTn id="82" presetID="22" presetClass="entr" presetSubtype="1" fill="hold" grpId="0" nodeType="afterEffect">
                                  <p:stCondLst>
                                    <p:cond delay="0"/>
                                  </p:stCondLst>
                                  <p:iterate type="wd">
                                    <p:tmPct val="0"/>
                                  </p:iterate>
                                  <p:childTnLst>
                                    <p:set>
                                      <p:cBhvr>
                                        <p:cTn id="83" dur="1" fill="hold">
                                          <p:stCondLst>
                                            <p:cond delay="0"/>
                                          </p:stCondLst>
                                        </p:cTn>
                                        <p:tgtEl>
                                          <p:spTgt spid="43"/>
                                        </p:tgtEl>
                                        <p:attrNameLst>
                                          <p:attrName>style.visibility</p:attrName>
                                        </p:attrNameLst>
                                      </p:cBhvr>
                                      <p:to>
                                        <p:strVal val="visible"/>
                                      </p:to>
                                    </p:set>
                                    <p:animEffect transition="in" filter="wipe(up)">
                                      <p:cBhvr>
                                        <p:cTn id="84" dur="750"/>
                                        <p:tgtEl>
                                          <p:spTgt spid="43"/>
                                        </p:tgtEl>
                                      </p:cBhvr>
                                    </p:animEffect>
                                  </p:childTnLst>
                                </p:cTn>
                              </p:par>
                              <p:par>
                                <p:cTn id="85" presetID="23" presetClass="exit" presetSubtype="544" fill="hold" nodeType="withEffect">
                                  <p:stCondLst>
                                    <p:cond delay="1000"/>
                                  </p:stCondLst>
                                  <p:iterate type="wd">
                                    <p:tmPct val="10000"/>
                                  </p:iterate>
                                  <p:childTnLst>
                                    <p:anim calcmode="lin" valueType="num">
                                      <p:cBhvr>
                                        <p:cTn id="86" dur="1000"/>
                                        <p:tgtEl>
                                          <p:spTgt spid="2"/>
                                        </p:tgtEl>
                                        <p:attrNameLst>
                                          <p:attrName>ppt_w</p:attrName>
                                        </p:attrNameLst>
                                      </p:cBhvr>
                                      <p:tavLst>
                                        <p:tav tm="0">
                                          <p:val>
                                            <p:strVal val="ppt_w"/>
                                          </p:val>
                                        </p:tav>
                                        <p:tav tm="100000">
                                          <p:val>
                                            <p:fltVal val="0"/>
                                          </p:val>
                                        </p:tav>
                                      </p:tavLst>
                                    </p:anim>
                                    <p:anim calcmode="lin" valueType="num">
                                      <p:cBhvr>
                                        <p:cTn id="87" dur="1000"/>
                                        <p:tgtEl>
                                          <p:spTgt spid="2"/>
                                        </p:tgtEl>
                                        <p:attrNameLst>
                                          <p:attrName>ppt_h</p:attrName>
                                        </p:attrNameLst>
                                      </p:cBhvr>
                                      <p:tavLst>
                                        <p:tav tm="0">
                                          <p:val>
                                            <p:strVal val="ppt_h"/>
                                          </p:val>
                                        </p:tav>
                                        <p:tav tm="100000">
                                          <p:val>
                                            <p:fltVal val="0"/>
                                          </p:val>
                                        </p:tav>
                                      </p:tavLst>
                                    </p:anim>
                                    <p:anim calcmode="lin" valueType="num">
                                      <p:cBhvr>
                                        <p:cTn id="88" dur="1000"/>
                                        <p:tgtEl>
                                          <p:spTgt spid="2"/>
                                        </p:tgtEl>
                                        <p:attrNameLst>
                                          <p:attrName>ppt_x</p:attrName>
                                        </p:attrNameLst>
                                      </p:cBhvr>
                                      <p:tavLst>
                                        <p:tav tm="0">
                                          <p:val>
                                            <p:strVal val="ppt_x"/>
                                          </p:val>
                                        </p:tav>
                                        <p:tav tm="100000">
                                          <p:val>
                                            <p:fltVal val="0.5"/>
                                          </p:val>
                                        </p:tav>
                                      </p:tavLst>
                                    </p:anim>
                                    <p:anim calcmode="lin" valueType="num">
                                      <p:cBhvr>
                                        <p:cTn id="89" dur="1000"/>
                                        <p:tgtEl>
                                          <p:spTgt spid="2"/>
                                        </p:tgtEl>
                                        <p:attrNameLst>
                                          <p:attrName>ppt_y</p:attrName>
                                        </p:attrNameLst>
                                      </p:cBhvr>
                                      <p:tavLst>
                                        <p:tav tm="0">
                                          <p:val>
                                            <p:strVal val="ppt_y"/>
                                          </p:val>
                                        </p:tav>
                                        <p:tav tm="100000">
                                          <p:val>
                                            <p:fltVal val="0.5"/>
                                          </p:val>
                                        </p:tav>
                                      </p:tavLst>
                                    </p:anim>
                                    <p:set>
                                      <p:cBhvr>
                                        <p:cTn id="90" dur="1" fill="hold">
                                          <p:stCondLst>
                                            <p:cond delay="999"/>
                                          </p:stCondLst>
                                        </p:cTn>
                                        <p:tgtEl>
                                          <p:spTgt spid="2"/>
                                        </p:tgtEl>
                                        <p:attrNameLst>
                                          <p:attrName>style.visibility</p:attrName>
                                        </p:attrNameLst>
                                      </p:cBhvr>
                                      <p:to>
                                        <p:strVal val="hidden"/>
                                      </p:to>
                                    </p:set>
                                  </p:childTnLst>
                                </p:cTn>
                              </p:par>
                              <p:par>
                                <p:cTn id="91" presetID="23" presetClass="exit" presetSubtype="544" fill="hold" nodeType="withEffect">
                                  <p:stCondLst>
                                    <p:cond delay="1000"/>
                                  </p:stCondLst>
                                  <p:iterate type="wd">
                                    <p:tmPct val="10000"/>
                                  </p:iterate>
                                  <p:childTnLst>
                                    <p:anim calcmode="lin" valueType="num">
                                      <p:cBhvr>
                                        <p:cTn id="92" dur="1000"/>
                                        <p:tgtEl>
                                          <p:spTgt spid="3"/>
                                        </p:tgtEl>
                                        <p:attrNameLst>
                                          <p:attrName>ppt_w</p:attrName>
                                        </p:attrNameLst>
                                      </p:cBhvr>
                                      <p:tavLst>
                                        <p:tav tm="0">
                                          <p:val>
                                            <p:strVal val="ppt_w"/>
                                          </p:val>
                                        </p:tav>
                                        <p:tav tm="100000">
                                          <p:val>
                                            <p:fltVal val="0"/>
                                          </p:val>
                                        </p:tav>
                                      </p:tavLst>
                                    </p:anim>
                                    <p:anim calcmode="lin" valueType="num">
                                      <p:cBhvr>
                                        <p:cTn id="93" dur="1000"/>
                                        <p:tgtEl>
                                          <p:spTgt spid="3"/>
                                        </p:tgtEl>
                                        <p:attrNameLst>
                                          <p:attrName>ppt_h</p:attrName>
                                        </p:attrNameLst>
                                      </p:cBhvr>
                                      <p:tavLst>
                                        <p:tav tm="0">
                                          <p:val>
                                            <p:strVal val="ppt_h"/>
                                          </p:val>
                                        </p:tav>
                                        <p:tav tm="100000">
                                          <p:val>
                                            <p:fltVal val="0"/>
                                          </p:val>
                                        </p:tav>
                                      </p:tavLst>
                                    </p:anim>
                                    <p:anim calcmode="lin" valueType="num">
                                      <p:cBhvr>
                                        <p:cTn id="94" dur="1000"/>
                                        <p:tgtEl>
                                          <p:spTgt spid="3"/>
                                        </p:tgtEl>
                                        <p:attrNameLst>
                                          <p:attrName>ppt_x</p:attrName>
                                        </p:attrNameLst>
                                      </p:cBhvr>
                                      <p:tavLst>
                                        <p:tav tm="0">
                                          <p:val>
                                            <p:strVal val="ppt_x"/>
                                          </p:val>
                                        </p:tav>
                                        <p:tav tm="100000">
                                          <p:val>
                                            <p:fltVal val="0.5"/>
                                          </p:val>
                                        </p:tav>
                                      </p:tavLst>
                                    </p:anim>
                                    <p:anim calcmode="lin" valueType="num">
                                      <p:cBhvr>
                                        <p:cTn id="95" dur="1000"/>
                                        <p:tgtEl>
                                          <p:spTgt spid="3"/>
                                        </p:tgtEl>
                                        <p:attrNameLst>
                                          <p:attrName>ppt_y</p:attrName>
                                        </p:attrNameLst>
                                      </p:cBhvr>
                                      <p:tavLst>
                                        <p:tav tm="0">
                                          <p:val>
                                            <p:strVal val="ppt_y"/>
                                          </p:val>
                                        </p:tav>
                                        <p:tav tm="100000">
                                          <p:val>
                                            <p:fltVal val="0.5"/>
                                          </p:val>
                                        </p:tav>
                                      </p:tavLst>
                                    </p:anim>
                                    <p:set>
                                      <p:cBhvr>
                                        <p:cTn id="96" dur="1" fill="hold">
                                          <p:stCondLst>
                                            <p:cond delay="999"/>
                                          </p:stCondLst>
                                        </p:cTn>
                                        <p:tgtEl>
                                          <p:spTgt spid="3"/>
                                        </p:tgtEl>
                                        <p:attrNameLst>
                                          <p:attrName>style.visibility</p:attrName>
                                        </p:attrNameLst>
                                      </p:cBhvr>
                                      <p:to>
                                        <p:strVal val="hidden"/>
                                      </p:to>
                                    </p:set>
                                  </p:childTnLst>
                                </p:cTn>
                              </p:par>
                              <p:par>
                                <p:cTn id="97" presetID="23" presetClass="exit" presetSubtype="544" fill="hold" nodeType="withEffect">
                                  <p:stCondLst>
                                    <p:cond delay="1000"/>
                                  </p:stCondLst>
                                  <p:iterate type="wd">
                                    <p:tmPct val="10000"/>
                                  </p:iterate>
                                  <p:childTnLst>
                                    <p:anim calcmode="lin" valueType="num">
                                      <p:cBhvr>
                                        <p:cTn id="98" dur="1000"/>
                                        <p:tgtEl>
                                          <p:spTgt spid="7"/>
                                        </p:tgtEl>
                                        <p:attrNameLst>
                                          <p:attrName>ppt_w</p:attrName>
                                        </p:attrNameLst>
                                      </p:cBhvr>
                                      <p:tavLst>
                                        <p:tav tm="0">
                                          <p:val>
                                            <p:strVal val="ppt_w"/>
                                          </p:val>
                                        </p:tav>
                                        <p:tav tm="100000">
                                          <p:val>
                                            <p:fltVal val="0"/>
                                          </p:val>
                                        </p:tav>
                                      </p:tavLst>
                                    </p:anim>
                                    <p:anim calcmode="lin" valueType="num">
                                      <p:cBhvr>
                                        <p:cTn id="99" dur="1000"/>
                                        <p:tgtEl>
                                          <p:spTgt spid="7"/>
                                        </p:tgtEl>
                                        <p:attrNameLst>
                                          <p:attrName>ppt_h</p:attrName>
                                        </p:attrNameLst>
                                      </p:cBhvr>
                                      <p:tavLst>
                                        <p:tav tm="0">
                                          <p:val>
                                            <p:strVal val="ppt_h"/>
                                          </p:val>
                                        </p:tav>
                                        <p:tav tm="100000">
                                          <p:val>
                                            <p:fltVal val="0"/>
                                          </p:val>
                                        </p:tav>
                                      </p:tavLst>
                                    </p:anim>
                                    <p:anim calcmode="lin" valueType="num">
                                      <p:cBhvr>
                                        <p:cTn id="100" dur="1000"/>
                                        <p:tgtEl>
                                          <p:spTgt spid="7"/>
                                        </p:tgtEl>
                                        <p:attrNameLst>
                                          <p:attrName>ppt_x</p:attrName>
                                        </p:attrNameLst>
                                      </p:cBhvr>
                                      <p:tavLst>
                                        <p:tav tm="0">
                                          <p:val>
                                            <p:strVal val="ppt_x"/>
                                          </p:val>
                                        </p:tav>
                                        <p:tav tm="100000">
                                          <p:val>
                                            <p:fltVal val="0.5"/>
                                          </p:val>
                                        </p:tav>
                                      </p:tavLst>
                                    </p:anim>
                                    <p:anim calcmode="lin" valueType="num">
                                      <p:cBhvr>
                                        <p:cTn id="101" dur="1000"/>
                                        <p:tgtEl>
                                          <p:spTgt spid="7"/>
                                        </p:tgtEl>
                                        <p:attrNameLst>
                                          <p:attrName>ppt_y</p:attrName>
                                        </p:attrNameLst>
                                      </p:cBhvr>
                                      <p:tavLst>
                                        <p:tav tm="0">
                                          <p:val>
                                            <p:strVal val="ppt_y"/>
                                          </p:val>
                                        </p:tav>
                                        <p:tav tm="100000">
                                          <p:val>
                                            <p:fltVal val="0.5"/>
                                          </p:val>
                                        </p:tav>
                                      </p:tavLst>
                                    </p:anim>
                                    <p:set>
                                      <p:cBhvr>
                                        <p:cTn id="102" dur="1" fill="hold">
                                          <p:stCondLst>
                                            <p:cond delay="999"/>
                                          </p:stCondLst>
                                        </p:cTn>
                                        <p:tgtEl>
                                          <p:spTgt spid="7"/>
                                        </p:tgtEl>
                                        <p:attrNameLst>
                                          <p:attrName>style.visibility</p:attrName>
                                        </p:attrNameLst>
                                      </p:cBhvr>
                                      <p:to>
                                        <p:strVal val="hidden"/>
                                      </p:to>
                                    </p:set>
                                  </p:childTnLst>
                                </p:cTn>
                              </p:par>
                              <p:par>
                                <p:cTn id="103" presetID="23" presetClass="exit" presetSubtype="544" fill="hold" nodeType="withEffect">
                                  <p:stCondLst>
                                    <p:cond delay="1000"/>
                                  </p:stCondLst>
                                  <p:iterate type="wd">
                                    <p:tmPct val="10000"/>
                                  </p:iterate>
                                  <p:childTnLst>
                                    <p:anim calcmode="lin" valueType="num">
                                      <p:cBhvr>
                                        <p:cTn id="104" dur="1000"/>
                                        <p:tgtEl>
                                          <p:spTgt spid="6"/>
                                        </p:tgtEl>
                                        <p:attrNameLst>
                                          <p:attrName>ppt_w</p:attrName>
                                        </p:attrNameLst>
                                      </p:cBhvr>
                                      <p:tavLst>
                                        <p:tav tm="0">
                                          <p:val>
                                            <p:strVal val="ppt_w"/>
                                          </p:val>
                                        </p:tav>
                                        <p:tav tm="100000">
                                          <p:val>
                                            <p:fltVal val="0"/>
                                          </p:val>
                                        </p:tav>
                                      </p:tavLst>
                                    </p:anim>
                                    <p:anim calcmode="lin" valueType="num">
                                      <p:cBhvr>
                                        <p:cTn id="105" dur="1000"/>
                                        <p:tgtEl>
                                          <p:spTgt spid="6"/>
                                        </p:tgtEl>
                                        <p:attrNameLst>
                                          <p:attrName>ppt_h</p:attrName>
                                        </p:attrNameLst>
                                      </p:cBhvr>
                                      <p:tavLst>
                                        <p:tav tm="0">
                                          <p:val>
                                            <p:strVal val="ppt_h"/>
                                          </p:val>
                                        </p:tav>
                                        <p:tav tm="100000">
                                          <p:val>
                                            <p:fltVal val="0"/>
                                          </p:val>
                                        </p:tav>
                                      </p:tavLst>
                                    </p:anim>
                                    <p:anim calcmode="lin" valueType="num">
                                      <p:cBhvr>
                                        <p:cTn id="106" dur="1000"/>
                                        <p:tgtEl>
                                          <p:spTgt spid="6"/>
                                        </p:tgtEl>
                                        <p:attrNameLst>
                                          <p:attrName>ppt_x</p:attrName>
                                        </p:attrNameLst>
                                      </p:cBhvr>
                                      <p:tavLst>
                                        <p:tav tm="0">
                                          <p:val>
                                            <p:strVal val="ppt_x"/>
                                          </p:val>
                                        </p:tav>
                                        <p:tav tm="100000">
                                          <p:val>
                                            <p:fltVal val="0.5"/>
                                          </p:val>
                                        </p:tav>
                                      </p:tavLst>
                                    </p:anim>
                                    <p:anim calcmode="lin" valueType="num">
                                      <p:cBhvr>
                                        <p:cTn id="107" dur="1000"/>
                                        <p:tgtEl>
                                          <p:spTgt spid="6"/>
                                        </p:tgtEl>
                                        <p:attrNameLst>
                                          <p:attrName>ppt_y</p:attrName>
                                        </p:attrNameLst>
                                      </p:cBhvr>
                                      <p:tavLst>
                                        <p:tav tm="0">
                                          <p:val>
                                            <p:strVal val="ppt_y"/>
                                          </p:val>
                                        </p:tav>
                                        <p:tav tm="100000">
                                          <p:val>
                                            <p:fltVal val="0.5"/>
                                          </p:val>
                                        </p:tav>
                                      </p:tavLst>
                                    </p:anim>
                                    <p:set>
                                      <p:cBhvr>
                                        <p:cTn id="108" dur="1" fill="hold">
                                          <p:stCondLst>
                                            <p:cond delay="999"/>
                                          </p:stCondLst>
                                        </p:cTn>
                                        <p:tgtEl>
                                          <p:spTgt spid="6"/>
                                        </p:tgtEl>
                                        <p:attrNameLst>
                                          <p:attrName>style.visibility</p:attrName>
                                        </p:attrNameLst>
                                      </p:cBhvr>
                                      <p:to>
                                        <p:strVal val="hidden"/>
                                      </p:to>
                                    </p:set>
                                  </p:childTnLst>
                                </p:cTn>
                              </p:par>
                              <p:par>
                                <p:cTn id="109" presetID="23" presetClass="exit" presetSubtype="544" fill="hold" grpId="1" nodeType="withEffect">
                                  <p:stCondLst>
                                    <p:cond delay="1000"/>
                                  </p:stCondLst>
                                  <p:iterate type="wd">
                                    <p:tmPct val="10000"/>
                                  </p:iterate>
                                  <p:childTnLst>
                                    <p:anim calcmode="lin" valueType="num">
                                      <p:cBhvr>
                                        <p:cTn id="110" dur="1000"/>
                                        <p:tgtEl>
                                          <p:spTgt spid="47"/>
                                        </p:tgtEl>
                                        <p:attrNameLst>
                                          <p:attrName>ppt_w</p:attrName>
                                        </p:attrNameLst>
                                      </p:cBhvr>
                                      <p:tavLst>
                                        <p:tav tm="0">
                                          <p:val>
                                            <p:strVal val="ppt_w"/>
                                          </p:val>
                                        </p:tav>
                                        <p:tav tm="100000">
                                          <p:val>
                                            <p:fltVal val="0"/>
                                          </p:val>
                                        </p:tav>
                                      </p:tavLst>
                                    </p:anim>
                                    <p:anim calcmode="lin" valueType="num">
                                      <p:cBhvr>
                                        <p:cTn id="111" dur="1000"/>
                                        <p:tgtEl>
                                          <p:spTgt spid="47"/>
                                        </p:tgtEl>
                                        <p:attrNameLst>
                                          <p:attrName>ppt_h</p:attrName>
                                        </p:attrNameLst>
                                      </p:cBhvr>
                                      <p:tavLst>
                                        <p:tav tm="0">
                                          <p:val>
                                            <p:strVal val="ppt_h"/>
                                          </p:val>
                                        </p:tav>
                                        <p:tav tm="100000">
                                          <p:val>
                                            <p:fltVal val="0"/>
                                          </p:val>
                                        </p:tav>
                                      </p:tavLst>
                                    </p:anim>
                                    <p:anim calcmode="lin" valueType="num">
                                      <p:cBhvr>
                                        <p:cTn id="112" dur="1000"/>
                                        <p:tgtEl>
                                          <p:spTgt spid="47"/>
                                        </p:tgtEl>
                                        <p:attrNameLst>
                                          <p:attrName>ppt_x</p:attrName>
                                        </p:attrNameLst>
                                      </p:cBhvr>
                                      <p:tavLst>
                                        <p:tav tm="0">
                                          <p:val>
                                            <p:strVal val="ppt_x"/>
                                          </p:val>
                                        </p:tav>
                                        <p:tav tm="100000">
                                          <p:val>
                                            <p:fltVal val="0.5"/>
                                          </p:val>
                                        </p:tav>
                                      </p:tavLst>
                                    </p:anim>
                                    <p:anim calcmode="lin" valueType="num">
                                      <p:cBhvr>
                                        <p:cTn id="113" dur="1000"/>
                                        <p:tgtEl>
                                          <p:spTgt spid="47"/>
                                        </p:tgtEl>
                                        <p:attrNameLst>
                                          <p:attrName>ppt_y</p:attrName>
                                        </p:attrNameLst>
                                      </p:cBhvr>
                                      <p:tavLst>
                                        <p:tav tm="0">
                                          <p:val>
                                            <p:strVal val="ppt_y"/>
                                          </p:val>
                                        </p:tav>
                                        <p:tav tm="100000">
                                          <p:val>
                                            <p:fltVal val="0.5"/>
                                          </p:val>
                                        </p:tav>
                                      </p:tavLst>
                                    </p:anim>
                                    <p:set>
                                      <p:cBhvr>
                                        <p:cTn id="114" dur="1" fill="hold">
                                          <p:stCondLst>
                                            <p:cond delay="999"/>
                                          </p:stCondLst>
                                        </p:cTn>
                                        <p:tgtEl>
                                          <p:spTgt spid="47"/>
                                        </p:tgtEl>
                                        <p:attrNameLst>
                                          <p:attrName>style.visibility</p:attrName>
                                        </p:attrNameLst>
                                      </p:cBhvr>
                                      <p:to>
                                        <p:strVal val="hidden"/>
                                      </p:to>
                                    </p:set>
                                  </p:childTnLst>
                                </p:cTn>
                              </p:par>
                              <p:par>
                                <p:cTn id="115" presetID="23" presetClass="exit" presetSubtype="544" fill="hold" grpId="0" nodeType="withEffect">
                                  <p:stCondLst>
                                    <p:cond delay="1000"/>
                                  </p:stCondLst>
                                  <p:iterate type="wd">
                                    <p:tmPct val="6250"/>
                                  </p:iterate>
                                  <p:childTnLst>
                                    <p:anim calcmode="lin" valueType="num">
                                      <p:cBhvr>
                                        <p:cTn id="116" dur="1000"/>
                                        <p:tgtEl>
                                          <p:spTgt spid="46">
                                            <p:txEl>
                                              <p:pRg st="0" end="0"/>
                                            </p:txEl>
                                          </p:spTgt>
                                        </p:tgtEl>
                                        <p:attrNameLst>
                                          <p:attrName>ppt_w</p:attrName>
                                        </p:attrNameLst>
                                      </p:cBhvr>
                                      <p:tavLst>
                                        <p:tav tm="0">
                                          <p:val>
                                            <p:strVal val="ppt_w"/>
                                          </p:val>
                                        </p:tav>
                                        <p:tav tm="100000">
                                          <p:val>
                                            <p:fltVal val="0"/>
                                          </p:val>
                                        </p:tav>
                                      </p:tavLst>
                                    </p:anim>
                                    <p:anim calcmode="lin" valueType="num">
                                      <p:cBhvr>
                                        <p:cTn id="117" dur="1000"/>
                                        <p:tgtEl>
                                          <p:spTgt spid="46">
                                            <p:txEl>
                                              <p:pRg st="0" end="0"/>
                                            </p:txEl>
                                          </p:spTgt>
                                        </p:tgtEl>
                                        <p:attrNameLst>
                                          <p:attrName>ppt_h</p:attrName>
                                        </p:attrNameLst>
                                      </p:cBhvr>
                                      <p:tavLst>
                                        <p:tav tm="0">
                                          <p:val>
                                            <p:strVal val="ppt_h"/>
                                          </p:val>
                                        </p:tav>
                                        <p:tav tm="100000">
                                          <p:val>
                                            <p:fltVal val="0"/>
                                          </p:val>
                                        </p:tav>
                                      </p:tavLst>
                                    </p:anim>
                                    <p:anim calcmode="lin" valueType="num">
                                      <p:cBhvr>
                                        <p:cTn id="118" dur="1000"/>
                                        <p:tgtEl>
                                          <p:spTgt spid="46">
                                            <p:txEl>
                                              <p:pRg st="0" end="0"/>
                                            </p:txEl>
                                          </p:spTgt>
                                        </p:tgtEl>
                                        <p:attrNameLst>
                                          <p:attrName>ppt_x</p:attrName>
                                        </p:attrNameLst>
                                      </p:cBhvr>
                                      <p:tavLst>
                                        <p:tav tm="0">
                                          <p:val>
                                            <p:strVal val="ppt_x"/>
                                          </p:val>
                                        </p:tav>
                                        <p:tav tm="100000">
                                          <p:val>
                                            <p:fltVal val="0.5"/>
                                          </p:val>
                                        </p:tav>
                                      </p:tavLst>
                                    </p:anim>
                                    <p:anim calcmode="lin" valueType="num">
                                      <p:cBhvr>
                                        <p:cTn id="119" dur="1000"/>
                                        <p:tgtEl>
                                          <p:spTgt spid="46">
                                            <p:txEl>
                                              <p:pRg st="0" end="0"/>
                                            </p:txEl>
                                          </p:spTgt>
                                        </p:tgtEl>
                                        <p:attrNameLst>
                                          <p:attrName>ppt_y</p:attrName>
                                        </p:attrNameLst>
                                      </p:cBhvr>
                                      <p:tavLst>
                                        <p:tav tm="0">
                                          <p:val>
                                            <p:strVal val="ppt_y"/>
                                          </p:val>
                                        </p:tav>
                                        <p:tav tm="100000">
                                          <p:val>
                                            <p:fltVal val="0.5"/>
                                          </p:val>
                                        </p:tav>
                                      </p:tavLst>
                                    </p:anim>
                                    <p:set>
                                      <p:cBhvr>
                                        <p:cTn id="120" dur="1" fill="hold">
                                          <p:stCondLst>
                                            <p:cond delay="999"/>
                                          </p:stCondLst>
                                        </p:cTn>
                                        <p:tgtEl>
                                          <p:spTgt spid="46">
                                            <p:txEl>
                                              <p:pRg st="0" end="0"/>
                                            </p:txEl>
                                          </p:spTgt>
                                        </p:tgtEl>
                                        <p:attrNameLst>
                                          <p:attrName>style.visibility</p:attrName>
                                        </p:attrNameLst>
                                      </p:cBhvr>
                                      <p:to>
                                        <p:strVal val="hidden"/>
                                      </p:to>
                                    </p:set>
                                  </p:childTnLst>
                                </p:cTn>
                              </p:par>
                              <p:par>
                                <p:cTn id="121" presetID="23" presetClass="exit" presetSubtype="544" fill="hold" grpId="1" nodeType="withEffect">
                                  <p:stCondLst>
                                    <p:cond delay="1000"/>
                                  </p:stCondLst>
                                  <p:iterate type="wd">
                                    <p:tmPct val="10000"/>
                                  </p:iterate>
                                  <p:childTnLst>
                                    <p:anim calcmode="lin" valueType="num">
                                      <p:cBhvr>
                                        <p:cTn id="122" dur="1000"/>
                                        <p:tgtEl>
                                          <p:spTgt spid="38"/>
                                        </p:tgtEl>
                                        <p:attrNameLst>
                                          <p:attrName>ppt_w</p:attrName>
                                        </p:attrNameLst>
                                      </p:cBhvr>
                                      <p:tavLst>
                                        <p:tav tm="0">
                                          <p:val>
                                            <p:strVal val="ppt_w"/>
                                          </p:val>
                                        </p:tav>
                                        <p:tav tm="100000">
                                          <p:val>
                                            <p:fltVal val="0"/>
                                          </p:val>
                                        </p:tav>
                                      </p:tavLst>
                                    </p:anim>
                                    <p:anim calcmode="lin" valueType="num">
                                      <p:cBhvr>
                                        <p:cTn id="123" dur="1000"/>
                                        <p:tgtEl>
                                          <p:spTgt spid="38"/>
                                        </p:tgtEl>
                                        <p:attrNameLst>
                                          <p:attrName>ppt_h</p:attrName>
                                        </p:attrNameLst>
                                      </p:cBhvr>
                                      <p:tavLst>
                                        <p:tav tm="0">
                                          <p:val>
                                            <p:strVal val="ppt_h"/>
                                          </p:val>
                                        </p:tav>
                                        <p:tav tm="100000">
                                          <p:val>
                                            <p:fltVal val="0"/>
                                          </p:val>
                                        </p:tav>
                                      </p:tavLst>
                                    </p:anim>
                                    <p:anim calcmode="lin" valueType="num">
                                      <p:cBhvr>
                                        <p:cTn id="124" dur="1000"/>
                                        <p:tgtEl>
                                          <p:spTgt spid="38"/>
                                        </p:tgtEl>
                                        <p:attrNameLst>
                                          <p:attrName>ppt_x</p:attrName>
                                        </p:attrNameLst>
                                      </p:cBhvr>
                                      <p:tavLst>
                                        <p:tav tm="0">
                                          <p:val>
                                            <p:strVal val="ppt_x"/>
                                          </p:val>
                                        </p:tav>
                                        <p:tav tm="100000">
                                          <p:val>
                                            <p:fltVal val="0.5"/>
                                          </p:val>
                                        </p:tav>
                                      </p:tavLst>
                                    </p:anim>
                                    <p:anim calcmode="lin" valueType="num">
                                      <p:cBhvr>
                                        <p:cTn id="125" dur="1000"/>
                                        <p:tgtEl>
                                          <p:spTgt spid="38"/>
                                        </p:tgtEl>
                                        <p:attrNameLst>
                                          <p:attrName>ppt_y</p:attrName>
                                        </p:attrNameLst>
                                      </p:cBhvr>
                                      <p:tavLst>
                                        <p:tav tm="0">
                                          <p:val>
                                            <p:strVal val="ppt_y"/>
                                          </p:val>
                                        </p:tav>
                                        <p:tav tm="100000">
                                          <p:val>
                                            <p:fltVal val="0.5"/>
                                          </p:val>
                                        </p:tav>
                                      </p:tavLst>
                                    </p:anim>
                                    <p:set>
                                      <p:cBhvr>
                                        <p:cTn id="126" dur="1" fill="hold">
                                          <p:stCondLst>
                                            <p:cond delay="999"/>
                                          </p:stCondLst>
                                        </p:cTn>
                                        <p:tgtEl>
                                          <p:spTgt spid="38"/>
                                        </p:tgtEl>
                                        <p:attrNameLst>
                                          <p:attrName>style.visibility</p:attrName>
                                        </p:attrNameLst>
                                      </p:cBhvr>
                                      <p:to>
                                        <p:strVal val="hidden"/>
                                      </p:to>
                                    </p:set>
                                  </p:childTnLst>
                                </p:cTn>
                              </p:par>
                              <p:par>
                                <p:cTn id="127" presetID="23" presetClass="exit" presetSubtype="544" fill="hold" grpId="0" nodeType="withEffect">
                                  <p:stCondLst>
                                    <p:cond delay="1000"/>
                                  </p:stCondLst>
                                  <p:iterate type="wd">
                                    <p:tmPct val="5938"/>
                                  </p:iterate>
                                  <p:childTnLst>
                                    <p:anim calcmode="lin" valueType="num">
                                      <p:cBhvr>
                                        <p:cTn id="128" dur="1000"/>
                                        <p:tgtEl>
                                          <p:spTgt spid="37">
                                            <p:txEl>
                                              <p:pRg st="0" end="0"/>
                                            </p:txEl>
                                          </p:spTgt>
                                        </p:tgtEl>
                                        <p:attrNameLst>
                                          <p:attrName>ppt_w</p:attrName>
                                        </p:attrNameLst>
                                      </p:cBhvr>
                                      <p:tavLst>
                                        <p:tav tm="0">
                                          <p:val>
                                            <p:strVal val="ppt_w"/>
                                          </p:val>
                                        </p:tav>
                                        <p:tav tm="100000">
                                          <p:val>
                                            <p:fltVal val="0"/>
                                          </p:val>
                                        </p:tav>
                                      </p:tavLst>
                                    </p:anim>
                                    <p:anim calcmode="lin" valueType="num">
                                      <p:cBhvr>
                                        <p:cTn id="129" dur="1000"/>
                                        <p:tgtEl>
                                          <p:spTgt spid="37">
                                            <p:txEl>
                                              <p:pRg st="0" end="0"/>
                                            </p:txEl>
                                          </p:spTgt>
                                        </p:tgtEl>
                                        <p:attrNameLst>
                                          <p:attrName>ppt_h</p:attrName>
                                        </p:attrNameLst>
                                      </p:cBhvr>
                                      <p:tavLst>
                                        <p:tav tm="0">
                                          <p:val>
                                            <p:strVal val="ppt_h"/>
                                          </p:val>
                                        </p:tav>
                                        <p:tav tm="100000">
                                          <p:val>
                                            <p:fltVal val="0"/>
                                          </p:val>
                                        </p:tav>
                                      </p:tavLst>
                                    </p:anim>
                                    <p:anim calcmode="lin" valueType="num">
                                      <p:cBhvr>
                                        <p:cTn id="130" dur="1000"/>
                                        <p:tgtEl>
                                          <p:spTgt spid="37">
                                            <p:txEl>
                                              <p:pRg st="0" end="0"/>
                                            </p:txEl>
                                          </p:spTgt>
                                        </p:tgtEl>
                                        <p:attrNameLst>
                                          <p:attrName>ppt_x</p:attrName>
                                        </p:attrNameLst>
                                      </p:cBhvr>
                                      <p:tavLst>
                                        <p:tav tm="0">
                                          <p:val>
                                            <p:strVal val="ppt_x"/>
                                          </p:val>
                                        </p:tav>
                                        <p:tav tm="100000">
                                          <p:val>
                                            <p:fltVal val="0.5"/>
                                          </p:val>
                                        </p:tav>
                                      </p:tavLst>
                                    </p:anim>
                                    <p:anim calcmode="lin" valueType="num">
                                      <p:cBhvr>
                                        <p:cTn id="131" dur="1000"/>
                                        <p:tgtEl>
                                          <p:spTgt spid="37">
                                            <p:txEl>
                                              <p:pRg st="0" end="0"/>
                                            </p:txEl>
                                          </p:spTgt>
                                        </p:tgtEl>
                                        <p:attrNameLst>
                                          <p:attrName>ppt_y</p:attrName>
                                        </p:attrNameLst>
                                      </p:cBhvr>
                                      <p:tavLst>
                                        <p:tav tm="0">
                                          <p:val>
                                            <p:strVal val="ppt_y"/>
                                          </p:val>
                                        </p:tav>
                                        <p:tav tm="100000">
                                          <p:val>
                                            <p:fltVal val="0.5"/>
                                          </p:val>
                                        </p:tav>
                                      </p:tavLst>
                                    </p:anim>
                                    <p:set>
                                      <p:cBhvr>
                                        <p:cTn id="132" dur="1" fill="hold">
                                          <p:stCondLst>
                                            <p:cond delay="999"/>
                                          </p:stCondLst>
                                        </p:cTn>
                                        <p:tgtEl>
                                          <p:spTgt spid="37">
                                            <p:txEl>
                                              <p:pRg st="0" end="0"/>
                                            </p:txEl>
                                          </p:spTgt>
                                        </p:tgtEl>
                                        <p:attrNameLst>
                                          <p:attrName>style.visibility</p:attrName>
                                        </p:attrNameLst>
                                      </p:cBhvr>
                                      <p:to>
                                        <p:strVal val="hidden"/>
                                      </p:to>
                                    </p:set>
                                  </p:childTnLst>
                                </p:cTn>
                              </p:par>
                              <p:par>
                                <p:cTn id="133" presetID="23" presetClass="exit" presetSubtype="544" fill="hold" grpId="1" nodeType="withEffect">
                                  <p:stCondLst>
                                    <p:cond delay="1000"/>
                                  </p:stCondLst>
                                  <p:iterate type="wd">
                                    <p:tmPct val="10000"/>
                                  </p:iterate>
                                  <p:childTnLst>
                                    <p:anim calcmode="lin" valueType="num">
                                      <p:cBhvr>
                                        <p:cTn id="134" dur="1000"/>
                                        <p:tgtEl>
                                          <p:spTgt spid="50"/>
                                        </p:tgtEl>
                                        <p:attrNameLst>
                                          <p:attrName>ppt_w</p:attrName>
                                        </p:attrNameLst>
                                      </p:cBhvr>
                                      <p:tavLst>
                                        <p:tav tm="0">
                                          <p:val>
                                            <p:strVal val="ppt_w"/>
                                          </p:val>
                                        </p:tav>
                                        <p:tav tm="100000">
                                          <p:val>
                                            <p:fltVal val="0"/>
                                          </p:val>
                                        </p:tav>
                                      </p:tavLst>
                                    </p:anim>
                                    <p:anim calcmode="lin" valueType="num">
                                      <p:cBhvr>
                                        <p:cTn id="135" dur="1000"/>
                                        <p:tgtEl>
                                          <p:spTgt spid="50"/>
                                        </p:tgtEl>
                                        <p:attrNameLst>
                                          <p:attrName>ppt_h</p:attrName>
                                        </p:attrNameLst>
                                      </p:cBhvr>
                                      <p:tavLst>
                                        <p:tav tm="0">
                                          <p:val>
                                            <p:strVal val="ppt_h"/>
                                          </p:val>
                                        </p:tav>
                                        <p:tav tm="100000">
                                          <p:val>
                                            <p:fltVal val="0"/>
                                          </p:val>
                                        </p:tav>
                                      </p:tavLst>
                                    </p:anim>
                                    <p:anim calcmode="lin" valueType="num">
                                      <p:cBhvr>
                                        <p:cTn id="136" dur="1000"/>
                                        <p:tgtEl>
                                          <p:spTgt spid="50"/>
                                        </p:tgtEl>
                                        <p:attrNameLst>
                                          <p:attrName>ppt_x</p:attrName>
                                        </p:attrNameLst>
                                      </p:cBhvr>
                                      <p:tavLst>
                                        <p:tav tm="0">
                                          <p:val>
                                            <p:strVal val="ppt_x"/>
                                          </p:val>
                                        </p:tav>
                                        <p:tav tm="100000">
                                          <p:val>
                                            <p:fltVal val="0.5"/>
                                          </p:val>
                                        </p:tav>
                                      </p:tavLst>
                                    </p:anim>
                                    <p:anim calcmode="lin" valueType="num">
                                      <p:cBhvr>
                                        <p:cTn id="137" dur="1000"/>
                                        <p:tgtEl>
                                          <p:spTgt spid="50"/>
                                        </p:tgtEl>
                                        <p:attrNameLst>
                                          <p:attrName>ppt_y</p:attrName>
                                        </p:attrNameLst>
                                      </p:cBhvr>
                                      <p:tavLst>
                                        <p:tav tm="0">
                                          <p:val>
                                            <p:strVal val="ppt_y"/>
                                          </p:val>
                                        </p:tav>
                                        <p:tav tm="100000">
                                          <p:val>
                                            <p:fltVal val="0.5"/>
                                          </p:val>
                                        </p:tav>
                                      </p:tavLst>
                                    </p:anim>
                                    <p:set>
                                      <p:cBhvr>
                                        <p:cTn id="138" dur="1" fill="hold">
                                          <p:stCondLst>
                                            <p:cond delay="999"/>
                                          </p:stCondLst>
                                        </p:cTn>
                                        <p:tgtEl>
                                          <p:spTgt spid="50"/>
                                        </p:tgtEl>
                                        <p:attrNameLst>
                                          <p:attrName>style.visibility</p:attrName>
                                        </p:attrNameLst>
                                      </p:cBhvr>
                                      <p:to>
                                        <p:strVal val="hidden"/>
                                      </p:to>
                                    </p:set>
                                  </p:childTnLst>
                                </p:cTn>
                              </p:par>
                              <p:par>
                                <p:cTn id="139" presetID="23" presetClass="exit" presetSubtype="544" fill="hold" grpId="0" nodeType="withEffect">
                                  <p:stCondLst>
                                    <p:cond delay="1000"/>
                                  </p:stCondLst>
                                  <p:iterate type="wd">
                                    <p:tmPct val="5938"/>
                                  </p:iterate>
                                  <p:childTnLst>
                                    <p:anim calcmode="lin" valueType="num">
                                      <p:cBhvr>
                                        <p:cTn id="140" dur="1000"/>
                                        <p:tgtEl>
                                          <p:spTgt spid="49">
                                            <p:txEl>
                                              <p:pRg st="0" end="0"/>
                                            </p:txEl>
                                          </p:spTgt>
                                        </p:tgtEl>
                                        <p:attrNameLst>
                                          <p:attrName>ppt_w</p:attrName>
                                        </p:attrNameLst>
                                      </p:cBhvr>
                                      <p:tavLst>
                                        <p:tav tm="0">
                                          <p:val>
                                            <p:strVal val="ppt_w"/>
                                          </p:val>
                                        </p:tav>
                                        <p:tav tm="100000">
                                          <p:val>
                                            <p:fltVal val="0"/>
                                          </p:val>
                                        </p:tav>
                                      </p:tavLst>
                                    </p:anim>
                                    <p:anim calcmode="lin" valueType="num">
                                      <p:cBhvr>
                                        <p:cTn id="141" dur="1000"/>
                                        <p:tgtEl>
                                          <p:spTgt spid="49">
                                            <p:txEl>
                                              <p:pRg st="0" end="0"/>
                                            </p:txEl>
                                          </p:spTgt>
                                        </p:tgtEl>
                                        <p:attrNameLst>
                                          <p:attrName>ppt_h</p:attrName>
                                        </p:attrNameLst>
                                      </p:cBhvr>
                                      <p:tavLst>
                                        <p:tav tm="0">
                                          <p:val>
                                            <p:strVal val="ppt_h"/>
                                          </p:val>
                                        </p:tav>
                                        <p:tav tm="100000">
                                          <p:val>
                                            <p:fltVal val="0"/>
                                          </p:val>
                                        </p:tav>
                                      </p:tavLst>
                                    </p:anim>
                                    <p:anim calcmode="lin" valueType="num">
                                      <p:cBhvr>
                                        <p:cTn id="142" dur="1000"/>
                                        <p:tgtEl>
                                          <p:spTgt spid="49">
                                            <p:txEl>
                                              <p:pRg st="0" end="0"/>
                                            </p:txEl>
                                          </p:spTgt>
                                        </p:tgtEl>
                                        <p:attrNameLst>
                                          <p:attrName>ppt_x</p:attrName>
                                        </p:attrNameLst>
                                      </p:cBhvr>
                                      <p:tavLst>
                                        <p:tav tm="0">
                                          <p:val>
                                            <p:strVal val="ppt_x"/>
                                          </p:val>
                                        </p:tav>
                                        <p:tav tm="100000">
                                          <p:val>
                                            <p:fltVal val="0.5"/>
                                          </p:val>
                                        </p:tav>
                                      </p:tavLst>
                                    </p:anim>
                                    <p:anim calcmode="lin" valueType="num">
                                      <p:cBhvr>
                                        <p:cTn id="143" dur="1000"/>
                                        <p:tgtEl>
                                          <p:spTgt spid="49">
                                            <p:txEl>
                                              <p:pRg st="0" end="0"/>
                                            </p:txEl>
                                          </p:spTgt>
                                        </p:tgtEl>
                                        <p:attrNameLst>
                                          <p:attrName>ppt_y</p:attrName>
                                        </p:attrNameLst>
                                      </p:cBhvr>
                                      <p:tavLst>
                                        <p:tav tm="0">
                                          <p:val>
                                            <p:strVal val="ppt_y"/>
                                          </p:val>
                                        </p:tav>
                                        <p:tav tm="100000">
                                          <p:val>
                                            <p:fltVal val="0.5"/>
                                          </p:val>
                                        </p:tav>
                                      </p:tavLst>
                                    </p:anim>
                                    <p:set>
                                      <p:cBhvr>
                                        <p:cTn id="144" dur="1" fill="hold">
                                          <p:stCondLst>
                                            <p:cond delay="999"/>
                                          </p:stCondLst>
                                        </p:cTn>
                                        <p:tgtEl>
                                          <p:spTgt spid="49">
                                            <p:txEl>
                                              <p:pRg st="0" end="0"/>
                                            </p:txEl>
                                          </p:spTgt>
                                        </p:tgtEl>
                                        <p:attrNameLst>
                                          <p:attrName>style.visibility</p:attrName>
                                        </p:attrNameLst>
                                      </p:cBhvr>
                                      <p:to>
                                        <p:strVal val="hidden"/>
                                      </p:to>
                                    </p:set>
                                  </p:childTnLst>
                                </p:cTn>
                              </p:par>
                              <p:par>
                                <p:cTn id="145" presetID="23" presetClass="exit" presetSubtype="544" fill="hold" grpId="1" nodeType="withEffect">
                                  <p:stCondLst>
                                    <p:cond delay="1000"/>
                                  </p:stCondLst>
                                  <p:iterate type="wd">
                                    <p:tmPct val="10000"/>
                                  </p:iterate>
                                  <p:childTnLst>
                                    <p:anim calcmode="lin" valueType="num">
                                      <p:cBhvr>
                                        <p:cTn id="146" dur="1000"/>
                                        <p:tgtEl>
                                          <p:spTgt spid="44"/>
                                        </p:tgtEl>
                                        <p:attrNameLst>
                                          <p:attrName>ppt_w</p:attrName>
                                        </p:attrNameLst>
                                      </p:cBhvr>
                                      <p:tavLst>
                                        <p:tav tm="0">
                                          <p:val>
                                            <p:strVal val="ppt_w"/>
                                          </p:val>
                                        </p:tav>
                                        <p:tav tm="100000">
                                          <p:val>
                                            <p:fltVal val="0"/>
                                          </p:val>
                                        </p:tav>
                                      </p:tavLst>
                                    </p:anim>
                                    <p:anim calcmode="lin" valueType="num">
                                      <p:cBhvr>
                                        <p:cTn id="147" dur="1000"/>
                                        <p:tgtEl>
                                          <p:spTgt spid="44"/>
                                        </p:tgtEl>
                                        <p:attrNameLst>
                                          <p:attrName>ppt_h</p:attrName>
                                        </p:attrNameLst>
                                      </p:cBhvr>
                                      <p:tavLst>
                                        <p:tav tm="0">
                                          <p:val>
                                            <p:strVal val="ppt_h"/>
                                          </p:val>
                                        </p:tav>
                                        <p:tav tm="100000">
                                          <p:val>
                                            <p:fltVal val="0"/>
                                          </p:val>
                                        </p:tav>
                                      </p:tavLst>
                                    </p:anim>
                                    <p:anim calcmode="lin" valueType="num">
                                      <p:cBhvr>
                                        <p:cTn id="148" dur="1000"/>
                                        <p:tgtEl>
                                          <p:spTgt spid="44"/>
                                        </p:tgtEl>
                                        <p:attrNameLst>
                                          <p:attrName>ppt_x</p:attrName>
                                        </p:attrNameLst>
                                      </p:cBhvr>
                                      <p:tavLst>
                                        <p:tav tm="0">
                                          <p:val>
                                            <p:strVal val="ppt_x"/>
                                          </p:val>
                                        </p:tav>
                                        <p:tav tm="100000">
                                          <p:val>
                                            <p:fltVal val="0.5"/>
                                          </p:val>
                                        </p:tav>
                                      </p:tavLst>
                                    </p:anim>
                                    <p:anim calcmode="lin" valueType="num">
                                      <p:cBhvr>
                                        <p:cTn id="149" dur="1000"/>
                                        <p:tgtEl>
                                          <p:spTgt spid="44"/>
                                        </p:tgtEl>
                                        <p:attrNameLst>
                                          <p:attrName>ppt_y</p:attrName>
                                        </p:attrNameLst>
                                      </p:cBhvr>
                                      <p:tavLst>
                                        <p:tav tm="0">
                                          <p:val>
                                            <p:strVal val="ppt_y"/>
                                          </p:val>
                                        </p:tav>
                                        <p:tav tm="100000">
                                          <p:val>
                                            <p:fltVal val="0.5"/>
                                          </p:val>
                                        </p:tav>
                                      </p:tavLst>
                                    </p:anim>
                                    <p:set>
                                      <p:cBhvr>
                                        <p:cTn id="150" dur="1" fill="hold">
                                          <p:stCondLst>
                                            <p:cond delay="999"/>
                                          </p:stCondLst>
                                        </p:cTn>
                                        <p:tgtEl>
                                          <p:spTgt spid="44"/>
                                        </p:tgtEl>
                                        <p:attrNameLst>
                                          <p:attrName>style.visibility</p:attrName>
                                        </p:attrNameLst>
                                      </p:cBhvr>
                                      <p:to>
                                        <p:strVal val="hidden"/>
                                      </p:to>
                                    </p:set>
                                  </p:childTnLst>
                                </p:cTn>
                              </p:par>
                              <p:par>
                                <p:cTn id="151" presetID="23" presetClass="exit" presetSubtype="544" fill="hold" grpId="1" nodeType="withEffect">
                                  <p:stCondLst>
                                    <p:cond delay="1000"/>
                                  </p:stCondLst>
                                  <p:iterate type="wd">
                                    <p:tmPct val="6250"/>
                                  </p:iterate>
                                  <p:childTnLst>
                                    <p:anim calcmode="lin" valueType="num">
                                      <p:cBhvr>
                                        <p:cTn id="152" dur="1000"/>
                                        <p:tgtEl>
                                          <p:spTgt spid="43"/>
                                        </p:tgtEl>
                                        <p:attrNameLst>
                                          <p:attrName>ppt_w</p:attrName>
                                        </p:attrNameLst>
                                      </p:cBhvr>
                                      <p:tavLst>
                                        <p:tav tm="0">
                                          <p:val>
                                            <p:strVal val="ppt_w"/>
                                          </p:val>
                                        </p:tav>
                                        <p:tav tm="100000">
                                          <p:val>
                                            <p:fltVal val="0"/>
                                          </p:val>
                                        </p:tav>
                                      </p:tavLst>
                                    </p:anim>
                                    <p:anim calcmode="lin" valueType="num">
                                      <p:cBhvr>
                                        <p:cTn id="153" dur="1000"/>
                                        <p:tgtEl>
                                          <p:spTgt spid="43"/>
                                        </p:tgtEl>
                                        <p:attrNameLst>
                                          <p:attrName>ppt_h</p:attrName>
                                        </p:attrNameLst>
                                      </p:cBhvr>
                                      <p:tavLst>
                                        <p:tav tm="0">
                                          <p:val>
                                            <p:strVal val="ppt_h"/>
                                          </p:val>
                                        </p:tav>
                                        <p:tav tm="100000">
                                          <p:val>
                                            <p:fltVal val="0"/>
                                          </p:val>
                                        </p:tav>
                                      </p:tavLst>
                                    </p:anim>
                                    <p:anim calcmode="lin" valueType="num">
                                      <p:cBhvr>
                                        <p:cTn id="154" dur="1000"/>
                                        <p:tgtEl>
                                          <p:spTgt spid="43"/>
                                        </p:tgtEl>
                                        <p:attrNameLst>
                                          <p:attrName>ppt_x</p:attrName>
                                        </p:attrNameLst>
                                      </p:cBhvr>
                                      <p:tavLst>
                                        <p:tav tm="0">
                                          <p:val>
                                            <p:strVal val="ppt_x"/>
                                          </p:val>
                                        </p:tav>
                                        <p:tav tm="100000">
                                          <p:val>
                                            <p:fltVal val="0.5"/>
                                          </p:val>
                                        </p:tav>
                                      </p:tavLst>
                                    </p:anim>
                                    <p:anim calcmode="lin" valueType="num">
                                      <p:cBhvr>
                                        <p:cTn id="155" dur="1000"/>
                                        <p:tgtEl>
                                          <p:spTgt spid="43"/>
                                        </p:tgtEl>
                                        <p:attrNameLst>
                                          <p:attrName>ppt_y</p:attrName>
                                        </p:attrNameLst>
                                      </p:cBhvr>
                                      <p:tavLst>
                                        <p:tav tm="0">
                                          <p:val>
                                            <p:strVal val="ppt_y"/>
                                          </p:val>
                                        </p:tav>
                                        <p:tav tm="100000">
                                          <p:val>
                                            <p:fltVal val="0.5"/>
                                          </p:val>
                                        </p:tav>
                                      </p:tavLst>
                                    </p:anim>
                                    <p:set>
                                      <p:cBhvr>
                                        <p:cTn id="156"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allAtOnce"/>
      <p:bldP spid="38" grpId="0"/>
      <p:bldP spid="38" grpId="1"/>
      <p:bldP spid="43" grpId="0"/>
      <p:bldP spid="43" grpId="1"/>
      <p:bldP spid="44" grpId="0"/>
      <p:bldP spid="44" grpId="1"/>
      <p:bldP spid="46" grpId="0" build="allAtOnce"/>
      <p:bldP spid="47" grpId="0"/>
      <p:bldP spid="47" grpId="1"/>
      <p:bldP spid="49" grpId="0" build="allAtOnce"/>
      <p:bldP spid="50" grpId="0"/>
      <p:bldP spid="5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5"/>
          <p:cNvGrpSpPr/>
          <p:nvPr/>
        </p:nvGrpSpPr>
        <p:grpSpPr>
          <a:xfrm>
            <a:off x="2309599" y="1989698"/>
            <a:ext cx="599035" cy="585492"/>
            <a:chOff x="8150" y="2812"/>
            <a:chExt cx="873" cy="853"/>
          </a:xfrm>
        </p:grpSpPr>
        <p:sp>
          <p:nvSpPr>
            <p:cNvPr id="5" name="椭圆 4"/>
            <p:cNvSpPr/>
            <p:nvPr/>
          </p:nvSpPr>
          <p:spPr>
            <a:xfrm>
              <a:off x="8150" y="2812"/>
              <a:ext cx="853" cy="8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226" y="2881"/>
              <a:ext cx="797" cy="740"/>
            </a:xfrm>
            <a:prstGeom prst="rect">
              <a:avLst/>
            </a:prstGeom>
            <a:noFill/>
          </p:spPr>
          <p:txBody>
            <a:bodyPr wrap="square" rtlCol="0">
              <a:spAutoFit/>
            </a:bodyPr>
            <a:lstStyle/>
            <a:p>
              <a:r>
                <a:rPr lang="en-US" altLang="zh-CN" sz="2700" dirty="0">
                  <a:solidFill>
                    <a:schemeClr val="bg1"/>
                  </a:solidFill>
                  <a:latin typeface="Impact" panose="020B0806030902050204" charset="0"/>
                </a:rPr>
                <a:t>02</a:t>
              </a:r>
            </a:p>
          </p:txBody>
        </p:sp>
      </p:grpSp>
      <p:sp>
        <p:nvSpPr>
          <p:cNvPr id="7" name="文本框 6"/>
          <p:cNvSpPr txBox="1"/>
          <p:nvPr/>
        </p:nvSpPr>
        <p:spPr>
          <a:xfrm>
            <a:off x="3053807" y="1963126"/>
            <a:ext cx="2759849" cy="638636"/>
          </a:xfrm>
          <a:prstGeom prst="rect">
            <a:avLst/>
          </a:prstGeom>
          <a:noFill/>
        </p:spPr>
        <p:txBody>
          <a:bodyPr wrap="square" lIns="68580" tIns="34290" rIns="68580" bIns="34290" rtlCol="0">
            <a:spAutoFit/>
          </a:bodyPr>
          <a:lstStyle/>
          <a:p>
            <a:r>
              <a:rPr lang="zh-CN" altLang="en-US" sz="2800" dirty="0">
                <a:solidFill>
                  <a:schemeClr val="tx1">
                    <a:lumMod val="75000"/>
                    <a:lumOff val="25000"/>
                  </a:schemeClr>
                </a:solidFill>
                <a:ea typeface="微软雅黑" panose="020B0503020204020204" pitchFamily="34" charset="-122"/>
              </a:rPr>
              <a:t>教学分析</a:t>
            </a:r>
          </a:p>
          <a:p>
            <a:pPr lvl="0"/>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CLICK TO ADD TITLE</a:t>
            </a:r>
            <a:r>
              <a:rPr lang="en-US" altLang="zh-CN" sz="900" b="1"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 </a:t>
            </a:r>
            <a:r>
              <a:rPr lang="en-US" altLang="zh-CN" sz="900" dirty="0">
                <a:solidFill>
                  <a:schemeClr val="tx1">
                    <a:lumMod val="65000"/>
                    <a:lumOff val="35000"/>
                  </a:schemeClr>
                </a:solidFill>
                <a:latin typeface="锐字云字库姚体1.0" panose="02010604000000000000" charset="-122"/>
                <a:ea typeface="锐字云字库姚体1.0" panose="02010604000000000000" charset="-122"/>
                <a:cs typeface="Arial" panose="020B0604020202020204" pitchFamily="34" charset="0"/>
                <a:sym typeface="+mn-ea"/>
              </a:rPr>
              <a:t>IN HERE</a:t>
            </a:r>
          </a:p>
        </p:txBody>
      </p:sp>
      <p:sp>
        <p:nvSpPr>
          <p:cNvPr id="2" name="矩形 1"/>
          <p:cNvSpPr/>
          <p:nvPr/>
        </p:nvSpPr>
        <p:spPr>
          <a:xfrm>
            <a:off x="3053806" y="2648198"/>
            <a:ext cx="2490343" cy="584775"/>
          </a:xfrm>
          <a:prstGeom prst="rect">
            <a:avLst/>
          </a:prstGeom>
        </p:spPr>
        <p:txBody>
          <a:bodyPr wrap="square">
            <a:spAutoFit/>
          </a:bodyPr>
          <a:lstStyle/>
          <a:p>
            <a:r>
              <a:rPr lang="zh-CN" altLang="en-US" sz="800" dirty="0">
                <a:solidFill>
                  <a:schemeClr val="bg1">
                    <a:lumMod val="65000"/>
                  </a:scheme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14656"/>
          <a:stretch>
            <a:fillRect/>
          </a:stretch>
        </p:blipFill>
        <p:spPr>
          <a:xfrm>
            <a:off x="5765531" y="2282444"/>
            <a:ext cx="3733981" cy="247639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884163" y="1740930"/>
            <a:ext cx="1254338" cy="1916256"/>
            <a:chOff x="1219201" y="2108200"/>
            <a:chExt cx="1672451" cy="2555008"/>
          </a:xfrm>
          <a:solidFill>
            <a:schemeClr val="accent1"/>
          </a:solidFill>
        </p:grpSpPr>
        <p:sp>
          <p:nvSpPr>
            <p:cNvPr id="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1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159785" y="1754700"/>
            <a:ext cx="1093517" cy="1553958"/>
            <a:chOff x="6920029" y="2126560"/>
            <a:chExt cx="1458023" cy="2071944"/>
          </a:xfrm>
          <a:solidFill>
            <a:schemeClr val="accent3"/>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23"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97426" y="1754700"/>
            <a:ext cx="1254338" cy="1553958"/>
            <a:chOff x="9503550" y="2126560"/>
            <a:chExt cx="1672451" cy="2071944"/>
          </a:xfrm>
          <a:solidFill>
            <a:schemeClr val="accent4"/>
          </a:solidFill>
        </p:grpSpPr>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30" name="组合 2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83295" y="1754700"/>
            <a:ext cx="1453669" cy="1902486"/>
            <a:chOff x="3751376" y="2126560"/>
            <a:chExt cx="1938225" cy="2536648"/>
          </a:xfrm>
          <a:solidFill>
            <a:schemeClr val="accent2"/>
          </a:solidFill>
        </p:grpSpPr>
        <p:sp>
          <p:nvSpPr>
            <p:cNvPr id="3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sp>
        <p:nvSpPr>
          <p:cNvPr id="43" name="文本框 4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7590" y="4071896"/>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768594"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003566"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120466"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500"/>
                                        <p:tgtEl>
                                          <p:spTgt spid="30"/>
                                        </p:tgtEl>
                                      </p:cBhvr>
                                    </p:animEffect>
                                  </p:childTnLst>
                                </p:cTn>
                              </p:par>
                              <p:par>
                                <p:cTn id="11" presetID="9" presetClass="entr" presetSubtype="0" fill="hold"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dissolve">
                                      <p:cBhvr>
                                        <p:cTn id="13" dur="500"/>
                                        <p:tgtEl>
                                          <p:spTgt spid="18"/>
                                        </p:tgtEl>
                                      </p:cBhvr>
                                    </p:animEffect>
                                  </p:childTnLst>
                                </p:cTn>
                              </p:par>
                              <p:par>
                                <p:cTn id="14" presetID="9" presetClass="entr" presetSubtype="0" fill="hold" nodeType="withEffect">
                                  <p:stCondLst>
                                    <p:cond delay="750"/>
                                  </p:stCondLst>
                                  <p:childTnLst>
                                    <p:set>
                                      <p:cBhvr>
                                        <p:cTn id="15" dur="1" fill="hold">
                                          <p:stCondLst>
                                            <p:cond delay="0"/>
                                          </p:stCondLst>
                                        </p:cTn>
                                        <p:tgtEl>
                                          <p:spTgt spid="23"/>
                                        </p:tgtEl>
                                        <p:attrNameLst>
                                          <p:attrName>style.visibility</p:attrName>
                                        </p:attrNameLst>
                                      </p:cBhvr>
                                      <p:to>
                                        <p:strVal val="visible"/>
                                      </p:to>
                                    </p:set>
                                    <p:animEffect transition="in" filter="dissolve">
                                      <p:cBhvr>
                                        <p:cTn id="16" dur="500"/>
                                        <p:tgtEl>
                                          <p:spTgt spid="23"/>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900" decel="100000" fill="hold"/>
                                        <p:tgtEl>
                                          <p:spTgt spid="4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25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900" decel="100000" fill="hold"/>
                                        <p:tgtEl>
                                          <p:spTgt spid="4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50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900" decel="100000" fill="hold"/>
                                        <p:tgtEl>
                                          <p:spTgt spid="4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75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900" decel="100000" fill="hold"/>
                                        <p:tgtEl>
                                          <p:spTgt spid="4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280">
      <a:dk1>
        <a:sysClr val="windowText" lastClr="000000"/>
      </a:dk1>
      <a:lt1>
        <a:sysClr val="window" lastClr="FFFFFF"/>
      </a:lt1>
      <a:dk2>
        <a:srgbClr val="5A6378"/>
      </a:dk2>
      <a:lt2>
        <a:srgbClr val="D4D4D6"/>
      </a:lt2>
      <a:accent1>
        <a:srgbClr val="47A6AA"/>
      </a:accent1>
      <a:accent2>
        <a:srgbClr val="629ED3"/>
      </a:accent2>
      <a:accent3>
        <a:srgbClr val="E4BC4E"/>
      </a:accent3>
      <a:accent4>
        <a:srgbClr val="47A6AA"/>
      </a:accent4>
      <a:accent5>
        <a:srgbClr val="629ED3"/>
      </a:accent5>
      <a:accent6>
        <a:srgbClr val="E4BC4E"/>
      </a:accent6>
      <a:hlink>
        <a:srgbClr val="168BBA"/>
      </a:hlink>
      <a:folHlink>
        <a:srgbClr val="68000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TotalTime>
  <Words>2030</Words>
  <Application>Microsoft Office PowerPoint</Application>
  <PresentationFormat>自定义</PresentationFormat>
  <Paragraphs>239</Paragraphs>
  <Slides>24</Slides>
  <Notes>23</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24</vt:i4>
      </vt:variant>
    </vt:vector>
  </HeadingPairs>
  <TitlesOfParts>
    <vt:vector size="52" baseType="lpstr">
      <vt:lpstr>FontAwesome</vt:lpstr>
      <vt:lpstr>Gill Sans</vt:lpstr>
      <vt:lpstr>Glegoo</vt:lpstr>
      <vt:lpstr>Lato Hairline</vt:lpstr>
      <vt:lpstr>Lato Light</vt:lpstr>
      <vt:lpstr>Lato Regular</vt:lpstr>
      <vt:lpstr>Mission Gothic Regular</vt:lpstr>
      <vt:lpstr>Open Sans bold</vt:lpstr>
      <vt:lpstr>Open Sans Extrabold</vt:lpstr>
      <vt:lpstr>Oswald</vt:lpstr>
      <vt:lpstr>Source Sans Pro</vt:lpstr>
      <vt:lpstr>等线 Light</vt:lpstr>
      <vt:lpstr>方正大黑简体</vt:lpstr>
      <vt:lpstr>方正兰亭黑_GBK</vt:lpstr>
      <vt:lpstr>经典综艺体简</vt:lpstr>
      <vt:lpstr>锐字云字库姚体1.0</vt:lpstr>
      <vt:lpstr>宋体</vt:lpstr>
      <vt:lpstr>Agency FB</vt:lpstr>
      <vt:lpstr>Arial</vt:lpstr>
      <vt:lpstr>Calibri</vt:lpstr>
      <vt:lpstr>Calibri Light</vt:lpstr>
      <vt:lpstr>Helvetica</vt:lpstr>
      <vt:lpstr>Impact</vt:lpstr>
      <vt:lpstr>Segoe UI</vt:lpstr>
      <vt:lpstr>等线</vt:lpstr>
      <vt:lpstr>方正姚体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Administrator</dc:creator>
  <cp:lastModifiedBy>Administrator</cp:lastModifiedBy>
  <cp:revision>39</cp:revision>
  <dcterms:created xsi:type="dcterms:W3CDTF">2017-07-30T09:29:00Z</dcterms:created>
  <dcterms:modified xsi:type="dcterms:W3CDTF">2019-09-28T06:14:57Z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