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5.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1" r:id="rId6"/>
    <p:sldId id="262" r:id="rId7"/>
    <p:sldId id="263" r:id="rId8"/>
    <p:sldId id="288" r:id="rId9"/>
    <p:sldId id="266" r:id="rId10"/>
    <p:sldId id="267" r:id="rId11"/>
    <p:sldId id="268" r:id="rId12"/>
    <p:sldId id="269" r:id="rId13"/>
    <p:sldId id="270" r:id="rId14"/>
    <p:sldId id="271" r:id="rId15"/>
    <p:sldId id="289" r:id="rId16"/>
    <p:sldId id="275" r:id="rId17"/>
    <p:sldId id="276" r:id="rId18"/>
    <p:sldId id="277" r:id="rId19"/>
    <p:sldId id="278" r:id="rId20"/>
    <p:sldId id="290" r:id="rId21"/>
    <p:sldId id="280" r:id="rId22"/>
    <p:sldId id="281" r:id="rId23"/>
    <p:sldId id="282" r:id="rId24"/>
    <p:sldId id="283" r:id="rId25"/>
    <p:sldId id="284" r:id="rId26"/>
    <p:sldId id="286" r:id="rId27"/>
    <p:sldId id="287"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6100"/>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103" d="100"/>
          <a:sy n="103" d="100"/>
        </p:scale>
        <p:origin x="72" y="571"/>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63951092159261"/>
          <c:y val="4.4044129674703468E-2"/>
          <c:w val="0.53600634563756411"/>
          <c:h val="0.9558690889555358"/>
        </c:manualLayout>
      </c:layout>
      <c:doughnutChart>
        <c:varyColors val="1"/>
        <c:ser>
          <c:idx val="0"/>
          <c:order val="0"/>
          <c:tx>
            <c:strRef>
              <c:f>Sheet1!$B$1</c:f>
              <c:strCache>
                <c:ptCount val="1"/>
                <c:pt idx="0">
                  <c:v>Sales</c:v>
                </c:pt>
              </c:strCache>
            </c:strRef>
          </c:tx>
          <c:dPt>
            <c:idx val="0"/>
            <c:bubble3D val="0"/>
            <c:spPr>
              <a:solidFill>
                <a:schemeClr val="accent1">
                  <a:lumMod val="75000"/>
                </a:schemeClr>
              </a:solidFill>
            </c:spPr>
            <c:extLst xmlns:c16r2="http://schemas.microsoft.com/office/drawing/2015/06/chart">
              <c:ext xmlns:c16="http://schemas.microsoft.com/office/drawing/2014/chart" uri="{C3380CC4-5D6E-409C-BE32-E72D297353CC}">
                <c16:uniqueId val="{00000001-EB9E-4AA4-8142-D03DECE5DEF2}"/>
              </c:ext>
            </c:extLst>
          </c:dPt>
          <c:dPt>
            <c:idx val="1"/>
            <c:bubble3D val="0"/>
            <c:spPr>
              <a:solidFill>
                <a:schemeClr val="tx1">
                  <a:lumMod val="50000"/>
                  <a:lumOff val="50000"/>
                </a:schemeClr>
              </a:solidFill>
            </c:spPr>
            <c:extLst xmlns:c16r2="http://schemas.microsoft.com/office/drawing/2015/06/chart">
              <c:ext xmlns:c16="http://schemas.microsoft.com/office/drawing/2014/chart" uri="{C3380CC4-5D6E-409C-BE32-E72D297353CC}">
                <c16:uniqueId val="{00000003-EB9E-4AA4-8142-D03DECE5DEF2}"/>
              </c:ext>
            </c:extLst>
          </c:dPt>
          <c:dPt>
            <c:idx val="2"/>
            <c:bubble3D val="0"/>
            <c:spPr>
              <a:solidFill>
                <a:schemeClr val="bg1">
                  <a:lumMod val="75000"/>
                </a:schemeClr>
              </a:solidFill>
            </c:spPr>
            <c:extLst xmlns:c16r2="http://schemas.microsoft.com/office/drawing/2015/06/chart">
              <c:ext xmlns:c16="http://schemas.microsoft.com/office/drawing/2014/chart" uri="{C3380CC4-5D6E-409C-BE32-E72D297353CC}">
                <c16:uniqueId val="{00000005-EB9E-4AA4-8142-D03DECE5DEF2}"/>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35</c:v>
                </c:pt>
                <c:pt idx="2">
                  <c:v>25</c:v>
                </c:pt>
              </c:numCache>
            </c:numRef>
          </c:val>
          <c:extLst xmlns:c16r2="http://schemas.microsoft.com/office/drawing/2015/06/chart">
            <c:ext xmlns:c16="http://schemas.microsoft.com/office/drawing/2014/chart" uri="{C3380CC4-5D6E-409C-BE32-E72D297353CC}">
              <c16:uniqueId val="{00000006-EB9E-4AA4-8142-D03DECE5DEF2}"/>
            </c:ext>
          </c:extLst>
        </c:ser>
        <c:dLbls>
          <c:showLegendKey val="0"/>
          <c:showVal val="0"/>
          <c:showCatName val="0"/>
          <c:showSerName val="0"/>
          <c:showPercent val="0"/>
          <c:showBubbleSize val="0"/>
          <c:showLeaderLines val="0"/>
        </c:dLbls>
        <c:firstSliceAng val="356"/>
        <c:holeSize val="38"/>
      </c:doughnutChart>
      <c:spPr>
        <a:ln w="22225"/>
      </c:spPr>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2E77-4E9B-A8F6-36AE38B84FDB}"/>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2E77-4E9B-A8F6-36AE38B84FDB}"/>
              </c:ext>
            </c:extLst>
          </c:dPt>
          <c:dPt>
            <c:idx val="2"/>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5-2E77-4E9B-A8F6-36AE38B84FDB}"/>
              </c:ext>
            </c:extLst>
          </c:dPt>
          <c:cat>
            <c:strRef>
              <c:f>Sheet1!$V$70:$V$72</c:f>
              <c:strCache>
                <c:ptCount val="3"/>
                <c:pt idx="0">
                  <c:v>A</c:v>
                </c:pt>
                <c:pt idx="2">
                  <c:v>B</c:v>
                </c:pt>
              </c:strCache>
            </c:strRef>
          </c:cat>
          <c:val>
            <c:numRef>
              <c:f>Sheet1!$W$70:$W$72</c:f>
              <c:numCache>
                <c:formatCode>General</c:formatCode>
                <c:ptCount val="3"/>
                <c:pt idx="0">
                  <c:v>9</c:v>
                </c:pt>
                <c:pt idx="2">
                  <c:v>1</c:v>
                </c:pt>
              </c:numCache>
            </c:numRef>
          </c:val>
          <c:extLst xmlns:c16r2="http://schemas.microsoft.com/office/drawing/2015/06/chart">
            <c:ext xmlns:c16="http://schemas.microsoft.com/office/drawing/2014/chart" uri="{C3380CC4-5D6E-409C-BE32-E72D297353CC}">
              <c16:uniqueId val="{00000006-2E77-4E9B-A8F6-36AE38B84FDB}"/>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A154-445E-945E-98150E1EDD5B}"/>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A154-445E-945E-98150E1EDD5B}"/>
              </c:ext>
            </c:extLst>
          </c:dPt>
          <c:dPt>
            <c:idx val="2"/>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5-A154-445E-945E-98150E1EDD5B}"/>
              </c:ext>
            </c:extLst>
          </c:dPt>
          <c:cat>
            <c:strRef>
              <c:f>Sheet1!$M$70:$M$72</c:f>
              <c:strCache>
                <c:ptCount val="3"/>
                <c:pt idx="0">
                  <c:v>A</c:v>
                </c:pt>
                <c:pt idx="2">
                  <c:v>B</c:v>
                </c:pt>
              </c:strCache>
            </c:strRef>
          </c:cat>
          <c:val>
            <c:numRef>
              <c:f>Sheet1!$N$70:$N$72</c:f>
              <c:numCache>
                <c:formatCode>General</c:formatCode>
                <c:ptCount val="3"/>
                <c:pt idx="0">
                  <c:v>5</c:v>
                </c:pt>
                <c:pt idx="2">
                  <c:v>5</c:v>
                </c:pt>
              </c:numCache>
            </c:numRef>
          </c:val>
          <c:extLst xmlns:c16r2="http://schemas.microsoft.com/office/drawing/2015/06/chart">
            <c:ext xmlns:c16="http://schemas.microsoft.com/office/drawing/2014/chart" uri="{C3380CC4-5D6E-409C-BE32-E72D297353CC}">
              <c16:uniqueId val="{00000006-A154-445E-945E-98150E1EDD5B}"/>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accent1"/>
            </a:solidFill>
            <a:ln>
              <a:noFill/>
            </a:ln>
          </c:spPr>
          <c:dPt>
            <c:idx val="0"/>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1-D0C0-4054-976E-6E5D7BA922A7}"/>
              </c:ext>
            </c:extLst>
          </c:dPt>
          <c:dPt>
            <c:idx val="1"/>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3-D0C0-4054-976E-6E5D7BA922A7}"/>
              </c:ext>
            </c:extLst>
          </c:dPt>
          <c:dPt>
            <c:idx val="2"/>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5-D0C0-4054-976E-6E5D7BA922A7}"/>
              </c:ext>
            </c:extLst>
          </c:dPt>
          <c:cat>
            <c:strRef>
              <c:f>Sheet1!$AF$70:$AF$72</c:f>
              <c:strCache>
                <c:ptCount val="3"/>
                <c:pt idx="0">
                  <c:v>A</c:v>
                </c:pt>
                <c:pt idx="2">
                  <c:v>B</c:v>
                </c:pt>
              </c:strCache>
            </c:strRef>
          </c:cat>
          <c:val>
            <c:numRef>
              <c:f>Sheet1!$AG$70:$AG$72</c:f>
              <c:numCache>
                <c:formatCode>General</c:formatCode>
                <c:ptCount val="3"/>
                <c:pt idx="0">
                  <c:v>23</c:v>
                </c:pt>
                <c:pt idx="2">
                  <c:v>77</c:v>
                </c:pt>
              </c:numCache>
            </c:numRef>
          </c:val>
          <c:extLst xmlns:c16r2="http://schemas.microsoft.com/office/drawing/2015/06/chart">
            <c:ext xmlns:c16="http://schemas.microsoft.com/office/drawing/2014/chart" uri="{C3380CC4-5D6E-409C-BE32-E72D297353CC}">
              <c16:uniqueId val="{00000006-D0C0-4054-976E-6E5D7BA922A7}"/>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1"/>
            </a:solidFill>
          </c:spPr>
          <c:invertIfNegative val="0"/>
          <c:dPt>
            <c:idx val="1"/>
            <c:invertIfNegative val="0"/>
            <c:bubble3D val="0"/>
            <c:spPr>
              <a:solidFill>
                <a:schemeClr val="accent2"/>
              </a:solidFill>
            </c:spPr>
            <c:extLst xmlns:c16r2="http://schemas.microsoft.com/office/drawing/2015/06/chart">
              <c:ext xmlns:c16="http://schemas.microsoft.com/office/drawing/2014/chart" uri="{C3380CC4-5D6E-409C-BE32-E72D297353CC}">
                <c16:uniqueId val="{00000002-A696-49C6-9E46-2F881BCF301F}"/>
              </c:ext>
            </c:extLst>
          </c:dPt>
          <c:dLbls>
            <c:spPr>
              <a:noFill/>
              <a:ln>
                <a:noFill/>
              </a:ln>
              <a:effectLst/>
            </c:spPr>
            <c:txPr>
              <a:bodyPr/>
              <a:lstStyle/>
              <a:p>
                <a:pPr>
                  <a:defRPr sz="1600" b="1">
                    <a:solidFill>
                      <a:schemeClr val="accent1"/>
                    </a:solidFill>
                    <a:latin typeface="微软雅黑" pitchFamily="34" charset="-122"/>
                    <a:ea typeface="微软雅黑" pitchFamily="34"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0%</c:formatCode>
                <c:ptCount val="4"/>
                <c:pt idx="0">
                  <c:v>0.2</c:v>
                </c:pt>
                <c:pt idx="1">
                  <c:v>0.5</c:v>
                </c:pt>
                <c:pt idx="2">
                  <c:v>0.70000000000000007</c:v>
                </c:pt>
                <c:pt idx="3">
                  <c:v>1</c:v>
                </c:pt>
              </c:numCache>
            </c:numRef>
          </c:val>
          <c:extLst xmlns:c16r2="http://schemas.microsoft.com/office/drawing/2015/06/chart">
            <c:ext xmlns:c16="http://schemas.microsoft.com/office/drawing/2014/chart" uri="{C3380CC4-5D6E-409C-BE32-E72D297353CC}">
              <c16:uniqueId val="{00000005-A696-49C6-9E46-2F881BCF301F}"/>
            </c:ext>
          </c:extLst>
        </c:ser>
        <c:dLbls>
          <c:showLegendKey val="0"/>
          <c:showVal val="1"/>
          <c:showCatName val="0"/>
          <c:showSerName val="0"/>
          <c:showPercent val="0"/>
          <c:showBubbleSize val="0"/>
        </c:dLbls>
        <c:gapWidth val="6"/>
        <c:overlap val="-98"/>
        <c:axId val="-781231424"/>
        <c:axId val="-781230336"/>
      </c:barChart>
      <c:catAx>
        <c:axId val="-781231424"/>
        <c:scaling>
          <c:orientation val="minMax"/>
        </c:scaling>
        <c:delete val="1"/>
        <c:axPos val="b"/>
        <c:numFmt formatCode="General" sourceLinked="0"/>
        <c:majorTickMark val="out"/>
        <c:minorTickMark val="none"/>
        <c:tickLblPos val="none"/>
        <c:crossAx val="-781230336"/>
        <c:crosses val="autoZero"/>
        <c:auto val="1"/>
        <c:lblAlgn val="ctr"/>
        <c:lblOffset val="100"/>
        <c:noMultiLvlLbl val="0"/>
      </c:catAx>
      <c:valAx>
        <c:axId val="-781230336"/>
        <c:scaling>
          <c:orientation val="minMax"/>
        </c:scaling>
        <c:delete val="1"/>
        <c:axPos val="l"/>
        <c:numFmt formatCode="0%" sourceLinked="1"/>
        <c:majorTickMark val="out"/>
        <c:minorTickMark val="none"/>
        <c:tickLblPos val="none"/>
        <c:crossAx val="-781231424"/>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2A9F0D-0EFD-4A68-AA52-882716A69C8E}" type="datetimeFigureOut">
              <a:rPr lang="zh-CN" altLang="en-US" smtClean="0"/>
              <a:pPr/>
              <a:t>2017/8/5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0E1088-5B33-4189-9BD1-84683A09E278}" type="slidenum">
              <a:rPr lang="zh-CN" altLang="en-US" smtClean="0"/>
              <a:pPr/>
              <a:t>‹#›</a:t>
            </a:fld>
            <a:endParaRPr lang="zh-CN" altLang="en-US"/>
          </a:p>
        </p:txBody>
      </p:sp>
    </p:spTree>
    <p:extLst>
      <p:ext uri="{BB962C8B-B14F-4D97-AF65-F5344CB8AC3E}">
        <p14:creationId xmlns:p14="http://schemas.microsoft.com/office/powerpoint/2010/main" val="2885135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a:t>
            </a:fld>
            <a:endParaRPr lang="zh-CN" altLang="en-US"/>
          </a:p>
        </p:txBody>
      </p:sp>
    </p:spTree>
    <p:extLst>
      <p:ext uri="{BB962C8B-B14F-4D97-AF65-F5344CB8AC3E}">
        <p14:creationId xmlns:p14="http://schemas.microsoft.com/office/powerpoint/2010/main" val="1246563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11</a:t>
            </a:fld>
            <a:endParaRPr lang="zh-CN" altLang="en-US"/>
          </a:p>
        </p:txBody>
      </p:sp>
    </p:spTree>
    <p:extLst>
      <p:ext uri="{BB962C8B-B14F-4D97-AF65-F5344CB8AC3E}">
        <p14:creationId xmlns:p14="http://schemas.microsoft.com/office/powerpoint/2010/main" val="515897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12</a:t>
            </a:fld>
            <a:endParaRPr lang="zh-CN" altLang="en-US"/>
          </a:p>
        </p:txBody>
      </p:sp>
    </p:spTree>
    <p:extLst>
      <p:ext uri="{BB962C8B-B14F-4D97-AF65-F5344CB8AC3E}">
        <p14:creationId xmlns:p14="http://schemas.microsoft.com/office/powerpoint/2010/main" val="2360133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13</a:t>
            </a:fld>
            <a:endParaRPr lang="zh-CN" altLang="en-US"/>
          </a:p>
        </p:txBody>
      </p:sp>
    </p:spTree>
    <p:extLst>
      <p:ext uri="{BB962C8B-B14F-4D97-AF65-F5344CB8AC3E}">
        <p14:creationId xmlns:p14="http://schemas.microsoft.com/office/powerpoint/2010/main" val="1843077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14</a:t>
            </a:fld>
            <a:endParaRPr lang="zh-CN" altLang="en-US"/>
          </a:p>
        </p:txBody>
      </p:sp>
    </p:spTree>
    <p:extLst>
      <p:ext uri="{BB962C8B-B14F-4D97-AF65-F5344CB8AC3E}">
        <p14:creationId xmlns:p14="http://schemas.microsoft.com/office/powerpoint/2010/main" val="3124539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15</a:t>
            </a:fld>
            <a:endParaRPr lang="zh-CN" altLang="en-US"/>
          </a:p>
        </p:txBody>
      </p:sp>
    </p:spTree>
    <p:extLst>
      <p:ext uri="{BB962C8B-B14F-4D97-AF65-F5344CB8AC3E}">
        <p14:creationId xmlns:p14="http://schemas.microsoft.com/office/powerpoint/2010/main" val="379764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16</a:t>
            </a:fld>
            <a:endParaRPr lang="zh-CN" altLang="en-US"/>
          </a:p>
        </p:txBody>
      </p:sp>
    </p:spTree>
    <p:extLst>
      <p:ext uri="{BB962C8B-B14F-4D97-AF65-F5344CB8AC3E}">
        <p14:creationId xmlns:p14="http://schemas.microsoft.com/office/powerpoint/2010/main" val="842291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17</a:t>
            </a:fld>
            <a:endParaRPr lang="zh-CN" altLang="en-US"/>
          </a:p>
        </p:txBody>
      </p:sp>
    </p:spTree>
    <p:extLst>
      <p:ext uri="{BB962C8B-B14F-4D97-AF65-F5344CB8AC3E}">
        <p14:creationId xmlns:p14="http://schemas.microsoft.com/office/powerpoint/2010/main" val="7622448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18</a:t>
            </a:fld>
            <a:endParaRPr lang="zh-CN" altLang="en-US"/>
          </a:p>
        </p:txBody>
      </p:sp>
    </p:spTree>
    <p:extLst>
      <p:ext uri="{BB962C8B-B14F-4D97-AF65-F5344CB8AC3E}">
        <p14:creationId xmlns:p14="http://schemas.microsoft.com/office/powerpoint/2010/main" val="15831219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19</a:t>
            </a:fld>
            <a:endParaRPr lang="zh-CN" altLang="en-US"/>
          </a:p>
        </p:txBody>
      </p:sp>
    </p:spTree>
    <p:extLst>
      <p:ext uri="{BB962C8B-B14F-4D97-AF65-F5344CB8AC3E}">
        <p14:creationId xmlns:p14="http://schemas.microsoft.com/office/powerpoint/2010/main" val="356240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20</a:t>
            </a:fld>
            <a:endParaRPr lang="zh-CN" altLang="en-US"/>
          </a:p>
        </p:txBody>
      </p:sp>
    </p:spTree>
    <p:extLst>
      <p:ext uri="{BB962C8B-B14F-4D97-AF65-F5344CB8AC3E}">
        <p14:creationId xmlns:p14="http://schemas.microsoft.com/office/powerpoint/2010/main" val="3029797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a:t>
            </a:fld>
            <a:endParaRPr lang="zh-CN" altLang="en-US"/>
          </a:p>
        </p:txBody>
      </p:sp>
    </p:spTree>
    <p:extLst>
      <p:ext uri="{BB962C8B-B14F-4D97-AF65-F5344CB8AC3E}">
        <p14:creationId xmlns:p14="http://schemas.microsoft.com/office/powerpoint/2010/main" val="2673098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21</a:t>
            </a:fld>
            <a:endParaRPr lang="zh-CN" altLang="en-US"/>
          </a:p>
        </p:txBody>
      </p:sp>
    </p:spTree>
    <p:extLst>
      <p:ext uri="{BB962C8B-B14F-4D97-AF65-F5344CB8AC3E}">
        <p14:creationId xmlns:p14="http://schemas.microsoft.com/office/powerpoint/2010/main" val="9031309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22</a:t>
            </a:fld>
            <a:endParaRPr lang="zh-CN" altLang="en-US"/>
          </a:p>
        </p:txBody>
      </p:sp>
    </p:spTree>
    <p:extLst>
      <p:ext uri="{BB962C8B-B14F-4D97-AF65-F5344CB8AC3E}">
        <p14:creationId xmlns:p14="http://schemas.microsoft.com/office/powerpoint/2010/main" val="42911206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23</a:t>
            </a:fld>
            <a:endParaRPr lang="zh-CN" altLang="en-US"/>
          </a:p>
        </p:txBody>
      </p:sp>
    </p:spTree>
    <p:extLst>
      <p:ext uri="{BB962C8B-B14F-4D97-AF65-F5344CB8AC3E}">
        <p14:creationId xmlns:p14="http://schemas.microsoft.com/office/powerpoint/2010/main" val="290829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24</a:t>
            </a:fld>
            <a:endParaRPr lang="zh-CN" altLang="en-US"/>
          </a:p>
        </p:txBody>
      </p:sp>
    </p:spTree>
    <p:extLst>
      <p:ext uri="{BB962C8B-B14F-4D97-AF65-F5344CB8AC3E}">
        <p14:creationId xmlns:p14="http://schemas.microsoft.com/office/powerpoint/2010/main" val="14815218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25</a:t>
            </a:fld>
            <a:endParaRPr lang="zh-CN" altLang="en-US"/>
          </a:p>
        </p:txBody>
      </p:sp>
    </p:spTree>
    <p:extLst>
      <p:ext uri="{BB962C8B-B14F-4D97-AF65-F5344CB8AC3E}">
        <p14:creationId xmlns:p14="http://schemas.microsoft.com/office/powerpoint/2010/main" val="1075267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26</a:t>
            </a:fld>
            <a:endParaRPr lang="zh-CN" altLang="en-US"/>
          </a:p>
        </p:txBody>
      </p:sp>
    </p:spTree>
    <p:extLst>
      <p:ext uri="{BB962C8B-B14F-4D97-AF65-F5344CB8AC3E}">
        <p14:creationId xmlns:p14="http://schemas.microsoft.com/office/powerpoint/2010/main" val="3981362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4</a:t>
            </a:fld>
            <a:endParaRPr lang="zh-CN" altLang="en-US"/>
          </a:p>
        </p:txBody>
      </p:sp>
    </p:spTree>
    <p:extLst>
      <p:ext uri="{BB962C8B-B14F-4D97-AF65-F5344CB8AC3E}">
        <p14:creationId xmlns:p14="http://schemas.microsoft.com/office/powerpoint/2010/main" val="3513407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5</a:t>
            </a:fld>
            <a:endParaRPr lang="zh-CN" altLang="en-US"/>
          </a:p>
        </p:txBody>
      </p:sp>
    </p:spTree>
    <p:extLst>
      <p:ext uri="{BB962C8B-B14F-4D97-AF65-F5344CB8AC3E}">
        <p14:creationId xmlns:p14="http://schemas.microsoft.com/office/powerpoint/2010/main" val="2453856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6</a:t>
            </a:fld>
            <a:endParaRPr lang="zh-CN" altLang="en-US"/>
          </a:p>
        </p:txBody>
      </p:sp>
    </p:spTree>
    <p:extLst>
      <p:ext uri="{BB962C8B-B14F-4D97-AF65-F5344CB8AC3E}">
        <p14:creationId xmlns:p14="http://schemas.microsoft.com/office/powerpoint/2010/main" val="801975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7</a:t>
            </a:fld>
            <a:endParaRPr lang="zh-CN" altLang="en-US"/>
          </a:p>
        </p:txBody>
      </p:sp>
    </p:spTree>
    <p:extLst>
      <p:ext uri="{BB962C8B-B14F-4D97-AF65-F5344CB8AC3E}">
        <p14:creationId xmlns:p14="http://schemas.microsoft.com/office/powerpoint/2010/main" val="2238761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8</a:t>
            </a:fld>
            <a:endParaRPr lang="zh-CN" altLang="en-US"/>
          </a:p>
        </p:txBody>
      </p:sp>
    </p:spTree>
    <p:extLst>
      <p:ext uri="{BB962C8B-B14F-4D97-AF65-F5344CB8AC3E}">
        <p14:creationId xmlns:p14="http://schemas.microsoft.com/office/powerpoint/2010/main" val="713227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9</a:t>
            </a:fld>
            <a:endParaRPr lang="zh-CN" altLang="en-US"/>
          </a:p>
        </p:txBody>
      </p:sp>
    </p:spTree>
    <p:extLst>
      <p:ext uri="{BB962C8B-B14F-4D97-AF65-F5344CB8AC3E}">
        <p14:creationId xmlns:p14="http://schemas.microsoft.com/office/powerpoint/2010/main" val="186507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10</a:t>
            </a:fld>
            <a:endParaRPr lang="zh-CN" altLang="en-US"/>
          </a:p>
        </p:txBody>
      </p:sp>
    </p:spTree>
    <p:extLst>
      <p:ext uri="{BB962C8B-B14F-4D97-AF65-F5344CB8AC3E}">
        <p14:creationId xmlns:p14="http://schemas.microsoft.com/office/powerpoint/2010/main" val="303100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3418514425"/>
      </p:ext>
    </p:extLst>
  </p:cSld>
  <p:clrMapOvr>
    <a:masterClrMapping/>
  </p:clrMapOvr>
  <p:transition spd="slow" advClick="0" advTm="0">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2718678549"/>
      </p:ext>
    </p:extLst>
  </p:cSld>
  <p:clrMapOvr>
    <a:masterClrMapping/>
  </p:clrMapOvr>
  <p:transition spd="slow" advClick="0"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310227679"/>
      </p:ext>
    </p:extLst>
  </p:cSld>
  <p:clrMapOvr>
    <a:masterClrMapping/>
  </p:clrMapOvr>
  <p:transition spd="slow" advClick="0"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7215961"/>
      </p:ext>
    </p:extLst>
  </p:cSld>
  <p:clrMapOvr>
    <a:masterClrMapping/>
  </p:clrMapOvr>
  <p:transition spd="slow" advClick="0" advTm="0">
    <p:push dir="u"/>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286783"/>
      </p:ext>
    </p:extLst>
  </p:cSld>
  <p:clrMapOvr>
    <a:masterClrMapping/>
  </p:clrMapOvr>
  <p:transition spd="slow" advClick="0" advTm="0">
    <p:push dir="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bg>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3026635"/>
      </p:ext>
    </p:extLst>
  </p:cSld>
  <p:clrMapOvr>
    <a:masterClrMapping/>
  </p:clrMapOvr>
  <p:transition spd="slow" advClick="0" advTm="0">
    <p:push dir="u"/>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bg>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2306836"/>
      </p:ext>
    </p:extLst>
  </p:cSld>
  <p:clrMapOvr>
    <a:masterClrMapping/>
  </p:clrMapOvr>
  <p:transition spd="slow" advClick="0" advTm="0">
    <p:push di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bg>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9838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3279149237"/>
      </p:ext>
    </p:extLst>
  </p:cSld>
  <p:clrMapOvr>
    <a:masterClrMapping/>
  </p:clrMapOvr>
  <p:transition spd="slow" advClick="0"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2142134983"/>
      </p:ext>
    </p:extLst>
  </p:cSld>
  <p:clrMapOvr>
    <a:masterClrMapping/>
  </p:clrMapOvr>
  <p:transition spd="slow" advClick="0"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983261952"/>
      </p:ext>
    </p:extLst>
  </p:cSld>
  <p:clrMapOvr>
    <a:masterClrMapping/>
  </p:clrMapOvr>
  <p:transition spd="slow" advClick="0"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1579557760"/>
      </p:ext>
    </p:extLst>
  </p:cSld>
  <p:clrMapOvr>
    <a:masterClrMapping/>
  </p:clrMapOvr>
  <p:transition spd="slow" advClick="0"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4190927272"/>
      </p:ext>
    </p:extLst>
  </p:cSld>
  <p:clrMapOvr>
    <a:masterClrMapping/>
  </p:clrMapOvr>
  <p:transition spd="slow" advClick="0"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96147258"/>
      </p:ext>
    </p:extLst>
  </p:cSld>
  <p:clrMapOvr>
    <a:masterClrMapping/>
  </p:clrMapOvr>
  <p:transition spd="slow" advClick="0"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244105539"/>
      </p:ext>
    </p:extLst>
  </p:cSld>
  <p:clrMapOvr>
    <a:masterClrMapping/>
  </p:clrMapOvr>
  <p:transition spd="slow" advClick="0"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2392944547"/>
      </p:ext>
    </p:extLst>
  </p:cSld>
  <p:clrMapOvr>
    <a:masterClrMapping/>
  </p:clrMapOvr>
  <p:transition spd="slow" advClick="0"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pPr/>
              <a:t>‹#›</a:t>
            </a:fld>
            <a:endParaRPr lang="zh-CN" altLang="en-US"/>
          </a:p>
        </p:txBody>
      </p:sp>
      <p:pic>
        <p:nvPicPr>
          <p:cNvPr id="7" name="图片 6"/>
          <p:cNvPicPr>
            <a:picLocks noChangeAspect="1"/>
          </p:cNvPicPr>
          <p:nvPr userDrawn="1"/>
        </p:nvPicPr>
        <p:blipFill rotWithShape="1">
          <a:blip r:embed="rId18" cstate="print">
            <a:extLst>
              <a:ext uri="{28A0092B-C50C-407E-A947-70E740481C1C}">
                <a14:useLocalDpi xmlns:a14="http://schemas.microsoft.com/office/drawing/2010/main" val="0"/>
              </a:ext>
            </a:extLst>
          </a:blip>
          <a:srcRect t="1" r="30362" b="41775"/>
          <a:stretch/>
        </p:blipFill>
        <p:spPr>
          <a:xfrm>
            <a:off x="0" y="0"/>
            <a:ext cx="9182100" cy="5118100"/>
          </a:xfrm>
          <a:prstGeom prst="rect">
            <a:avLst/>
          </a:prstGeom>
        </p:spPr>
      </p:pic>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advClick="0" advTm="0">
    <p:push dir="u"/>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76325" y="1791786"/>
            <a:ext cx="5282215" cy="707886"/>
          </a:xfrm>
          <a:prstGeom prst="rect">
            <a:avLst/>
          </a:prstGeom>
          <a:noFill/>
        </p:spPr>
        <p:txBody>
          <a:bodyPr wrap="none" rtlCol="0">
            <a:spAutoFit/>
          </a:bodyPr>
          <a:lstStyle/>
          <a:p>
            <a:r>
              <a:rPr lang="zh-CN" altLang="en-US" sz="4000" b="1" dirty="0" smtClean="0">
                <a:solidFill>
                  <a:srgbClr val="EB6100"/>
                </a:solidFill>
                <a:latin typeface="+mj-ea"/>
                <a:ea typeface="+mj-ea"/>
              </a:rPr>
              <a:t>阳光保险工作计划</a:t>
            </a:r>
            <a:r>
              <a:rPr lang="en-US" altLang="zh-CN" sz="4000" b="1" dirty="0" smtClean="0">
                <a:solidFill>
                  <a:srgbClr val="EB6100"/>
                </a:solidFill>
                <a:latin typeface="+mj-ea"/>
                <a:ea typeface="+mj-ea"/>
              </a:rPr>
              <a:t>PPT</a:t>
            </a:r>
            <a:endParaRPr lang="zh-CN" altLang="en-US" sz="4000" b="1" dirty="0">
              <a:solidFill>
                <a:srgbClr val="EB6100"/>
              </a:solidFill>
              <a:latin typeface="+mj-ea"/>
              <a:ea typeface="+mj-ea"/>
            </a:endParaRPr>
          </a:p>
        </p:txBody>
      </p:sp>
      <p:sp>
        <p:nvSpPr>
          <p:cNvPr id="8" name="文本框 7"/>
          <p:cNvSpPr txBox="1"/>
          <p:nvPr/>
        </p:nvSpPr>
        <p:spPr>
          <a:xfrm>
            <a:off x="2149535" y="1219743"/>
            <a:ext cx="3135795" cy="523220"/>
          </a:xfrm>
          <a:prstGeom prst="rect">
            <a:avLst/>
          </a:prstGeom>
          <a:noFill/>
        </p:spPr>
        <p:txBody>
          <a:bodyPr wrap="none" rtlCol="0">
            <a:spAutoFit/>
          </a:bodyPr>
          <a:lstStyle/>
          <a:p>
            <a:r>
              <a:rPr lang="en-US" altLang="zh-CN" sz="2800" dirty="0">
                <a:solidFill>
                  <a:srgbClr val="FF0000"/>
                </a:solidFill>
              </a:rPr>
              <a:t>2017POWERPOINT</a:t>
            </a:r>
            <a:endParaRPr lang="zh-CN" altLang="en-US" sz="2800" dirty="0">
              <a:solidFill>
                <a:srgbClr val="FF0000"/>
              </a:solidFill>
            </a:endParaRPr>
          </a:p>
        </p:txBody>
      </p:sp>
      <p:sp>
        <p:nvSpPr>
          <p:cNvPr id="15" name="文本框 14"/>
          <p:cNvSpPr txBox="1"/>
          <p:nvPr/>
        </p:nvSpPr>
        <p:spPr>
          <a:xfrm>
            <a:off x="1746380" y="2548494"/>
            <a:ext cx="3942105" cy="400110"/>
          </a:xfrm>
          <a:prstGeom prst="rect">
            <a:avLst/>
          </a:prstGeom>
          <a:noFill/>
        </p:spPr>
        <p:txBody>
          <a:bodyPr wrap="none" rtlCol="0">
            <a:spAutoFit/>
          </a:bodyPr>
          <a:lstStyle/>
          <a:p>
            <a:r>
              <a:rPr lang="zh-CN" altLang="en-US" sz="2000" dirty="0">
                <a:solidFill>
                  <a:srgbClr val="FF0000"/>
                </a:solidFill>
              </a:rPr>
              <a:t>汇报人：包图网  </a:t>
            </a:r>
            <a:r>
              <a:rPr lang="zh-CN" altLang="en-US" sz="2000" dirty="0" smtClean="0">
                <a:solidFill>
                  <a:srgbClr val="FF0000"/>
                </a:solidFill>
              </a:rPr>
              <a:t>    导师</a:t>
            </a:r>
            <a:r>
              <a:rPr lang="zh-CN" altLang="en-US" sz="2000" dirty="0">
                <a:solidFill>
                  <a:srgbClr val="FF0000"/>
                </a:solidFill>
              </a:rPr>
              <a:t>：开天宝</a:t>
            </a:r>
          </a:p>
        </p:txBody>
      </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b="15625"/>
          <a:stretch/>
        </p:blipFill>
        <p:spPr>
          <a:xfrm>
            <a:off x="0" y="0"/>
            <a:ext cx="9144000" cy="5143500"/>
          </a:xfrm>
          <a:prstGeom prst="rect">
            <a:avLst/>
          </a:prstGeom>
        </p:spPr>
      </p:pic>
      <p:sp>
        <p:nvSpPr>
          <p:cNvPr id="2" name="剪去单角的矩形 1"/>
          <p:cNvSpPr/>
          <p:nvPr/>
        </p:nvSpPr>
        <p:spPr>
          <a:xfrm>
            <a:off x="-9037" y="1290895"/>
            <a:ext cx="5461000" cy="1306758"/>
          </a:xfrm>
          <a:prstGeom prst="snip1Rect">
            <a:avLst>
              <a:gd name="adj" fmla="val 50000"/>
            </a:avLst>
          </a:prstGeom>
          <a:solidFill>
            <a:schemeClr val="accent1">
              <a:lumMod val="60000"/>
              <a:lumOff val="4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剪去单角的矩形 9"/>
          <p:cNvSpPr/>
          <p:nvPr/>
        </p:nvSpPr>
        <p:spPr>
          <a:xfrm>
            <a:off x="0" y="2677219"/>
            <a:ext cx="5461000" cy="45719"/>
          </a:xfrm>
          <a:prstGeom prst="snip1Rect">
            <a:avLst>
              <a:gd name="adj" fmla="val 50000"/>
            </a:avLst>
          </a:prstGeom>
          <a:solidFill>
            <a:schemeClr val="accent1">
              <a:lumMod val="60000"/>
              <a:lumOff val="4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剪去单角的矩形 10"/>
          <p:cNvSpPr/>
          <p:nvPr/>
        </p:nvSpPr>
        <p:spPr>
          <a:xfrm>
            <a:off x="-1417" y="1174024"/>
            <a:ext cx="4830592" cy="45719"/>
          </a:xfrm>
          <a:prstGeom prst="snip1Rect">
            <a:avLst>
              <a:gd name="adj" fmla="val 50000"/>
            </a:avLst>
          </a:prstGeom>
          <a:solidFill>
            <a:schemeClr val="accent1">
              <a:lumMod val="60000"/>
              <a:lumOff val="4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3" name="文本框 2"/>
          <p:cNvSpPr txBox="1"/>
          <p:nvPr/>
        </p:nvSpPr>
        <p:spPr>
          <a:xfrm>
            <a:off x="45171" y="1412857"/>
            <a:ext cx="5082416" cy="830997"/>
          </a:xfrm>
          <a:prstGeom prst="rect">
            <a:avLst/>
          </a:prstGeom>
          <a:noFill/>
        </p:spPr>
        <p:txBody>
          <a:bodyPr wrap="square" rtlCol="0">
            <a:spAutoFit/>
          </a:bodyPr>
          <a:lstStyle/>
          <a:p>
            <a:r>
              <a:rPr lang="zh-CN" altLang="en-US" sz="4800" dirty="0" smtClean="0">
                <a:latin typeface="Open Sans Extrabold" panose="020B0906030804020204" pitchFamily="34" charset="0"/>
                <a:ea typeface="百度综艺简体" panose="02010601030101010101" pitchFamily="2" charset="-122"/>
                <a:cs typeface="Open Sans Extrabold" panose="020B0906030804020204" pitchFamily="34" charset="0"/>
              </a:rPr>
              <a:t>艺术动态</a:t>
            </a:r>
            <a:r>
              <a:rPr lang="en-US" altLang="zh-CN" sz="4800" dirty="0" smtClean="0">
                <a:latin typeface="Open Sans Extrabold" panose="020B0906030804020204" pitchFamily="34" charset="0"/>
                <a:ea typeface="Open Sans Extrabold" panose="020B0906030804020204" pitchFamily="34" charset="0"/>
                <a:cs typeface="Open Sans Extrabold" panose="020B0906030804020204" pitchFamily="34" charset="0"/>
              </a:rPr>
              <a:t>PPT</a:t>
            </a:r>
            <a:r>
              <a:rPr lang="zh-CN" altLang="en-US" sz="4800" dirty="0" smtClean="0">
                <a:latin typeface="Open Sans Extrabold" panose="020B0906030804020204" pitchFamily="34" charset="0"/>
                <a:ea typeface="百度综艺简体" panose="02010601030101010101" pitchFamily="2" charset="-122"/>
                <a:cs typeface="Open Sans Extrabold" panose="020B0906030804020204" pitchFamily="34" charset="0"/>
              </a:rPr>
              <a:t>模板</a:t>
            </a:r>
            <a:endParaRPr lang="zh-CN" altLang="en-US" sz="4800" dirty="0">
              <a:latin typeface="Open Sans Extrabold" panose="020B0906030804020204" pitchFamily="34" charset="0"/>
              <a:ea typeface="百度综艺简体" panose="02010601030101010101" pitchFamily="2" charset="-122"/>
              <a:cs typeface="Open Sans Extrabold" panose="020B0906030804020204" pitchFamily="34" charset="0"/>
            </a:endParaRPr>
          </a:p>
        </p:txBody>
      </p:sp>
      <p:sp>
        <p:nvSpPr>
          <p:cNvPr id="12" name="文本框 11"/>
          <p:cNvSpPr txBox="1"/>
          <p:nvPr/>
        </p:nvSpPr>
        <p:spPr>
          <a:xfrm>
            <a:off x="1185284" y="2197637"/>
            <a:ext cx="1476686" cy="300082"/>
          </a:xfrm>
          <a:prstGeom prst="rect">
            <a:avLst/>
          </a:prstGeom>
          <a:noFill/>
        </p:spPr>
        <p:txBody>
          <a:bodyPr wrap="none" rtlCol="0">
            <a:spAutoFit/>
          </a:bodyPr>
          <a:lstStyle/>
          <a:p>
            <a:r>
              <a:rPr lang="zh-CN" altLang="en-US" dirty="0"/>
              <a:t>野</a:t>
            </a:r>
            <a:r>
              <a:rPr lang="zh-CN" altLang="en-US" dirty="0" smtClean="0"/>
              <a:t>望教育 淘宝</a:t>
            </a:r>
            <a:r>
              <a:rPr lang="zh-CN" altLang="en-US" dirty="0" smtClean="0"/>
              <a:t>店</a:t>
            </a:r>
            <a:endParaRPr lang="zh-CN" altLang="en-US" dirty="0"/>
          </a:p>
        </p:txBody>
      </p:sp>
      <p:pic>
        <p:nvPicPr>
          <p:cNvPr id="14" name="Joel Hanson、sara Groves - Traveling 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13837" y="-691752"/>
            <a:ext cx="609600" cy="609600"/>
          </a:xfrm>
          <a:prstGeom prst="rect">
            <a:avLst/>
          </a:prstGeom>
        </p:spPr>
      </p:pic>
    </p:spTree>
    <p:extLst>
      <p:ext uri="{BB962C8B-B14F-4D97-AF65-F5344CB8AC3E}">
        <p14:creationId xmlns:p14="http://schemas.microsoft.com/office/powerpoint/2010/main" val="296837637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iterate type="lt">
                                    <p:tmPct val="15000"/>
                                  </p:iterate>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750"/>
                            </p:stCondLst>
                            <p:childTnLst>
                              <p:par>
                                <p:cTn id="22" presetID="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 presetClass="entr" presetSubtype="8"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0-#ppt_w/2"/>
                                          </p:val>
                                        </p:tav>
                                        <p:tav tm="100000">
                                          <p:val>
                                            <p:strVal val="#ppt_x"/>
                                          </p:val>
                                        </p:tav>
                                      </p:tavLst>
                                    </p:anim>
                                    <p:anim calcmode="lin" valueType="num">
                                      <p:cBhvr additive="base">
                                        <p:cTn id="34" dur="500" fill="hold"/>
                                        <p:tgtEl>
                                          <p:spTgt spid="2"/>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 presetClass="entr" presetSubtype="4" fill="hold" grpId="0" nodeType="afterEffect">
                                  <p:stCondLst>
                                    <p:cond delay="0"/>
                                  </p:stCondLst>
                                  <p:iterate type="lt">
                                    <p:tmPct val="10000"/>
                                  </p:iterate>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par>
                          <p:cTn id="40" fill="hold">
                            <p:stCondLst>
                              <p:cond delay="4650"/>
                            </p:stCondLst>
                            <p:childTnLst>
                              <p:par>
                                <p:cTn id="41" presetID="2" presetClass="entr" presetSubtype="4" fill="hold" grpId="0" nodeType="after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remove" display="0">
                  <p:stCondLst>
                    <p:cond delay="indefinite"/>
                  </p:stCondLst>
                  <p:endCondLst>
                    <p:cond evt="onStopAudio" delay="0">
                      <p:tgtEl>
                        <p:sldTgt/>
                      </p:tgtEl>
                    </p:cond>
                  </p:endCondLst>
                </p:cTn>
                <p:tgtEl>
                  <p:spTgt spid="14"/>
                </p:tgtEl>
              </p:cMediaNode>
            </p:audio>
          </p:childTnLst>
        </p:cTn>
      </p:par>
    </p:tnLst>
    <p:bldLst>
      <p:bldP spid="7" grpId="0"/>
      <p:bldP spid="8" grpId="0"/>
      <p:bldP spid="15" grpId="0"/>
      <p:bldP spid="2" grpId="0" animBg="1"/>
      <p:bldP spid="10" grpId="0" animBg="1"/>
      <p:bldP spid="11" grpId="0" animBg="1"/>
      <p:bldP spid="3"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3"/>
          <p:cNvGrpSpPr/>
          <p:nvPr/>
        </p:nvGrpSpPr>
        <p:grpSpPr>
          <a:xfrm rot="16200000">
            <a:off x="4783889" y="1729091"/>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a:spLocks/>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3" name="Freeform 7"/>
            <p:cNvSpPr>
              <a:spLocks/>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4" name="Freeform 8"/>
            <p:cNvSpPr>
              <a:spLocks/>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5" name="Freeform 9"/>
            <p:cNvSpPr>
              <a:spLocks/>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6" name="Freeform 10"/>
            <p:cNvSpPr>
              <a:spLocks/>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7" name="Freeform 11"/>
            <p:cNvSpPr>
              <a:spLocks/>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8" name="Freeform 12"/>
            <p:cNvSpPr>
              <a:spLocks/>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9" name="Freeform 13"/>
            <p:cNvSpPr>
              <a:spLocks/>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0" name="Freeform 14"/>
            <p:cNvSpPr>
              <a:spLocks/>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1" name="Freeform 15"/>
            <p:cNvSpPr>
              <a:spLocks/>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2" name="Freeform 16"/>
            <p:cNvSpPr>
              <a:spLocks/>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3" name="Freeform 17"/>
            <p:cNvSpPr>
              <a:spLocks/>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4" name="Freeform 18"/>
            <p:cNvSpPr>
              <a:spLocks/>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5" name="Freeform 19"/>
            <p:cNvSpPr>
              <a:spLocks/>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6" name="Freeform 20"/>
            <p:cNvSpPr>
              <a:spLocks/>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7" name="Freeform 21"/>
            <p:cNvSpPr>
              <a:spLocks/>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8" name="Freeform 22"/>
            <p:cNvSpPr>
              <a:spLocks/>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9" name="Freeform 23"/>
            <p:cNvSpPr>
              <a:spLocks/>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0" name="Freeform 24"/>
            <p:cNvSpPr>
              <a:spLocks/>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1" name="Freeform 25"/>
            <p:cNvSpPr>
              <a:spLocks/>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2" name="Freeform 26"/>
            <p:cNvSpPr>
              <a:spLocks/>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3" name="Freeform 27"/>
            <p:cNvSpPr>
              <a:spLocks/>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4" name="Freeform 28"/>
            <p:cNvSpPr>
              <a:spLocks/>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5" name="Freeform 29"/>
            <p:cNvSpPr>
              <a:spLocks/>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6" name="Freeform 30"/>
            <p:cNvSpPr>
              <a:spLocks/>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7" name="Freeform 31"/>
            <p:cNvSpPr>
              <a:spLocks/>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8" name="Freeform 32"/>
            <p:cNvSpPr>
              <a:spLocks/>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9" name="Freeform 33"/>
            <p:cNvSpPr>
              <a:spLocks/>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0" name="Freeform 34"/>
            <p:cNvSpPr>
              <a:spLocks/>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1" name="Freeform 35"/>
            <p:cNvSpPr>
              <a:spLocks/>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grpSp>
      <p:cxnSp>
        <p:nvCxnSpPr>
          <p:cNvPr id="92" name="直接连接符 91"/>
          <p:cNvCxnSpPr>
            <a:stCxn id="96" idx="1"/>
            <a:endCxn id="81" idx="32"/>
          </p:cNvCxnSpPr>
          <p:nvPr/>
        </p:nvCxnSpPr>
        <p:spPr bwMode="auto">
          <a:xfrm flipH="1" flipV="1">
            <a:off x="3889731" y="2828062"/>
            <a:ext cx="401764" cy="315237"/>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92"/>
          <p:cNvCxnSpPr>
            <a:stCxn id="106" idx="0"/>
            <a:endCxn id="70" idx="4"/>
          </p:cNvCxnSpPr>
          <p:nvPr/>
        </p:nvCxnSpPr>
        <p:spPr bwMode="auto">
          <a:xfrm flipV="1">
            <a:off x="1828785" y="3416485"/>
            <a:ext cx="905415" cy="668958"/>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93"/>
          <p:cNvCxnSpPr>
            <a:stCxn id="101" idx="0"/>
            <a:endCxn id="72" idx="29"/>
          </p:cNvCxnSpPr>
          <p:nvPr/>
        </p:nvCxnSpPr>
        <p:spPr bwMode="auto">
          <a:xfrm flipH="1" flipV="1">
            <a:off x="4028101" y="3424319"/>
            <a:ext cx="532900" cy="727899"/>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5" name="组合 94"/>
          <p:cNvGrpSpPr/>
          <p:nvPr/>
        </p:nvGrpSpPr>
        <p:grpSpPr>
          <a:xfrm>
            <a:off x="4287826" y="3016226"/>
            <a:ext cx="1247303" cy="294974"/>
            <a:chOff x="7185993" y="3672893"/>
            <a:chExt cx="2428160" cy="773491"/>
          </a:xfrm>
        </p:grpSpPr>
        <p:sp>
          <p:nvSpPr>
            <p:cNvPr id="96" name="圆角矩形 9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98" name="圆角矩形 9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sp>
        <p:nvSpPr>
          <p:cNvPr id="99" name="TextBox 98"/>
          <p:cNvSpPr txBox="1"/>
          <p:nvPr/>
        </p:nvSpPr>
        <p:spPr>
          <a:xfrm>
            <a:off x="5797705" y="2409658"/>
            <a:ext cx="1989083" cy="2257060"/>
          </a:xfrm>
          <a:prstGeom prst="rect">
            <a:avLst/>
          </a:prstGeom>
          <a:noFill/>
        </p:spPr>
        <p:txBody>
          <a:bodyPr wrap="square" lIns="62118" tIns="31058" rIns="62118" bIns="31058" rtlCol="0">
            <a:spAutoFit/>
          </a:bodyPr>
          <a:lstStyle/>
          <a:p>
            <a:pPr>
              <a:lnSpc>
                <a:spcPct val="130000"/>
              </a:lnSpc>
            </a:pPr>
            <a:r>
              <a:rPr lang="en-US" altLang="zh-CN" sz="1000" b="1" dirty="0">
                <a:solidFill>
                  <a:schemeClr val="bg1"/>
                </a:solidFill>
                <a:latin typeface="微软雅黑" pitchFamily="34" charset="-122"/>
                <a:ea typeface="微软雅黑" pitchFamily="34" charset="-122"/>
              </a:rPr>
              <a:t>1</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40%</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2</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35%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3</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25%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p>
        </p:txBody>
      </p:sp>
      <p:grpSp>
        <p:nvGrpSpPr>
          <p:cNvPr id="100" name="组合 99"/>
          <p:cNvGrpSpPr/>
          <p:nvPr/>
        </p:nvGrpSpPr>
        <p:grpSpPr>
          <a:xfrm>
            <a:off x="3991845" y="4149496"/>
            <a:ext cx="1247305" cy="294974"/>
            <a:chOff x="7185990" y="3672893"/>
            <a:chExt cx="2428163" cy="773491"/>
          </a:xfrm>
        </p:grpSpPr>
        <p:sp>
          <p:nvSpPr>
            <p:cNvPr id="101" name="圆角矩形 100"/>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80"/>
            <p:cNvSpPr txBox="1"/>
            <p:nvPr/>
          </p:nvSpPr>
          <p:spPr>
            <a:xfrm>
              <a:off x="7591676" y="3679716"/>
              <a:ext cx="2022477"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3" name="圆角矩形 102"/>
            <p:cNvSpPr/>
            <p:nvPr/>
          </p:nvSpPr>
          <p:spPr>
            <a:xfrm>
              <a:off x="7185990" y="3672893"/>
              <a:ext cx="400475"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grpSp>
      <p:graphicFrame>
        <p:nvGraphicFramePr>
          <p:cNvPr id="104" name="Chart 2"/>
          <p:cNvGraphicFramePr/>
          <p:nvPr>
            <p:extLst/>
          </p:nvPr>
        </p:nvGraphicFramePr>
        <p:xfrm>
          <a:off x="5705764" y="1248555"/>
          <a:ext cx="1965908" cy="1103515"/>
        </p:xfrm>
        <a:graphic>
          <a:graphicData uri="http://schemas.openxmlformats.org/drawingml/2006/chart">
            <c:chart xmlns:c="http://schemas.openxmlformats.org/drawingml/2006/chart" xmlns:r="http://schemas.openxmlformats.org/officeDocument/2006/relationships" r:id="rId3"/>
          </a:graphicData>
        </a:graphic>
      </p:graphicFrame>
      <p:grpSp>
        <p:nvGrpSpPr>
          <p:cNvPr id="105" name="组合 104"/>
          <p:cNvGrpSpPr/>
          <p:nvPr/>
        </p:nvGrpSpPr>
        <p:grpSpPr>
          <a:xfrm>
            <a:off x="1259632" y="4082720"/>
            <a:ext cx="1247303" cy="294974"/>
            <a:chOff x="7185993" y="3672893"/>
            <a:chExt cx="2428160" cy="773491"/>
          </a:xfrm>
        </p:grpSpPr>
        <p:sp>
          <p:nvSpPr>
            <p:cNvPr id="106" name="圆角矩形 10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80"/>
            <p:cNvSpPr txBox="1"/>
            <p:nvPr/>
          </p:nvSpPr>
          <p:spPr>
            <a:xfrm>
              <a:off x="7591674" y="3679716"/>
              <a:ext cx="2022479" cy="766668"/>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000" dirty="0">
                  <a:solidFill>
                    <a:schemeClr val="tx1">
                      <a:lumMod val="85000"/>
                      <a:lumOff val="15000"/>
                    </a:schemeClr>
                  </a:solidFill>
                  <a:latin typeface="微软雅黑" pitchFamily="34" charset="-122"/>
                  <a:ea typeface="微软雅黑" pitchFamily="34" charset="-122"/>
                </a:rPr>
                <a:t>此处添加标题</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108" name="圆角矩形 10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sp>
        <p:nvSpPr>
          <p:cNvPr id="109" name="TextBox 108"/>
          <p:cNvSpPr txBox="1"/>
          <p:nvPr/>
        </p:nvSpPr>
        <p:spPr>
          <a:xfrm>
            <a:off x="6908908" y="1587016"/>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1</a:t>
            </a:r>
            <a:endParaRPr lang="zh-CN" altLang="en-US" sz="1400" b="1" dirty="0">
              <a:solidFill>
                <a:schemeClr val="bg1"/>
              </a:solidFill>
              <a:latin typeface="微软雅黑" pitchFamily="34" charset="-122"/>
              <a:ea typeface="微软雅黑" pitchFamily="34" charset="-122"/>
            </a:endParaRPr>
          </a:p>
        </p:txBody>
      </p:sp>
      <p:sp>
        <p:nvSpPr>
          <p:cNvPr id="110" name="TextBox 109"/>
          <p:cNvSpPr txBox="1"/>
          <p:nvPr/>
        </p:nvSpPr>
        <p:spPr>
          <a:xfrm>
            <a:off x="6433852" y="2003943"/>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2</a:t>
            </a:r>
            <a:endParaRPr lang="zh-CN" altLang="en-US" sz="1400" b="1" dirty="0">
              <a:solidFill>
                <a:schemeClr val="bg1"/>
              </a:solidFill>
              <a:latin typeface="微软雅黑" pitchFamily="34" charset="-122"/>
              <a:ea typeface="微软雅黑" pitchFamily="34" charset="-122"/>
            </a:endParaRPr>
          </a:p>
        </p:txBody>
      </p:sp>
      <p:sp>
        <p:nvSpPr>
          <p:cNvPr id="111" name="TextBox 110"/>
          <p:cNvSpPr txBox="1"/>
          <p:nvPr/>
        </p:nvSpPr>
        <p:spPr>
          <a:xfrm>
            <a:off x="6346138" y="1438815"/>
            <a:ext cx="236057" cy="278166"/>
          </a:xfrm>
          <a:prstGeom prst="rect">
            <a:avLst/>
          </a:prstGeom>
          <a:noFill/>
        </p:spPr>
        <p:txBody>
          <a:bodyPr wrap="none" lIns="62118" tIns="31058" rIns="62118" bIns="31058" rtlCol="0">
            <a:spAutoFit/>
          </a:bodyPr>
          <a:lstStyle/>
          <a:p>
            <a:r>
              <a:rPr lang="en-US" altLang="zh-CN" sz="1400" b="1" dirty="0">
                <a:solidFill>
                  <a:schemeClr val="bg1"/>
                </a:solidFill>
                <a:latin typeface="微软雅黑" pitchFamily="34" charset="-122"/>
                <a:ea typeface="微软雅黑" pitchFamily="34" charset="-122"/>
              </a:rPr>
              <a:t>3</a:t>
            </a:r>
            <a:endParaRPr lang="zh-CN" altLang="en-US" sz="1400" b="1" dirty="0">
              <a:solidFill>
                <a:schemeClr val="bg1"/>
              </a:solidFill>
              <a:latin typeface="微软雅黑" pitchFamily="34" charset="-122"/>
              <a:ea typeface="微软雅黑" pitchFamily="34" charset="-122"/>
            </a:endParaRPr>
          </a:p>
        </p:txBody>
      </p:sp>
      <p:sp>
        <p:nvSpPr>
          <p:cNvPr id="56" name="TextBox 5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57" name="TextBox 5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00106702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500"/>
                                        <p:tgtEl>
                                          <p:spTgt spid="95"/>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left)">
                                      <p:cBhvr>
                                        <p:cTn id="33" dur="500"/>
                                        <p:tgtEl>
                                          <p:spTgt spid="100"/>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4500"/>
                            </p:stCondLst>
                            <p:childTnLst>
                              <p:par>
                                <p:cTn id="39" presetID="21" presetClass="entr" presetSubtype="1"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Effect transition="in" filter="wheel(1)">
                                      <p:cBhvr>
                                        <p:cTn id="41" dur="1000"/>
                                        <p:tgtEl>
                                          <p:spTgt spid="104"/>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300"/>
                                        <p:tgtEl>
                                          <p:spTgt spid="99"/>
                                        </p:tgtEl>
                                        <p:attrNameLst>
                                          <p:attrName>ppt_y</p:attrName>
                                        </p:attrNameLst>
                                      </p:cBhvr>
                                      <p:tavLst>
                                        <p:tav tm="0">
                                          <p:val>
                                            <p:strVal val="#ppt_y+#ppt_h*1.125000"/>
                                          </p:val>
                                        </p:tav>
                                        <p:tav tm="100000">
                                          <p:val>
                                            <p:strVal val="#ppt_y"/>
                                          </p:val>
                                        </p:tav>
                                      </p:tavLst>
                                    </p:anim>
                                    <p:animEffect transition="in" filter="wipe(up)">
                                      <p:cBhvr>
                                        <p:cTn id="55"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Graphic spid="104" grpId="0">
        <p:bldAsOne/>
      </p:bldGraphic>
      <p:bldP spid="109" grpId="0"/>
      <p:bldP spid="110" grpId="0"/>
      <p:bldP spid="1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05275" y="1450692"/>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4" name="矩形 3"/>
          <p:cNvSpPr/>
          <p:nvPr/>
        </p:nvSpPr>
        <p:spPr>
          <a:xfrm>
            <a:off x="5695552" y="3085019"/>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5" name="矩形 4"/>
          <p:cNvSpPr/>
          <p:nvPr/>
        </p:nvSpPr>
        <p:spPr>
          <a:xfrm>
            <a:off x="1979480" y="2242989"/>
            <a:ext cx="1061816" cy="253910"/>
          </a:xfrm>
          <a:prstGeom prst="rect">
            <a:avLst/>
          </a:prstGeom>
        </p:spPr>
        <p:txBody>
          <a:bodyPr wrap="none" lIns="68573" tIns="34287" rIns="68573" bIns="34287">
            <a:spAutoFit/>
          </a:bodyPr>
          <a:lstStyle/>
          <a:p>
            <a:pPr algn="r"/>
            <a:r>
              <a:rPr lang="zh-CN" altLang="en-US" sz="1200" b="1" dirty="0">
                <a:solidFill>
                  <a:schemeClr val="accent1"/>
                </a:solidFill>
                <a:latin typeface="微软雅黑" pitchFamily="34" charset="-122"/>
                <a:ea typeface="微软雅黑" pitchFamily="34" charset="-122"/>
              </a:rPr>
              <a:t>此处添加标题</a:t>
            </a:r>
            <a:endParaRPr lang="en-US" altLang="zh-CN" sz="1200" b="1" dirty="0">
              <a:solidFill>
                <a:schemeClr val="accent1"/>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74017" y="1832394"/>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7" name="矩形 47"/>
          <p:cNvSpPr>
            <a:spLocks noChangeArrowheads="1"/>
          </p:cNvSpPr>
          <p:nvPr/>
        </p:nvSpPr>
        <p:spPr bwMode="auto">
          <a:xfrm>
            <a:off x="5695555" y="1761746"/>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5474017" y="3469695"/>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65000"/>
                  <a:lumOff val="35000"/>
                </a:schemeClr>
              </a:solidFill>
              <a:sym typeface="微软雅黑" pitchFamily="34" charset="-122"/>
            </a:endParaRPr>
          </a:p>
        </p:txBody>
      </p:sp>
      <p:sp>
        <p:nvSpPr>
          <p:cNvPr id="10" name="矩形 47"/>
          <p:cNvSpPr>
            <a:spLocks noChangeArrowheads="1"/>
          </p:cNvSpPr>
          <p:nvPr/>
        </p:nvSpPr>
        <p:spPr bwMode="auto">
          <a:xfrm>
            <a:off x="5695555" y="3399050"/>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3171284" y="2622228"/>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accent3">
                  <a:lumMod val="75000"/>
                </a:schemeClr>
              </a:solidFill>
              <a:sym typeface="微软雅黑" pitchFamily="34" charset="-122"/>
            </a:endParaRPr>
          </a:p>
        </p:txBody>
      </p:sp>
      <p:sp>
        <p:nvSpPr>
          <p:cNvPr id="12" name="矩形 47"/>
          <p:cNvSpPr>
            <a:spLocks noChangeArrowheads="1"/>
          </p:cNvSpPr>
          <p:nvPr/>
        </p:nvSpPr>
        <p:spPr bwMode="auto">
          <a:xfrm>
            <a:off x="1302089" y="2551577"/>
            <a:ext cx="1832440" cy="88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您的内容打在这里，或者通过复制您的文本后，在此框中选择粘贴，并选择只保留文字。</a:t>
            </a:r>
          </a:p>
        </p:txBody>
      </p:sp>
      <p:sp>
        <p:nvSpPr>
          <p:cNvPr id="13" name="形状 12"/>
          <p:cNvSpPr/>
          <p:nvPr/>
        </p:nvSpPr>
        <p:spPr>
          <a:xfrm>
            <a:off x="3445716"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405" y="3106035"/>
            <a:ext cx="1203665" cy="1204148"/>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405" y="3106035"/>
            <a:ext cx="1203665" cy="1204148"/>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529"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7" name="任意多边形 16"/>
          <p:cNvSpPr/>
          <p:nvPr/>
        </p:nvSpPr>
        <p:spPr>
          <a:xfrm rot="17307692">
            <a:off x="3919473"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8" name="TextBox 17"/>
          <p:cNvSpPr txBox="1"/>
          <p:nvPr/>
        </p:nvSpPr>
        <p:spPr>
          <a:xfrm>
            <a:off x="4334078" y="1689254"/>
            <a:ext cx="505588"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A</a:t>
            </a:r>
            <a:endParaRPr lang="zh-CN" altLang="en-US" sz="3800" b="1" dirty="0">
              <a:solidFill>
                <a:schemeClr val="accent1"/>
              </a:solidFill>
              <a:latin typeface="微软雅黑" pitchFamily="34" charset="-122"/>
              <a:ea typeface="微软雅黑" pitchFamily="34" charset="-122"/>
            </a:endParaRPr>
          </a:p>
        </p:txBody>
      </p:sp>
      <p:sp>
        <p:nvSpPr>
          <p:cNvPr id="19" name="TextBox 18"/>
          <p:cNvSpPr txBox="1"/>
          <p:nvPr/>
        </p:nvSpPr>
        <p:spPr>
          <a:xfrm>
            <a:off x="3894669" y="2551577"/>
            <a:ext cx="471924" cy="654025"/>
          </a:xfrm>
          <a:prstGeom prst="rect">
            <a:avLst/>
          </a:prstGeom>
          <a:noFill/>
        </p:spPr>
        <p:txBody>
          <a:bodyPr wrap="none" lIns="68580" tIns="34290" rIns="68580" bIns="34290" rtlCol="0">
            <a:spAutoFit/>
          </a:bodyPr>
          <a:lstStyle/>
          <a:p>
            <a:r>
              <a:rPr lang="en-US" altLang="zh-CN" sz="3800" b="1" dirty="0">
                <a:solidFill>
                  <a:schemeClr val="accent2"/>
                </a:solidFill>
                <a:latin typeface="微软雅黑" pitchFamily="34" charset="-122"/>
                <a:ea typeface="微软雅黑" pitchFamily="34" charset="-122"/>
              </a:rPr>
              <a:t>B</a:t>
            </a:r>
            <a:endParaRPr lang="zh-CN" altLang="en-US" sz="3800" b="1" dirty="0">
              <a:solidFill>
                <a:schemeClr val="accent2"/>
              </a:solidFill>
              <a:latin typeface="微软雅黑" pitchFamily="34" charset="-122"/>
              <a:ea typeface="微软雅黑" pitchFamily="34" charset="-122"/>
            </a:endParaRPr>
          </a:p>
        </p:txBody>
      </p:sp>
      <p:sp>
        <p:nvSpPr>
          <p:cNvPr id="20" name="TextBox 19"/>
          <p:cNvSpPr txBox="1"/>
          <p:nvPr/>
        </p:nvSpPr>
        <p:spPr>
          <a:xfrm>
            <a:off x="4321139" y="3408178"/>
            <a:ext cx="467116"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itchFamily="34" charset="-122"/>
                <a:ea typeface="微软雅黑" pitchFamily="34" charset="-122"/>
              </a:rPr>
              <a:t>C</a:t>
            </a:r>
            <a:endParaRPr lang="zh-CN" altLang="en-US" sz="3800" b="1" dirty="0">
              <a:solidFill>
                <a:schemeClr val="accent1"/>
              </a:solidFill>
              <a:latin typeface="微软雅黑" pitchFamily="34" charset="-122"/>
              <a:ea typeface="微软雅黑" pitchFamily="34" charset="-122"/>
            </a:endParaRPr>
          </a:p>
        </p:txBody>
      </p:sp>
      <p:sp>
        <p:nvSpPr>
          <p:cNvPr id="21" name="TextBox 20"/>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2" name="TextBox 21"/>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58577178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0877" y="330510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136717"/>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7654" y="3317164"/>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7655" y="238423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34103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18229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43040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782472" y="21040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1043609" y="235219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782472" y="306905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1043608" y="3317164"/>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259748" y="1701957"/>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279402" y="1960787"/>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279025" y="284629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291460" y="3105124"/>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78597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044806"/>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646818" y="1856647"/>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wrap="square"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项目情况</a:t>
              </a:r>
            </a:p>
          </p:txBody>
        </p:sp>
      </p:grpSp>
      <p:sp>
        <p:nvSpPr>
          <p:cNvPr id="45" name="TextBox 44"/>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6" name="TextBox 45"/>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30221188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 name="TextBox 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89"/>
            <a:ext cx="1833514" cy="619033"/>
            <a:chOff x="503238" y="2548492"/>
            <a:chExt cx="2191599" cy="619034"/>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261610"/>
            </a:xfrm>
            <a:prstGeom prst="rect">
              <a:avLst/>
            </a:prstGeom>
          </p:spPr>
          <p:txBody>
            <a:bodyPr wrap="squar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亮亮图文旗舰店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89"/>
            <a:ext cx="1833514" cy="619034"/>
            <a:chOff x="471218" y="2548491"/>
            <a:chExt cx="2191599" cy="619035"/>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261610"/>
            </a:xfrm>
            <a:prstGeom prst="rect">
              <a:avLst/>
            </a:prstGeom>
          </p:spPr>
          <p:txBody>
            <a:bodyPr wrap="squar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亮亮图文旗舰店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0682422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30" name="TextBox 2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31" name="TextBox 3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79720836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1901371" y="2064144"/>
            <a:ext cx="7242630"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885372" y="1179997"/>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3791974" y="2433424"/>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3841362" y="3153504"/>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6" name="TextBox 5"/>
          <p:cNvSpPr txBox="1"/>
          <p:nvPr/>
        </p:nvSpPr>
        <p:spPr>
          <a:xfrm>
            <a:off x="1368065" y="1310040"/>
            <a:ext cx="138691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03</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79473303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301" y="281150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grpSp>
        <p:nvGrpSpPr>
          <p:cNvPr id="47" name="Group 1"/>
          <p:cNvGrpSpPr/>
          <p:nvPr/>
        </p:nvGrpSpPr>
        <p:grpSpPr>
          <a:xfrm rot="16200000">
            <a:off x="3186642" y="2269744"/>
            <a:ext cx="40469" cy="1278632"/>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573515" y="2350291"/>
            <a:ext cx="40473" cy="1129452"/>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5987203" y="2277133"/>
            <a:ext cx="40471" cy="1278634"/>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2369529" y="279856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7" name="Oval 41"/>
          <p:cNvSpPr/>
          <p:nvPr/>
        </p:nvSpPr>
        <p:spPr>
          <a:xfrm rot="16200000">
            <a:off x="5162181" y="281376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58" name="Isosceles Triangle 45"/>
          <p:cNvSpPr/>
          <p:nvPr/>
        </p:nvSpPr>
        <p:spPr>
          <a:xfrm>
            <a:off x="2421598" y="260354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9" name="Isosceles Triangle 48"/>
          <p:cNvSpPr/>
          <p:nvPr/>
        </p:nvSpPr>
        <p:spPr>
          <a:xfrm rot="10800000" flipH="1">
            <a:off x="3892235" y="304079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0" name="Isosceles Triangle 69"/>
          <p:cNvSpPr/>
          <p:nvPr/>
        </p:nvSpPr>
        <p:spPr>
          <a:xfrm>
            <a:off x="5204973" y="262195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1" name="Rectangle 70"/>
          <p:cNvSpPr/>
          <p:nvPr/>
        </p:nvSpPr>
        <p:spPr>
          <a:xfrm>
            <a:off x="1331640" y="138773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2" name="TextBox 61"/>
          <p:cNvSpPr txBox="1"/>
          <p:nvPr/>
        </p:nvSpPr>
        <p:spPr>
          <a:xfrm>
            <a:off x="1331640" y="1710165"/>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63" name="TextBox 62"/>
          <p:cNvSpPr txBox="1"/>
          <p:nvPr/>
        </p:nvSpPr>
        <p:spPr>
          <a:xfrm>
            <a:off x="1331640" y="1401233"/>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项目一完成情况</a:t>
            </a:r>
            <a:endParaRPr lang="id-ID" sz="1200" b="1" dirty="0">
              <a:solidFill>
                <a:schemeClr val="bg1"/>
              </a:solidFill>
              <a:latin typeface="微软雅黑" pitchFamily="34" charset="-122"/>
              <a:ea typeface="微软雅黑" pitchFamily="34" charset="-122"/>
            </a:endParaRPr>
          </a:p>
        </p:txBody>
      </p:sp>
      <p:sp>
        <p:nvSpPr>
          <p:cNvPr id="64" name="Oval 40"/>
          <p:cNvSpPr/>
          <p:nvPr/>
        </p:nvSpPr>
        <p:spPr>
          <a:xfrm rot="16200000">
            <a:off x="6655263" y="281701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5" name="Isosceles Triangle 45"/>
          <p:cNvSpPr/>
          <p:nvPr/>
        </p:nvSpPr>
        <p:spPr>
          <a:xfrm rot="10800000">
            <a:off x="6707197" y="305615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grpSp>
        <p:nvGrpSpPr>
          <p:cNvPr id="66" name="Group 1"/>
          <p:cNvGrpSpPr/>
          <p:nvPr/>
        </p:nvGrpSpPr>
        <p:grpSpPr>
          <a:xfrm rot="16200000">
            <a:off x="7703961" y="2034884"/>
            <a:ext cx="40515" cy="176046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396086" y="1946032"/>
            <a:ext cx="41039" cy="1926701"/>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3346110" y="113192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1</a:t>
            </a:r>
            <a:endParaRPr lang="id-ID" sz="2300" b="1" dirty="0">
              <a:solidFill>
                <a:schemeClr val="accent1"/>
              </a:solidFill>
              <a:latin typeface="微软雅黑" pitchFamily="34" charset="-122"/>
              <a:ea typeface="微软雅黑" pitchFamily="34" charset="-122"/>
            </a:endParaRPr>
          </a:p>
        </p:txBody>
      </p:sp>
      <p:sp>
        <p:nvSpPr>
          <p:cNvPr id="73" name="TextBox 72"/>
          <p:cNvSpPr txBox="1"/>
          <p:nvPr/>
        </p:nvSpPr>
        <p:spPr>
          <a:xfrm rot="16200000">
            <a:off x="5201896" y="1879196"/>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74" name="Rectangle 70"/>
          <p:cNvSpPr/>
          <p:nvPr/>
        </p:nvSpPr>
        <p:spPr>
          <a:xfrm>
            <a:off x="4106831" y="138740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5" name="TextBox 74"/>
          <p:cNvSpPr txBox="1"/>
          <p:nvPr/>
        </p:nvSpPr>
        <p:spPr>
          <a:xfrm>
            <a:off x="4106831" y="1709834"/>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76" name="TextBox 75"/>
          <p:cNvSpPr txBox="1"/>
          <p:nvPr/>
        </p:nvSpPr>
        <p:spPr>
          <a:xfrm>
            <a:off x="4106831" y="1400902"/>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项目三完成情况</a:t>
            </a:r>
            <a:endParaRPr lang="id-ID" sz="1200" b="1" dirty="0">
              <a:solidFill>
                <a:schemeClr val="bg1"/>
              </a:solidFill>
              <a:latin typeface="微软雅黑" pitchFamily="34" charset="-122"/>
              <a:ea typeface="微软雅黑" pitchFamily="34" charset="-122"/>
            </a:endParaRPr>
          </a:p>
        </p:txBody>
      </p:sp>
      <p:sp>
        <p:nvSpPr>
          <p:cNvPr id="77" name="Oval 71"/>
          <p:cNvSpPr/>
          <p:nvPr/>
        </p:nvSpPr>
        <p:spPr>
          <a:xfrm>
            <a:off x="6121301" y="113159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3</a:t>
            </a:r>
            <a:endParaRPr lang="id-ID" sz="2300" b="1" dirty="0">
              <a:solidFill>
                <a:schemeClr val="accent1"/>
              </a:solidFill>
              <a:latin typeface="微软雅黑" pitchFamily="34" charset="-122"/>
              <a:ea typeface="微软雅黑" pitchFamily="34" charset="-122"/>
            </a:endParaRPr>
          </a:p>
        </p:txBody>
      </p:sp>
      <p:sp>
        <p:nvSpPr>
          <p:cNvPr id="78" name="Rectangle 70"/>
          <p:cNvSpPr/>
          <p:nvPr/>
        </p:nvSpPr>
        <p:spPr>
          <a:xfrm>
            <a:off x="2797167" y="34524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9" name="TextBox 78"/>
          <p:cNvSpPr txBox="1"/>
          <p:nvPr/>
        </p:nvSpPr>
        <p:spPr>
          <a:xfrm>
            <a:off x="2797167" y="3774828"/>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0" name="TextBox 79"/>
          <p:cNvSpPr txBox="1"/>
          <p:nvPr/>
        </p:nvSpPr>
        <p:spPr>
          <a:xfrm>
            <a:off x="2797167" y="3465896"/>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项目二完成情况</a:t>
            </a:r>
            <a:endParaRPr lang="id-ID" sz="1200" b="1" dirty="0">
              <a:solidFill>
                <a:schemeClr val="bg1"/>
              </a:solidFill>
              <a:latin typeface="微软雅黑" pitchFamily="34" charset="-122"/>
              <a:ea typeface="微软雅黑" pitchFamily="34" charset="-122"/>
            </a:endParaRPr>
          </a:p>
        </p:txBody>
      </p:sp>
      <p:sp>
        <p:nvSpPr>
          <p:cNvPr id="81" name="Oval 71"/>
          <p:cNvSpPr/>
          <p:nvPr/>
        </p:nvSpPr>
        <p:spPr>
          <a:xfrm>
            <a:off x="4811638" y="31965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2</a:t>
            </a:r>
            <a:endParaRPr lang="id-ID" sz="2300" b="1" dirty="0">
              <a:solidFill>
                <a:schemeClr val="accent1"/>
              </a:solidFill>
              <a:latin typeface="微软雅黑" pitchFamily="34" charset="-122"/>
              <a:ea typeface="微软雅黑" pitchFamily="34" charset="-122"/>
            </a:endParaRPr>
          </a:p>
        </p:txBody>
      </p:sp>
      <p:sp>
        <p:nvSpPr>
          <p:cNvPr id="82" name="TextBox 81"/>
          <p:cNvSpPr txBox="1"/>
          <p:nvPr/>
        </p:nvSpPr>
        <p:spPr>
          <a:xfrm rot="16200000">
            <a:off x="6708746" y="3943632"/>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83" name="Rectangle 70"/>
          <p:cNvSpPr/>
          <p:nvPr/>
        </p:nvSpPr>
        <p:spPr>
          <a:xfrm>
            <a:off x="5613681" y="34518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84" name="TextBox 83"/>
          <p:cNvSpPr txBox="1"/>
          <p:nvPr/>
        </p:nvSpPr>
        <p:spPr>
          <a:xfrm>
            <a:off x="5613681" y="3774270"/>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5" name="TextBox 84"/>
          <p:cNvSpPr txBox="1"/>
          <p:nvPr/>
        </p:nvSpPr>
        <p:spPr>
          <a:xfrm>
            <a:off x="5613681" y="3465338"/>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项目四完成情况</a:t>
            </a:r>
            <a:endParaRPr lang="id-ID" sz="1200" b="1" dirty="0">
              <a:solidFill>
                <a:schemeClr val="bg1"/>
              </a:solidFill>
              <a:latin typeface="微软雅黑" pitchFamily="34" charset="-122"/>
              <a:ea typeface="微软雅黑" pitchFamily="34" charset="-122"/>
            </a:endParaRPr>
          </a:p>
        </p:txBody>
      </p:sp>
      <p:sp>
        <p:nvSpPr>
          <p:cNvPr id="86" name="Oval 71"/>
          <p:cNvSpPr/>
          <p:nvPr/>
        </p:nvSpPr>
        <p:spPr>
          <a:xfrm>
            <a:off x="7628152" y="31960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4</a:t>
            </a:r>
            <a:endParaRPr lang="id-ID" sz="2300" b="1" dirty="0">
              <a:solidFill>
                <a:schemeClr val="accent1"/>
              </a:solidFill>
              <a:latin typeface="微软雅黑" pitchFamily="34" charset="-122"/>
              <a:ea typeface="微软雅黑" pitchFamily="34" charset="-122"/>
            </a:endParaRPr>
          </a:p>
        </p:txBody>
      </p:sp>
      <p:sp>
        <p:nvSpPr>
          <p:cNvPr id="43" name="TextBox 4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44" name="TextBox 4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80033835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03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06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367050"/>
            <a:ext cx="2881617" cy="1728971"/>
            <a:chOff x="3900264" y="2204864"/>
            <a:chExt cx="4572000" cy="2743200"/>
          </a:xfrm>
        </p:grpSpPr>
        <p:graphicFrame>
          <p:nvGraphicFramePr>
            <p:cNvPr id="4" name="图表 3"/>
            <p:cNvGraphicFramePr>
              <a:graphicFrameLocks/>
            </p:cNvGraphicFramePr>
            <p:nvPr>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48493" y="3100630"/>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383742"/>
            <a:ext cx="2155756" cy="1728970"/>
            <a:chOff x="695400" y="2132856"/>
            <a:chExt cx="3420342" cy="2743200"/>
          </a:xfrm>
        </p:grpSpPr>
        <p:graphicFrame>
          <p:nvGraphicFramePr>
            <p:cNvPr id="7" name="图表 6"/>
            <p:cNvGraphicFramePr>
              <a:graphicFrameLocks/>
            </p:cNvGraphicFramePr>
            <p:nvPr>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33394" y="3031443"/>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365243"/>
            <a:ext cx="2881617" cy="1728971"/>
            <a:chOff x="7392144" y="2190750"/>
            <a:chExt cx="4572000" cy="2743200"/>
          </a:xfrm>
        </p:grpSpPr>
        <p:graphicFrame>
          <p:nvGraphicFramePr>
            <p:cNvPr id="11" name="图表 10"/>
            <p:cNvGraphicFramePr>
              <a:graphicFrameLocks/>
            </p:cNvGraphicFramePr>
            <p:nvPr>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02590" y="3068606"/>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69104"/>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69104"/>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1"/>
                  </a:solidFill>
                  <a:latin typeface="微软雅黑" panose="020B0503020204020204" pitchFamily="34" charset="-122"/>
                  <a:ea typeface="微软雅黑" panose="020B0503020204020204" pitchFamily="34" charset="-122"/>
                </a:rPr>
                <a:t>90%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69104"/>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1"/>
                  </a:solidFill>
                  <a:latin typeface="微软雅黑" panose="020B0503020204020204" pitchFamily="34" charset="-122"/>
                  <a:ea typeface="微软雅黑" panose="020B0503020204020204" pitchFamily="34" charset="-122"/>
                </a:rPr>
                <a:t>23%</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3" name="TextBox 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30273525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1588874" y="1622548"/>
            <a:ext cx="1689706" cy="194900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2" name="圆角矩形 21"/>
          <p:cNvSpPr/>
          <p:nvPr/>
        </p:nvSpPr>
        <p:spPr bwMode="auto">
          <a:xfrm>
            <a:off x="5898234"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6019308" y="1719952"/>
            <a:ext cx="1467161"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3724505"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5" name="矩形 24"/>
          <p:cNvSpPr>
            <a:spLocks noChangeArrowheads="1"/>
          </p:cNvSpPr>
          <p:nvPr/>
        </p:nvSpPr>
        <p:spPr bwMode="auto">
          <a:xfrm>
            <a:off x="3820451" y="1711468"/>
            <a:ext cx="1472214"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89913" y="1732171"/>
            <a:ext cx="1458126"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356" y="4069860"/>
            <a:ext cx="5328877" cy="446106"/>
          </a:xfrm>
          <a:prstGeom prst="roundRect">
            <a:avLst/>
          </a:prstGeom>
          <a:no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wrap="square" lIns="62118" tIns="31058" rIns="62118" bIns="31058">
            <a:spAutoFit/>
          </a:bodyPr>
          <a:lstStyle/>
          <a:p>
            <a:pPr algn="ctr">
              <a:tabLst>
                <a:tab pos="5789009" algn="r"/>
              </a:tabLst>
              <a:defRPr/>
            </a:pPr>
            <a:r>
              <a:rPr lang="zh-CN" altLang="en-US" sz="1400" dirty="0">
                <a:solidFill>
                  <a:schemeClr val="bg1"/>
                </a:solidFill>
                <a:latin typeface="微软雅黑" pitchFamily="34" charset="-122"/>
                <a:ea typeface="微软雅黑" pitchFamily="34" charset="-122"/>
              </a:rPr>
              <a:t>单击此处添加标题</a:t>
            </a:r>
          </a:p>
        </p:txBody>
      </p:sp>
      <p:sp>
        <p:nvSpPr>
          <p:cNvPr id="29" name="燕尾形 28"/>
          <p:cNvSpPr/>
          <p:nvPr/>
        </p:nvSpPr>
        <p:spPr>
          <a:xfrm rot="16200000" flipH="1" flipV="1">
            <a:off x="6608954"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0" name="圆角矩形 29"/>
          <p:cNvSpPr/>
          <p:nvPr/>
        </p:nvSpPr>
        <p:spPr>
          <a:xfrm>
            <a:off x="3724505"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1" name="圆角矩形 30"/>
          <p:cNvSpPr/>
          <p:nvPr/>
        </p:nvSpPr>
        <p:spPr>
          <a:xfrm>
            <a:off x="5898234"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2" name="圆角矩形 31"/>
          <p:cNvSpPr/>
          <p:nvPr/>
        </p:nvSpPr>
        <p:spPr>
          <a:xfrm>
            <a:off x="1588874" y="1203598"/>
            <a:ext cx="1689706" cy="290618"/>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6" name="燕尾形 35"/>
          <p:cNvSpPr/>
          <p:nvPr/>
        </p:nvSpPr>
        <p:spPr>
          <a:xfrm rot="16200000" flipH="1" flipV="1">
            <a:off x="4471691"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7" name="燕尾形 36"/>
          <p:cNvSpPr/>
          <p:nvPr/>
        </p:nvSpPr>
        <p:spPr>
          <a:xfrm rot="16200000" flipH="1" flipV="1">
            <a:off x="2320389"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19" name="TextBox 18"/>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0" name="TextBox 19"/>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40914702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946793" y="1349075"/>
            <a:ext cx="2065737" cy="485238"/>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58" name="文本框 12"/>
          <p:cNvSpPr txBox="1"/>
          <p:nvPr/>
        </p:nvSpPr>
        <p:spPr bwMode="auto">
          <a:xfrm>
            <a:off x="2329979" y="1415479"/>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9" name="Freeform 12"/>
          <p:cNvSpPr>
            <a:spLocks noEditPoints="1"/>
          </p:cNvSpPr>
          <p:nvPr/>
        </p:nvSpPr>
        <p:spPr bwMode="auto">
          <a:xfrm>
            <a:off x="1357352" y="1349075"/>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0" name="圆角矩形 59"/>
          <p:cNvSpPr/>
          <p:nvPr/>
        </p:nvSpPr>
        <p:spPr bwMode="auto">
          <a:xfrm>
            <a:off x="1981360" y="2199189"/>
            <a:ext cx="2065452" cy="483861"/>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1" name="Freeform 5"/>
          <p:cNvSpPr>
            <a:spLocks noEditPoints="1"/>
          </p:cNvSpPr>
          <p:nvPr/>
        </p:nvSpPr>
        <p:spPr bwMode="auto">
          <a:xfrm>
            <a:off x="1345353" y="2192669"/>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2" name="圆角矩形 61"/>
          <p:cNvSpPr/>
          <p:nvPr/>
        </p:nvSpPr>
        <p:spPr bwMode="auto">
          <a:xfrm>
            <a:off x="1990053" y="3041405"/>
            <a:ext cx="2064594" cy="483523"/>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3" name="Freeform 22"/>
          <p:cNvSpPr>
            <a:spLocks noEditPoints="1"/>
          </p:cNvSpPr>
          <p:nvPr/>
        </p:nvSpPr>
        <p:spPr bwMode="auto">
          <a:xfrm>
            <a:off x="1336047" y="3082556"/>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4" name="圆角矩形 63"/>
          <p:cNvSpPr/>
          <p:nvPr/>
        </p:nvSpPr>
        <p:spPr bwMode="auto">
          <a:xfrm>
            <a:off x="1964083" y="3883283"/>
            <a:ext cx="2065591" cy="485324"/>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5" name="Freeform 24"/>
          <p:cNvSpPr>
            <a:spLocks noEditPoints="1"/>
          </p:cNvSpPr>
          <p:nvPr/>
        </p:nvSpPr>
        <p:spPr bwMode="auto">
          <a:xfrm>
            <a:off x="1331640" y="3884998"/>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192467" y="2202590"/>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a:t>
            </a:r>
          </a:p>
        </p:txBody>
      </p:sp>
      <p:sp>
        <p:nvSpPr>
          <p:cNvPr id="67" name="TextBox 66"/>
          <p:cNvSpPr txBox="1"/>
          <p:nvPr/>
        </p:nvSpPr>
        <p:spPr>
          <a:xfrm>
            <a:off x="4192467" y="304480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8" name="TextBox 67"/>
          <p:cNvSpPr txBox="1"/>
          <p:nvPr/>
        </p:nvSpPr>
        <p:spPr>
          <a:xfrm>
            <a:off x="4192467" y="3886685"/>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9" name="TextBox 68"/>
          <p:cNvSpPr txBox="1"/>
          <p:nvPr/>
        </p:nvSpPr>
        <p:spPr>
          <a:xfrm>
            <a:off x="4192467" y="135247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70" name="文本框 12"/>
          <p:cNvSpPr txBox="1"/>
          <p:nvPr/>
        </p:nvSpPr>
        <p:spPr bwMode="auto">
          <a:xfrm>
            <a:off x="2329979" y="2285344"/>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1" name="文本框 12"/>
          <p:cNvSpPr txBox="1"/>
          <p:nvPr/>
        </p:nvSpPr>
        <p:spPr bwMode="auto">
          <a:xfrm>
            <a:off x="2303241" y="3122247"/>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2" name="文本框 12"/>
          <p:cNvSpPr txBox="1"/>
          <p:nvPr/>
        </p:nvSpPr>
        <p:spPr bwMode="auto">
          <a:xfrm>
            <a:off x="2329979" y="3970170"/>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9" name="TextBox 1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18123508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8"/>
          <p:cNvSpPr/>
          <p:nvPr/>
        </p:nvSpPr>
        <p:spPr bwMode="auto">
          <a:xfrm>
            <a:off x="1" y="1924756"/>
            <a:ext cx="3628551" cy="1283968"/>
          </a:xfrm>
          <a:custGeom>
            <a:avLst/>
            <a:gdLst/>
            <a:ahLst/>
            <a:cxnLst/>
            <a:rect l="l" t="t"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TextBox 4"/>
          <p:cNvSpPr txBox="1"/>
          <p:nvPr/>
        </p:nvSpPr>
        <p:spPr bwMode="auto">
          <a:xfrm>
            <a:off x="1147541" y="2067388"/>
            <a:ext cx="1172116" cy="707886"/>
          </a:xfrm>
          <a:prstGeom prst="rect">
            <a:avLst/>
          </a:prstGeom>
          <a:noFill/>
        </p:spPr>
        <p:txBody>
          <a:bodyPr wrap="none">
            <a:spAutoFit/>
          </a:bodyPr>
          <a:lstStyle/>
          <a:p>
            <a:pPr fontAlgn="auto">
              <a:spcBef>
                <a:spcPts val="0"/>
              </a:spcBef>
              <a:spcAft>
                <a:spcPts val="0"/>
              </a:spcAft>
              <a:defRPr/>
            </a:pPr>
            <a:r>
              <a:rPr lang="zh-CN" altLang="en-US" sz="4000" kern="0" spc="-150" dirty="0">
                <a:ln w="1905">
                  <a:noFill/>
                </a:ln>
                <a:solidFill>
                  <a:schemeClr val="bg1"/>
                </a:solidFill>
                <a:latin typeface="方正大黑简体" pitchFamily="65" charset="-122"/>
                <a:ea typeface="方正大黑简体" pitchFamily="65" charset="-122"/>
              </a:rPr>
              <a:t>目录</a:t>
            </a:r>
          </a:p>
        </p:txBody>
      </p:sp>
      <p:sp>
        <p:nvSpPr>
          <p:cNvPr id="6" name="TextBox 5"/>
          <p:cNvSpPr txBox="1"/>
          <p:nvPr/>
        </p:nvSpPr>
        <p:spPr bwMode="auto">
          <a:xfrm>
            <a:off x="969814" y="2641961"/>
            <a:ext cx="1620765" cy="400110"/>
          </a:xfrm>
          <a:prstGeom prst="rect">
            <a:avLst/>
          </a:prstGeom>
          <a:noFill/>
        </p:spPr>
        <p:txBody>
          <a:bodyPr wrap="none">
            <a:spAutoFit/>
          </a:bodyPr>
          <a:lstStyle/>
          <a:p>
            <a:pPr algn="ctr"/>
            <a:r>
              <a:rPr lang="en-US" altLang="zh-CN" sz="2000" b="1" dirty="0">
                <a:solidFill>
                  <a:schemeClr val="bg1"/>
                </a:solidFill>
                <a:latin typeface="微软雅黑" pitchFamily="34" charset="-122"/>
                <a:ea typeface="微软雅黑" pitchFamily="34" charset="-122"/>
              </a:rPr>
              <a:t>CONTENTS</a:t>
            </a:r>
            <a:endParaRPr lang="zh-CN" altLang="en-US" sz="2000" b="1" dirty="0">
              <a:solidFill>
                <a:schemeClr val="bg1"/>
              </a:solidFill>
              <a:latin typeface="微软雅黑" pitchFamily="34" charset="-122"/>
              <a:ea typeface="微软雅黑" pitchFamily="34" charset="-122"/>
            </a:endParaRPr>
          </a:p>
        </p:txBody>
      </p:sp>
      <p:sp>
        <p:nvSpPr>
          <p:cNvPr id="8" name="TextBox 7"/>
          <p:cNvSpPr txBox="1"/>
          <p:nvPr/>
        </p:nvSpPr>
        <p:spPr bwMode="auto">
          <a:xfrm>
            <a:off x="5001716" y="871364"/>
            <a:ext cx="2236510" cy="70788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kumimoji="0" lang="zh-CN" altLang="en-US" sz="20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输入标题内容</a:t>
            </a:r>
            <a:endPar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9" name="TextBox 8"/>
          <p:cNvSpPr txBox="1"/>
          <p:nvPr/>
        </p:nvSpPr>
        <p:spPr bwMode="auto">
          <a:xfrm>
            <a:off x="5001716" y="1271414"/>
            <a:ext cx="2954337" cy="70788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0" name="TextBox 9"/>
          <p:cNvSpPr txBox="1"/>
          <p:nvPr/>
        </p:nvSpPr>
        <p:spPr bwMode="auto">
          <a:xfrm>
            <a:off x="5001716" y="2711882"/>
            <a:ext cx="2236787" cy="707886"/>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1" name="TextBox 10"/>
          <p:cNvSpPr txBox="1"/>
          <p:nvPr/>
        </p:nvSpPr>
        <p:spPr bwMode="auto">
          <a:xfrm>
            <a:off x="5001716" y="3075022"/>
            <a:ext cx="2954337" cy="70788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2" name="TextBox 11"/>
          <p:cNvSpPr txBox="1"/>
          <p:nvPr/>
        </p:nvSpPr>
        <p:spPr bwMode="auto">
          <a:xfrm>
            <a:off x="5001716" y="1815709"/>
            <a:ext cx="2236787" cy="707886"/>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3" name="TextBox 12"/>
          <p:cNvSpPr txBox="1"/>
          <p:nvPr/>
        </p:nvSpPr>
        <p:spPr bwMode="auto">
          <a:xfrm>
            <a:off x="5001716" y="2178851"/>
            <a:ext cx="2954337" cy="70788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4" name="TextBox 13"/>
          <p:cNvSpPr txBox="1"/>
          <p:nvPr/>
        </p:nvSpPr>
        <p:spPr bwMode="auto">
          <a:xfrm>
            <a:off x="5001716" y="3601982"/>
            <a:ext cx="2236787" cy="707886"/>
          </a:xfrm>
          <a:prstGeom prst="rect">
            <a:avLst/>
          </a:prstGeom>
          <a:noFill/>
        </p:spPr>
        <p:txBody>
          <a:bodyPr wrap="none">
            <a:spAutoFit/>
          </a:bodyPr>
          <a:lstStyle/>
          <a:p>
            <a:pPr lvl="0">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a:t>
            </a:r>
            <a:r>
              <a:rPr lang="zh-CN" altLang="en-US" sz="2000" b="1" kern="0" dirty="0">
                <a:solidFill>
                  <a:schemeClr val="tx1">
                    <a:lumMod val="75000"/>
                    <a:lumOff val="25000"/>
                  </a:schemeClr>
                </a:solidFill>
                <a:latin typeface="微软雅黑" pitchFamily="34" charset="-122"/>
                <a:ea typeface="微软雅黑" pitchFamily="34" charset="-122"/>
              </a:rPr>
              <a:t>输入标题内容</a:t>
            </a:r>
          </a:p>
        </p:txBody>
      </p:sp>
      <p:sp>
        <p:nvSpPr>
          <p:cNvPr id="15" name="TextBox 14"/>
          <p:cNvSpPr txBox="1"/>
          <p:nvPr/>
        </p:nvSpPr>
        <p:spPr bwMode="auto">
          <a:xfrm>
            <a:off x="5001716" y="3963536"/>
            <a:ext cx="2954337" cy="70788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在此录入此部分的内容及说明，简单扼要</a:t>
            </a:r>
          </a:p>
        </p:txBody>
      </p:sp>
      <p:sp>
        <p:nvSpPr>
          <p:cNvPr id="16" name="TextBox 15"/>
          <p:cNvSpPr txBox="1"/>
          <p:nvPr/>
        </p:nvSpPr>
        <p:spPr>
          <a:xfrm>
            <a:off x="4331738" y="839366"/>
            <a:ext cx="655949"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01</a:t>
            </a:r>
            <a:endParaRPr lang="zh-CN" altLang="en-US" sz="4000" dirty="0">
              <a:solidFill>
                <a:schemeClr val="accent1"/>
              </a:solidFill>
              <a:latin typeface="Impact" panose="020B0806030902050204" pitchFamily="34" charset="0"/>
            </a:endParaRPr>
          </a:p>
        </p:txBody>
      </p:sp>
      <p:sp>
        <p:nvSpPr>
          <p:cNvPr id="17" name="TextBox 16"/>
          <p:cNvSpPr txBox="1"/>
          <p:nvPr/>
        </p:nvSpPr>
        <p:spPr>
          <a:xfrm>
            <a:off x="4331738" y="1778749"/>
            <a:ext cx="718466"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02</a:t>
            </a:r>
            <a:endParaRPr lang="zh-CN" altLang="en-US" sz="4000" dirty="0">
              <a:solidFill>
                <a:schemeClr val="accent1"/>
              </a:solidFill>
              <a:latin typeface="Impact" panose="020B0806030902050204" pitchFamily="34" charset="0"/>
            </a:endParaRPr>
          </a:p>
        </p:txBody>
      </p:sp>
      <p:sp>
        <p:nvSpPr>
          <p:cNvPr id="18" name="TextBox 17"/>
          <p:cNvSpPr txBox="1"/>
          <p:nvPr/>
        </p:nvSpPr>
        <p:spPr>
          <a:xfrm>
            <a:off x="4331738" y="2639566"/>
            <a:ext cx="73289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03</a:t>
            </a:r>
            <a:endParaRPr lang="zh-CN" altLang="en-US" sz="4000" dirty="0">
              <a:solidFill>
                <a:schemeClr val="accent1"/>
              </a:solidFill>
              <a:latin typeface="Impact" panose="020B0806030902050204" pitchFamily="34" charset="0"/>
            </a:endParaRPr>
          </a:p>
        </p:txBody>
      </p:sp>
      <p:sp>
        <p:nvSpPr>
          <p:cNvPr id="19" name="TextBox 18"/>
          <p:cNvSpPr txBox="1"/>
          <p:nvPr/>
        </p:nvSpPr>
        <p:spPr>
          <a:xfrm>
            <a:off x="4331738" y="3525872"/>
            <a:ext cx="716863" cy="707886"/>
          </a:xfrm>
          <a:prstGeom prst="rect">
            <a:avLst/>
          </a:prstGeom>
          <a:noFill/>
        </p:spPr>
        <p:txBody>
          <a:bodyPr wrap="none" rtlCol="0">
            <a:spAutoFit/>
          </a:bodyPr>
          <a:lstStyle/>
          <a:p>
            <a:r>
              <a:rPr lang="en-US" altLang="zh-CN" sz="4000" dirty="0" smtClean="0">
                <a:solidFill>
                  <a:schemeClr val="accent1"/>
                </a:solidFill>
                <a:latin typeface="Impact" panose="020B0806030902050204" pitchFamily="34" charset="0"/>
              </a:rPr>
              <a:t>04</a:t>
            </a:r>
            <a:endParaRPr lang="zh-CN" altLang="en-US" sz="4000" dirty="0">
              <a:solidFill>
                <a:schemeClr val="accent1"/>
              </a:solidFill>
              <a:latin typeface="Impact" panose="020B0806030902050204" pitchFamily="34" charset="0"/>
            </a:endParaRPr>
          </a:p>
        </p:txBody>
      </p:sp>
    </p:spTree>
    <p:extLst>
      <p:ext uri="{BB962C8B-B14F-4D97-AF65-F5344CB8AC3E}">
        <p14:creationId xmlns:p14="http://schemas.microsoft.com/office/powerpoint/2010/main" val="100381914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 calcmode="lin" valueType="num">
                                      <p:cBhvr>
                                        <p:cTn id="24" dur="500" fill="hold"/>
                                        <p:tgtEl>
                                          <p:spTgt spid="16"/>
                                        </p:tgtEl>
                                        <p:attrNameLst>
                                          <p:attrName>style.rotation</p:attrName>
                                        </p:attrNameLst>
                                      </p:cBhvr>
                                      <p:tavLst>
                                        <p:tav tm="0">
                                          <p:val>
                                            <p:fltVal val="360"/>
                                          </p:val>
                                        </p:tav>
                                        <p:tav tm="100000">
                                          <p:val>
                                            <p:fltVal val="0"/>
                                          </p:val>
                                        </p:tav>
                                      </p:tavLst>
                                    </p:anim>
                                    <p:animEffect transition="in" filter="fade">
                                      <p:cBhvr>
                                        <p:cTn id="25" dur="500"/>
                                        <p:tgtEl>
                                          <p:spTgt spid="16"/>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10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2600"/>
                            </p:stCondLst>
                            <p:childTnLst>
                              <p:par>
                                <p:cTn id="38" presetID="49" presetClass="entr" presetSubtype="0" decel="10000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 calcmode="lin" valueType="num">
                                      <p:cBhvr>
                                        <p:cTn id="42" dur="500" fill="hold"/>
                                        <p:tgtEl>
                                          <p:spTgt spid="17"/>
                                        </p:tgtEl>
                                        <p:attrNameLst>
                                          <p:attrName>style.rotation</p:attrName>
                                        </p:attrNameLst>
                                      </p:cBhvr>
                                      <p:tavLst>
                                        <p:tav tm="0">
                                          <p:val>
                                            <p:fltVal val="360"/>
                                          </p:val>
                                        </p:tav>
                                        <p:tav tm="100000">
                                          <p:val>
                                            <p:fltVal val="0"/>
                                          </p:val>
                                        </p:tav>
                                      </p:tavLst>
                                    </p:anim>
                                    <p:animEffect transition="in" filter="fade">
                                      <p:cBhvr>
                                        <p:cTn id="43" dur="500"/>
                                        <p:tgtEl>
                                          <p:spTgt spid="17"/>
                                        </p:tgtEl>
                                      </p:cBhvr>
                                    </p:animEffect>
                                  </p:childTnLst>
                                </p:cTn>
                              </p:par>
                              <p:par>
                                <p:cTn id="44" presetID="42" presetClass="entr" presetSubtype="0" fill="hold" grpId="0" nodeType="withEffect">
                                  <p:stCondLst>
                                    <p:cond delay="2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anim calcmode="lin" valueType="num">
                                      <p:cBhvr>
                                        <p:cTn id="47" dur="500" fill="hold"/>
                                        <p:tgtEl>
                                          <p:spTgt spid="12"/>
                                        </p:tgtEl>
                                        <p:attrNameLst>
                                          <p:attrName>ppt_x</p:attrName>
                                        </p:attrNameLst>
                                      </p:cBhvr>
                                      <p:tavLst>
                                        <p:tav tm="0">
                                          <p:val>
                                            <p:strVal val="#ppt_x"/>
                                          </p:val>
                                        </p:tav>
                                        <p:tav tm="100000">
                                          <p:val>
                                            <p:strVal val="#ppt_x"/>
                                          </p:val>
                                        </p:tav>
                                      </p:tavLst>
                                    </p:anim>
                                    <p:anim calcmode="lin" valueType="num">
                                      <p:cBhvr>
                                        <p:cTn id="48" dur="5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anim calcmode="lin" valueType="num">
                                      <p:cBhvr>
                                        <p:cTn id="52" dur="500" fill="hold"/>
                                        <p:tgtEl>
                                          <p:spTgt spid="13"/>
                                        </p:tgtEl>
                                        <p:attrNameLst>
                                          <p:attrName>ppt_x</p:attrName>
                                        </p:attrNameLst>
                                      </p:cBhvr>
                                      <p:tavLst>
                                        <p:tav tm="0">
                                          <p:val>
                                            <p:strVal val="#ppt_x"/>
                                          </p:val>
                                        </p:tav>
                                        <p:tav tm="100000">
                                          <p:val>
                                            <p:strVal val="#ppt_x"/>
                                          </p:val>
                                        </p:tav>
                                      </p:tavLst>
                                    </p:anim>
                                    <p:anim calcmode="lin" valueType="num">
                                      <p:cBhvr>
                                        <p:cTn id="53" dur="500" fill="hold"/>
                                        <p:tgtEl>
                                          <p:spTgt spid="13"/>
                                        </p:tgtEl>
                                        <p:attrNameLst>
                                          <p:attrName>ppt_y</p:attrName>
                                        </p:attrNameLst>
                                      </p:cBhvr>
                                      <p:tavLst>
                                        <p:tav tm="0">
                                          <p:val>
                                            <p:strVal val="#ppt_y+.1"/>
                                          </p:val>
                                        </p:tav>
                                        <p:tav tm="100000">
                                          <p:val>
                                            <p:strVal val="#ppt_y"/>
                                          </p:val>
                                        </p:tav>
                                      </p:tavLst>
                                    </p:anim>
                                  </p:childTnLst>
                                </p:cTn>
                              </p:par>
                            </p:childTnLst>
                          </p:cTn>
                        </p:par>
                        <p:par>
                          <p:cTn id="54" fill="hold">
                            <p:stCondLst>
                              <p:cond delay="3400"/>
                            </p:stCondLst>
                            <p:childTnLst>
                              <p:par>
                                <p:cTn id="55" presetID="49" presetClass="entr" presetSubtype="0" decel="10000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transition="in" filter="fade">
                                      <p:cBhvr>
                                        <p:cTn id="60" dur="500"/>
                                        <p:tgtEl>
                                          <p:spTgt spid="18"/>
                                        </p:tgtEl>
                                      </p:cBhvr>
                                    </p:animEffect>
                                  </p:childTnLst>
                                </p:cTn>
                              </p:par>
                              <p:par>
                                <p:cTn id="61" presetID="42" presetClass="entr" presetSubtype="0" fill="hold" grpId="0" nodeType="withEffect">
                                  <p:stCondLst>
                                    <p:cond delay="40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anim calcmode="lin" valueType="num">
                                      <p:cBhvr>
                                        <p:cTn id="64" dur="500" fill="hold"/>
                                        <p:tgtEl>
                                          <p:spTgt spid="10"/>
                                        </p:tgtEl>
                                        <p:attrNameLst>
                                          <p:attrName>ppt_x</p:attrName>
                                        </p:attrNameLst>
                                      </p:cBhvr>
                                      <p:tavLst>
                                        <p:tav tm="0">
                                          <p:val>
                                            <p:strVal val="#ppt_x"/>
                                          </p:val>
                                        </p:tav>
                                        <p:tav tm="100000">
                                          <p:val>
                                            <p:strVal val="#ppt_x"/>
                                          </p:val>
                                        </p:tav>
                                      </p:tavLst>
                                    </p:anim>
                                    <p:anim calcmode="lin" valueType="num">
                                      <p:cBhvr>
                                        <p:cTn id="65" dur="500" fill="hold"/>
                                        <p:tgtEl>
                                          <p:spTgt spid="1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50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500"/>
                                        <p:tgtEl>
                                          <p:spTgt spid="11"/>
                                        </p:tgtEl>
                                      </p:cBhvr>
                                    </p:animEffect>
                                    <p:anim calcmode="lin" valueType="num">
                                      <p:cBhvr>
                                        <p:cTn id="69" dur="500" fill="hold"/>
                                        <p:tgtEl>
                                          <p:spTgt spid="11"/>
                                        </p:tgtEl>
                                        <p:attrNameLst>
                                          <p:attrName>ppt_x</p:attrName>
                                        </p:attrNameLst>
                                      </p:cBhvr>
                                      <p:tavLst>
                                        <p:tav tm="0">
                                          <p:val>
                                            <p:strVal val="#ppt_x"/>
                                          </p:val>
                                        </p:tav>
                                        <p:tav tm="100000">
                                          <p:val>
                                            <p:strVal val="#ppt_x"/>
                                          </p:val>
                                        </p:tav>
                                      </p:tavLst>
                                    </p:anim>
                                    <p:anim calcmode="lin" valueType="num">
                                      <p:cBhvr>
                                        <p:cTn id="70" dur="500" fill="hold"/>
                                        <p:tgtEl>
                                          <p:spTgt spid="11"/>
                                        </p:tgtEl>
                                        <p:attrNameLst>
                                          <p:attrName>ppt_y</p:attrName>
                                        </p:attrNameLst>
                                      </p:cBhvr>
                                      <p:tavLst>
                                        <p:tav tm="0">
                                          <p:val>
                                            <p:strVal val="#ppt_y+.1"/>
                                          </p:val>
                                        </p:tav>
                                        <p:tav tm="100000">
                                          <p:val>
                                            <p:strVal val="#ppt_y"/>
                                          </p:val>
                                        </p:tav>
                                      </p:tavLst>
                                    </p:anim>
                                  </p:childTnLst>
                                </p:cTn>
                              </p:par>
                            </p:childTnLst>
                          </p:cTn>
                        </p:par>
                        <p:par>
                          <p:cTn id="71" fill="hold">
                            <p:stCondLst>
                              <p:cond delay="4400"/>
                            </p:stCondLst>
                            <p:childTnLst>
                              <p:par>
                                <p:cTn id="72" presetID="49" presetClass="entr" presetSubtype="0" decel="10000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 calcmode="lin" valueType="num">
                                      <p:cBhvr>
                                        <p:cTn id="76" dur="500" fill="hold"/>
                                        <p:tgtEl>
                                          <p:spTgt spid="19"/>
                                        </p:tgtEl>
                                        <p:attrNameLst>
                                          <p:attrName>style.rotation</p:attrName>
                                        </p:attrNameLst>
                                      </p:cBhvr>
                                      <p:tavLst>
                                        <p:tav tm="0">
                                          <p:val>
                                            <p:fltVal val="360"/>
                                          </p:val>
                                        </p:tav>
                                        <p:tav tm="100000">
                                          <p:val>
                                            <p:fltVal val="0"/>
                                          </p:val>
                                        </p:tav>
                                      </p:tavLst>
                                    </p:anim>
                                    <p:animEffect transition="in" filter="fade">
                                      <p:cBhvr>
                                        <p:cTn id="77" dur="500"/>
                                        <p:tgtEl>
                                          <p:spTgt spid="19"/>
                                        </p:tgtEl>
                                      </p:cBhvr>
                                    </p:animEffect>
                                  </p:childTnLst>
                                </p:cTn>
                              </p:par>
                              <p:par>
                                <p:cTn id="78" presetID="42" presetClass="entr" presetSubtype="0" fill="hold" grpId="0" nodeType="withEffect">
                                  <p:stCondLst>
                                    <p:cond delay="60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anim calcmode="lin" valueType="num">
                                      <p:cBhvr>
                                        <p:cTn id="81" dur="500" fill="hold"/>
                                        <p:tgtEl>
                                          <p:spTgt spid="14"/>
                                        </p:tgtEl>
                                        <p:attrNameLst>
                                          <p:attrName>ppt_x</p:attrName>
                                        </p:attrNameLst>
                                      </p:cBhvr>
                                      <p:tavLst>
                                        <p:tav tm="0">
                                          <p:val>
                                            <p:strVal val="#ppt_x"/>
                                          </p:val>
                                        </p:tav>
                                        <p:tav tm="100000">
                                          <p:val>
                                            <p:strVal val="#ppt_x"/>
                                          </p:val>
                                        </p:tav>
                                      </p:tavLst>
                                    </p:anim>
                                    <p:anim calcmode="lin" valueType="num">
                                      <p:cBhvr>
                                        <p:cTn id="82" dur="500" fill="hold"/>
                                        <p:tgtEl>
                                          <p:spTgt spid="1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70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500"/>
                                        <p:tgtEl>
                                          <p:spTgt spid="15"/>
                                        </p:tgtEl>
                                      </p:cBhvr>
                                    </p:animEffect>
                                    <p:anim calcmode="lin" valueType="num">
                                      <p:cBhvr>
                                        <p:cTn id="86" dur="500" fill="hold"/>
                                        <p:tgtEl>
                                          <p:spTgt spid="15"/>
                                        </p:tgtEl>
                                        <p:attrNameLst>
                                          <p:attrName>ppt_x</p:attrName>
                                        </p:attrNameLst>
                                      </p:cBhvr>
                                      <p:tavLst>
                                        <p:tav tm="0">
                                          <p:val>
                                            <p:strVal val="#ppt_x"/>
                                          </p:val>
                                        </p:tav>
                                        <p:tav tm="100000">
                                          <p:val>
                                            <p:strVal val="#ppt_x"/>
                                          </p:val>
                                        </p:tav>
                                      </p:tavLst>
                                    </p:anim>
                                    <p:anim calcmode="lin" valueType="num">
                                      <p:cBhvr>
                                        <p:cTn id="8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1901371" y="2064144"/>
            <a:ext cx="7242630"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885372" y="1179997"/>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3791974" y="2433424"/>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3841362" y="3153504"/>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6" name="TextBox 5"/>
          <p:cNvSpPr txBox="1"/>
          <p:nvPr/>
        </p:nvSpPr>
        <p:spPr>
          <a:xfrm>
            <a:off x="1384896" y="1310040"/>
            <a:ext cx="1353256"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04</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69002391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212172" y="1447848"/>
            <a:ext cx="1258035"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348493"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28" name="五边形 27"/>
          <p:cNvSpPr/>
          <p:nvPr/>
        </p:nvSpPr>
        <p:spPr bwMode="auto">
          <a:xfrm>
            <a:off x="2212171" y="2638075"/>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354164"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0" name="五边形 29"/>
          <p:cNvSpPr/>
          <p:nvPr/>
        </p:nvSpPr>
        <p:spPr bwMode="auto">
          <a:xfrm>
            <a:off x="2212171" y="3885006"/>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354164"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2" name="任意多边形 31"/>
          <p:cNvSpPr/>
          <p:nvPr/>
        </p:nvSpPr>
        <p:spPr bwMode="auto">
          <a:xfrm>
            <a:off x="1496934"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496936"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496934"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4699" y="2379807"/>
            <a:ext cx="943005" cy="942204"/>
          </a:xfrm>
          <a:prstGeom prst="ellipse">
            <a:avLst/>
          </a:prstGeom>
          <a:solidFill>
            <a:schemeClr val="accent1"/>
          </a:solidFill>
          <a:ln w="3175" cap="flat" cmpd="sng">
            <a:noFill/>
            <a:bevel/>
            <a:headEnd/>
            <a:tailEnd/>
          </a:ln>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35667" y="1389622"/>
            <a:ext cx="673760" cy="1408981"/>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42502" y="2801444"/>
            <a:ext cx="666924" cy="1557403"/>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43302" y="1696865"/>
            <a:ext cx="770430" cy="228592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064536"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0" name="TextBox 31"/>
          <p:cNvSpPr txBox="1"/>
          <p:nvPr/>
        </p:nvSpPr>
        <p:spPr>
          <a:xfrm>
            <a:off x="7200364"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1" name="TextBox 31"/>
          <p:cNvSpPr txBox="1"/>
          <p:nvPr/>
        </p:nvSpPr>
        <p:spPr>
          <a:xfrm>
            <a:off x="7200364"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2" name="圆角矩形 41"/>
          <p:cNvSpPr/>
          <p:nvPr/>
        </p:nvSpPr>
        <p:spPr bwMode="auto">
          <a:xfrm>
            <a:off x="3102216"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02216"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02216"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293873"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282250"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286197"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24" name="TextBox 2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5" name="TextBox 24"/>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35385742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366628" y="1131590"/>
            <a:ext cx="1442867" cy="845091"/>
            <a:chOff x="0" y="0"/>
            <a:chExt cx="9801" cy="6692"/>
          </a:xfrm>
          <a:solidFill>
            <a:schemeClr val="accent1"/>
          </a:solidFill>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5" name="Group 12"/>
          <p:cNvGrpSpPr>
            <a:grpSpLocks/>
          </p:cNvGrpSpPr>
          <p:nvPr/>
        </p:nvGrpSpPr>
        <p:grpSpPr bwMode="auto">
          <a:xfrm>
            <a:off x="5120293" y="1131590"/>
            <a:ext cx="1442867" cy="845091"/>
            <a:chOff x="0" y="0"/>
            <a:chExt cx="9801" cy="6692"/>
          </a:xfrm>
          <a:solidFill>
            <a:schemeClr val="accent2"/>
          </a:solidFill>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366628" y="2091043"/>
            <a:ext cx="1611874" cy="251094"/>
          </a:xfrm>
          <a:prstGeom prst="rect">
            <a:avLst/>
          </a:prstGeom>
          <a:solidFill>
            <a:schemeClr val="accent1"/>
          </a:solidFill>
          <a:ln w="3175" cap="flat" cmpd="sng">
            <a:noFill/>
            <a:bevel/>
            <a:headEnd/>
            <a:tailEnd/>
          </a:ln>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366629" y="2384607"/>
            <a:ext cx="1612953" cy="1462218"/>
          </a:xfrm>
          <a:prstGeom prst="rect">
            <a:avLst/>
          </a:prstGeom>
          <a:solidFill>
            <a:schemeClr val="accent1"/>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119215" y="2091044"/>
            <a:ext cx="1612953" cy="272019"/>
          </a:xfrm>
          <a:prstGeom prst="rect">
            <a:avLst/>
          </a:prstGeom>
          <a:solidFill>
            <a:schemeClr val="accent2"/>
          </a:solid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119215" y="2384607"/>
            <a:ext cx="1612953" cy="1462218"/>
          </a:xfrm>
          <a:prstGeom prst="rect">
            <a:avLst/>
          </a:prstGeom>
          <a:solidFill>
            <a:schemeClr val="accent2"/>
          </a:solidFill>
          <a:ln>
            <a:noFill/>
          </a:ln>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486306"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239970" y="2481759"/>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05143"/>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1000" b="1" dirty="0">
                  <a:solidFill>
                    <a:srgbClr val="F8F8F8"/>
                  </a:solidFill>
                  <a:latin typeface="微软雅黑" pitchFamily="34" charset="-122"/>
                  <a:ea typeface="微软雅黑" pitchFamily="34" charset="-122"/>
                </a:rPr>
                <a:t>VS</a:t>
              </a:r>
              <a:endParaRPr lang="zh-CN" altLang="en-US" sz="10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62849"/>
            <a:ext cx="6984776" cy="5971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099883"/>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7859359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6406538" y="2059480"/>
            <a:ext cx="1165115" cy="22788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4" name="Rectangle 68"/>
          <p:cNvSpPr/>
          <p:nvPr/>
        </p:nvSpPr>
        <p:spPr bwMode="auto">
          <a:xfrm>
            <a:off x="5174382" y="2059481"/>
            <a:ext cx="1165115" cy="11094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5" name="Rectangle 69"/>
          <p:cNvSpPr/>
          <p:nvPr/>
        </p:nvSpPr>
        <p:spPr bwMode="auto">
          <a:xfrm>
            <a:off x="5174382" y="3228904"/>
            <a:ext cx="1165115" cy="11094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6" name="Right Arrow 74"/>
          <p:cNvSpPr/>
          <p:nvPr/>
        </p:nvSpPr>
        <p:spPr bwMode="auto">
          <a:xfrm rot="16200000" flipV="1">
            <a:off x="6291250" y="3050715"/>
            <a:ext cx="2068558"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7" name="TextBox 6"/>
          <p:cNvSpPr txBox="1"/>
          <p:nvPr/>
        </p:nvSpPr>
        <p:spPr>
          <a:xfrm>
            <a:off x="6536952" y="3206631"/>
            <a:ext cx="86097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9" name="Right Arrow 76"/>
          <p:cNvSpPr/>
          <p:nvPr/>
        </p:nvSpPr>
        <p:spPr bwMode="auto">
          <a:xfrm rot="5400000" flipV="1">
            <a:off x="5747639" y="2139607"/>
            <a:ext cx="670465"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0" name="TextBox 9"/>
          <p:cNvSpPr txBox="1"/>
          <p:nvPr/>
        </p:nvSpPr>
        <p:spPr>
          <a:xfrm>
            <a:off x="5301045" y="3917279"/>
            <a:ext cx="99841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11" name="Right Arrow 78"/>
          <p:cNvSpPr/>
          <p:nvPr/>
        </p:nvSpPr>
        <p:spPr bwMode="auto">
          <a:xfrm rot="16200000">
            <a:off x="5678989" y="3680479"/>
            <a:ext cx="807770"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2" name="TextBox 11"/>
          <p:cNvSpPr txBox="1"/>
          <p:nvPr/>
        </p:nvSpPr>
        <p:spPr>
          <a:xfrm>
            <a:off x="5276510" y="2226030"/>
            <a:ext cx="998411"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-30%   </a:t>
            </a:r>
          </a:p>
        </p:txBody>
      </p:sp>
      <p:graphicFrame>
        <p:nvGraphicFramePr>
          <p:cNvPr id="13" name="Chart 2"/>
          <p:cNvGraphicFramePr/>
          <p:nvPr>
            <p:extLst/>
          </p:nvPr>
        </p:nvGraphicFramePr>
        <p:xfrm>
          <a:off x="1413895" y="1707654"/>
          <a:ext cx="3653916" cy="2733178"/>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2"/>
          <p:cNvSpPr txBox="1">
            <a:spLocks/>
          </p:cNvSpPr>
          <p:nvPr/>
        </p:nvSpPr>
        <p:spPr>
          <a:xfrm>
            <a:off x="1122464" y="1438945"/>
            <a:ext cx="2729456" cy="888635"/>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latin typeface="微软雅黑" pitchFamily="34" charset="-122"/>
                <a:ea typeface="微软雅黑" pitchFamily="34" charset="-122"/>
              </a:rPr>
              <a:t>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en-US" sz="1200" dirty="0">
              <a:latin typeface="微软雅黑" pitchFamily="34" charset="-122"/>
              <a:ea typeface="微软雅黑" pitchFamily="34" charset="-122"/>
            </a:endParaRPr>
          </a:p>
        </p:txBody>
      </p:sp>
      <p:sp>
        <p:nvSpPr>
          <p:cNvPr id="15" name="Title 13"/>
          <p:cNvSpPr txBox="1">
            <a:spLocks/>
          </p:cNvSpPr>
          <p:nvPr/>
        </p:nvSpPr>
        <p:spPr>
          <a:xfrm>
            <a:off x="1108862" y="105249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itchFamily="34" charset="-122"/>
                <a:ea typeface="微软雅黑" pitchFamily="34" charset="-122"/>
              </a:rPr>
              <a:t>单击此处添加标题</a:t>
            </a:r>
          </a:p>
        </p:txBody>
      </p:sp>
      <p:sp>
        <p:nvSpPr>
          <p:cNvPr id="16" name="矩形 15"/>
          <p:cNvSpPr/>
          <p:nvPr/>
        </p:nvSpPr>
        <p:spPr>
          <a:xfrm>
            <a:off x="1533618"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7" name="矩形 16"/>
          <p:cNvSpPr/>
          <p:nvPr/>
        </p:nvSpPr>
        <p:spPr>
          <a:xfrm>
            <a:off x="2391703"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8" name="矩形 17"/>
          <p:cNvSpPr/>
          <p:nvPr/>
        </p:nvSpPr>
        <p:spPr>
          <a:xfrm>
            <a:off x="327218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9" name="矩形 18"/>
          <p:cNvSpPr/>
          <p:nvPr/>
        </p:nvSpPr>
        <p:spPr>
          <a:xfrm>
            <a:off x="416011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20" name="TextBox 19"/>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1" name="TextBox 20"/>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64206084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10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Graphic spid="13" grpId="0">
        <p:bldAsOne/>
      </p:bldGraphic>
      <p:bldP spid="14" grpId="0"/>
      <p:bldP spid="15" grpId="0"/>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latin typeface="微软雅黑" pitchFamily="34" charset="-122"/>
              </a:rPr>
              <a:t>点击添加表述内容标题</a:t>
            </a:r>
            <a:endParaRPr lang="zh-CN" altLang="en-US" b="1" dirty="0">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97413369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a:grpSpLocks/>
          </p:cNvGrpSpPr>
          <p:nvPr/>
        </p:nvGrpSpPr>
        <p:grpSpPr bwMode="auto">
          <a:xfrm rot="-1142007">
            <a:off x="1264073" y="1831372"/>
            <a:ext cx="1556078" cy="1558119"/>
            <a:chOff x="0" y="0"/>
            <a:chExt cx="1200" cy="1200"/>
          </a:xfrm>
          <a:solidFill>
            <a:schemeClr val="accent1"/>
          </a:solidFill>
        </p:grpSpPr>
        <p:sp>
          <p:nvSpPr>
            <p:cNvPr id="125"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26" name="Group 4"/>
            <p:cNvGrpSpPr>
              <a:grpSpLocks/>
            </p:cNvGrpSpPr>
            <p:nvPr/>
          </p:nvGrpSpPr>
          <p:grpSpPr bwMode="auto">
            <a:xfrm>
              <a:off x="456" y="0"/>
              <a:ext cx="288" cy="1200"/>
              <a:chOff x="0" y="0"/>
              <a:chExt cx="288" cy="1200"/>
            </a:xfrm>
            <a:grpFill/>
          </p:grpSpPr>
          <p:sp>
            <p:nvSpPr>
              <p:cNvPr id="136"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7"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7" name="Group 7"/>
            <p:cNvGrpSpPr>
              <a:grpSpLocks/>
            </p:cNvGrpSpPr>
            <p:nvPr/>
          </p:nvGrpSpPr>
          <p:grpSpPr bwMode="auto">
            <a:xfrm rot="-5400000">
              <a:off x="456" y="0"/>
              <a:ext cx="288" cy="1200"/>
              <a:chOff x="0" y="0"/>
              <a:chExt cx="288" cy="1200"/>
            </a:xfrm>
            <a:grpFill/>
          </p:grpSpPr>
          <p:sp>
            <p:nvSpPr>
              <p:cNvPr id="134"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8" name="Group 10"/>
            <p:cNvGrpSpPr>
              <a:grpSpLocks/>
            </p:cNvGrpSpPr>
            <p:nvPr/>
          </p:nvGrpSpPr>
          <p:grpSpPr bwMode="auto">
            <a:xfrm rot="-2700000">
              <a:off x="456" y="0"/>
              <a:ext cx="288" cy="1200"/>
              <a:chOff x="0" y="0"/>
              <a:chExt cx="288" cy="1200"/>
            </a:xfrm>
            <a:grpFill/>
          </p:grpSpPr>
          <p:sp>
            <p:nvSpPr>
              <p:cNvPr id="132"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9" name="Group 13"/>
            <p:cNvGrpSpPr>
              <a:grpSpLocks/>
            </p:cNvGrpSpPr>
            <p:nvPr/>
          </p:nvGrpSpPr>
          <p:grpSpPr bwMode="auto">
            <a:xfrm rot="2700000" flipH="1">
              <a:off x="457" y="0"/>
              <a:ext cx="288" cy="1200"/>
              <a:chOff x="0" y="0"/>
              <a:chExt cx="288" cy="1200"/>
            </a:xfrm>
            <a:grpFill/>
          </p:grpSpPr>
          <p:sp>
            <p:nvSpPr>
              <p:cNvPr id="130"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1"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38" name="Group 16"/>
          <p:cNvGrpSpPr>
            <a:grpSpLocks/>
          </p:cNvGrpSpPr>
          <p:nvPr/>
        </p:nvGrpSpPr>
        <p:grpSpPr bwMode="auto">
          <a:xfrm rot="-1142007">
            <a:off x="1264073" y="1830971"/>
            <a:ext cx="1556078" cy="1558119"/>
            <a:chOff x="0" y="0"/>
            <a:chExt cx="1200" cy="1200"/>
          </a:xfrm>
          <a:solidFill>
            <a:schemeClr val="accent1"/>
          </a:solidFill>
        </p:grpSpPr>
        <p:sp>
          <p:nvSpPr>
            <p:cNvPr id="139"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40" name="Group 18"/>
            <p:cNvGrpSpPr>
              <a:grpSpLocks/>
            </p:cNvGrpSpPr>
            <p:nvPr/>
          </p:nvGrpSpPr>
          <p:grpSpPr bwMode="auto">
            <a:xfrm>
              <a:off x="456" y="0"/>
              <a:ext cx="288" cy="1200"/>
              <a:chOff x="0" y="0"/>
              <a:chExt cx="288" cy="1200"/>
            </a:xfrm>
            <a:grpFill/>
          </p:grpSpPr>
          <p:sp>
            <p:nvSpPr>
              <p:cNvPr id="150"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1"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1" name="Group 21"/>
            <p:cNvGrpSpPr>
              <a:grpSpLocks/>
            </p:cNvGrpSpPr>
            <p:nvPr/>
          </p:nvGrpSpPr>
          <p:grpSpPr bwMode="auto">
            <a:xfrm rot="-5400000">
              <a:off x="456" y="0"/>
              <a:ext cx="288" cy="1200"/>
              <a:chOff x="0" y="0"/>
              <a:chExt cx="288" cy="1200"/>
            </a:xfrm>
            <a:grpFill/>
          </p:grpSpPr>
          <p:sp>
            <p:nvSpPr>
              <p:cNvPr id="148"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9"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2" name="Group 24"/>
            <p:cNvGrpSpPr>
              <a:grpSpLocks/>
            </p:cNvGrpSpPr>
            <p:nvPr/>
          </p:nvGrpSpPr>
          <p:grpSpPr bwMode="auto">
            <a:xfrm rot="-2700000">
              <a:off x="456" y="0"/>
              <a:ext cx="288" cy="1200"/>
              <a:chOff x="0" y="0"/>
              <a:chExt cx="288" cy="1200"/>
            </a:xfrm>
            <a:grpFill/>
          </p:grpSpPr>
          <p:sp>
            <p:nvSpPr>
              <p:cNvPr id="146"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7"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3" name="Group 27"/>
            <p:cNvGrpSpPr>
              <a:grpSpLocks/>
            </p:cNvGrpSpPr>
            <p:nvPr/>
          </p:nvGrpSpPr>
          <p:grpSpPr bwMode="auto">
            <a:xfrm rot="2700000" flipH="1">
              <a:off x="457" y="0"/>
              <a:ext cx="288" cy="1200"/>
              <a:chOff x="0" y="0"/>
              <a:chExt cx="288" cy="1200"/>
            </a:xfrm>
            <a:grpFill/>
          </p:grpSpPr>
          <p:sp>
            <p:nvSpPr>
              <p:cNvPr id="144"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5"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52" name="Group 30"/>
          <p:cNvGrpSpPr>
            <a:grpSpLocks/>
          </p:cNvGrpSpPr>
          <p:nvPr/>
        </p:nvGrpSpPr>
        <p:grpSpPr bwMode="auto">
          <a:xfrm>
            <a:off x="2569066" y="2229537"/>
            <a:ext cx="2136912" cy="2139715"/>
            <a:chOff x="0" y="0"/>
            <a:chExt cx="1200" cy="1200"/>
          </a:xfrm>
          <a:solidFill>
            <a:schemeClr val="accent2"/>
          </a:solidFill>
        </p:grpSpPr>
        <p:sp>
          <p:nvSpPr>
            <p:cNvPr id="153"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54" name="Group 32"/>
            <p:cNvGrpSpPr>
              <a:grpSpLocks/>
            </p:cNvGrpSpPr>
            <p:nvPr/>
          </p:nvGrpSpPr>
          <p:grpSpPr bwMode="auto">
            <a:xfrm>
              <a:off x="456" y="0"/>
              <a:ext cx="288" cy="1200"/>
              <a:chOff x="0" y="0"/>
              <a:chExt cx="288" cy="1200"/>
            </a:xfrm>
            <a:grpFill/>
          </p:grpSpPr>
          <p:sp>
            <p:nvSpPr>
              <p:cNvPr id="164"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5"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5" name="Group 35"/>
            <p:cNvGrpSpPr>
              <a:grpSpLocks/>
            </p:cNvGrpSpPr>
            <p:nvPr/>
          </p:nvGrpSpPr>
          <p:grpSpPr bwMode="auto">
            <a:xfrm rot="-5400000">
              <a:off x="456" y="0"/>
              <a:ext cx="288" cy="1200"/>
              <a:chOff x="0" y="0"/>
              <a:chExt cx="288" cy="1200"/>
            </a:xfrm>
            <a:grpFill/>
          </p:grpSpPr>
          <p:sp>
            <p:nvSpPr>
              <p:cNvPr id="162"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3"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6" name="Group 38"/>
            <p:cNvGrpSpPr>
              <a:grpSpLocks/>
            </p:cNvGrpSpPr>
            <p:nvPr/>
          </p:nvGrpSpPr>
          <p:grpSpPr bwMode="auto">
            <a:xfrm rot="-2700000">
              <a:off x="456" y="0"/>
              <a:ext cx="288" cy="1200"/>
              <a:chOff x="0" y="0"/>
              <a:chExt cx="288" cy="1200"/>
            </a:xfrm>
            <a:grpFill/>
          </p:grpSpPr>
          <p:sp>
            <p:nvSpPr>
              <p:cNvPr id="160"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1"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7" name="Group 41"/>
            <p:cNvGrpSpPr>
              <a:grpSpLocks/>
            </p:cNvGrpSpPr>
            <p:nvPr/>
          </p:nvGrpSpPr>
          <p:grpSpPr bwMode="auto">
            <a:xfrm rot="2700000" flipH="1">
              <a:off x="457" y="0"/>
              <a:ext cx="288" cy="1200"/>
              <a:chOff x="0" y="0"/>
              <a:chExt cx="288" cy="1200"/>
            </a:xfrm>
            <a:grpFill/>
          </p:grpSpPr>
          <p:sp>
            <p:nvSpPr>
              <p:cNvPr id="158"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9"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66" name="Group 44"/>
          <p:cNvGrpSpPr>
            <a:grpSpLocks/>
          </p:cNvGrpSpPr>
          <p:nvPr/>
        </p:nvGrpSpPr>
        <p:grpSpPr bwMode="auto">
          <a:xfrm>
            <a:off x="2564756" y="2226838"/>
            <a:ext cx="2142300" cy="2145112"/>
            <a:chOff x="0" y="0"/>
            <a:chExt cx="1200" cy="1200"/>
          </a:xfrm>
          <a:solidFill>
            <a:schemeClr val="accent2"/>
          </a:solidFill>
        </p:grpSpPr>
        <p:sp>
          <p:nvSpPr>
            <p:cNvPr id="167"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68" name="Group 46"/>
            <p:cNvGrpSpPr>
              <a:grpSpLocks/>
            </p:cNvGrpSpPr>
            <p:nvPr/>
          </p:nvGrpSpPr>
          <p:grpSpPr bwMode="auto">
            <a:xfrm>
              <a:off x="456" y="0"/>
              <a:ext cx="288" cy="1200"/>
              <a:chOff x="0" y="0"/>
              <a:chExt cx="288" cy="1200"/>
            </a:xfrm>
            <a:grpFill/>
          </p:grpSpPr>
          <p:sp>
            <p:nvSpPr>
              <p:cNvPr id="178"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9"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69" name="Group 49"/>
            <p:cNvGrpSpPr>
              <a:grpSpLocks/>
            </p:cNvGrpSpPr>
            <p:nvPr/>
          </p:nvGrpSpPr>
          <p:grpSpPr bwMode="auto">
            <a:xfrm rot="-5400000">
              <a:off x="456" y="0"/>
              <a:ext cx="288" cy="1200"/>
              <a:chOff x="0" y="0"/>
              <a:chExt cx="288" cy="1200"/>
            </a:xfrm>
            <a:grpFill/>
          </p:grpSpPr>
          <p:sp>
            <p:nvSpPr>
              <p:cNvPr id="176"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7"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0" name="Group 52"/>
            <p:cNvGrpSpPr>
              <a:grpSpLocks/>
            </p:cNvGrpSpPr>
            <p:nvPr/>
          </p:nvGrpSpPr>
          <p:grpSpPr bwMode="auto">
            <a:xfrm rot="-2700000">
              <a:off x="456" y="0"/>
              <a:ext cx="288" cy="1200"/>
              <a:chOff x="0" y="0"/>
              <a:chExt cx="288" cy="1200"/>
            </a:xfrm>
            <a:grpFill/>
          </p:grpSpPr>
          <p:sp>
            <p:nvSpPr>
              <p:cNvPr id="174"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5"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1" name="Group 55"/>
            <p:cNvGrpSpPr>
              <a:grpSpLocks/>
            </p:cNvGrpSpPr>
            <p:nvPr/>
          </p:nvGrpSpPr>
          <p:grpSpPr bwMode="auto">
            <a:xfrm rot="2700000" flipH="1">
              <a:off x="457" y="0"/>
              <a:ext cx="288" cy="1200"/>
              <a:chOff x="0" y="0"/>
              <a:chExt cx="288" cy="1200"/>
            </a:xfrm>
            <a:grpFill/>
          </p:grpSpPr>
          <p:sp>
            <p:nvSpPr>
              <p:cNvPr id="172"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3"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80" name="Group 58"/>
          <p:cNvGrpSpPr>
            <a:grpSpLocks/>
          </p:cNvGrpSpPr>
          <p:nvPr/>
        </p:nvGrpSpPr>
        <p:grpSpPr bwMode="auto">
          <a:xfrm rot="1282349">
            <a:off x="4440883" y="1597225"/>
            <a:ext cx="1901993" cy="1904487"/>
            <a:chOff x="0" y="0"/>
            <a:chExt cx="1200" cy="1200"/>
          </a:xfrm>
          <a:solidFill>
            <a:schemeClr val="accent3"/>
          </a:solidFill>
        </p:grpSpPr>
        <p:sp>
          <p:nvSpPr>
            <p:cNvPr id="181"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2" name="Group 60"/>
            <p:cNvGrpSpPr>
              <a:grpSpLocks/>
            </p:cNvGrpSpPr>
            <p:nvPr/>
          </p:nvGrpSpPr>
          <p:grpSpPr bwMode="auto">
            <a:xfrm>
              <a:off x="456" y="0"/>
              <a:ext cx="288" cy="1200"/>
              <a:chOff x="0" y="0"/>
              <a:chExt cx="288" cy="1200"/>
            </a:xfrm>
            <a:grpFill/>
          </p:grpSpPr>
          <p:sp>
            <p:nvSpPr>
              <p:cNvPr id="192"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3"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3" name="Group 63"/>
            <p:cNvGrpSpPr>
              <a:grpSpLocks/>
            </p:cNvGrpSpPr>
            <p:nvPr/>
          </p:nvGrpSpPr>
          <p:grpSpPr bwMode="auto">
            <a:xfrm rot="-5400000">
              <a:off x="456" y="0"/>
              <a:ext cx="288" cy="1200"/>
              <a:chOff x="0" y="0"/>
              <a:chExt cx="288" cy="1200"/>
            </a:xfrm>
            <a:grpFill/>
          </p:grpSpPr>
          <p:sp>
            <p:nvSpPr>
              <p:cNvPr id="190"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1"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4" name="Group 66"/>
            <p:cNvGrpSpPr>
              <a:grpSpLocks/>
            </p:cNvGrpSpPr>
            <p:nvPr/>
          </p:nvGrpSpPr>
          <p:grpSpPr bwMode="auto">
            <a:xfrm rot="-2700000">
              <a:off x="456" y="0"/>
              <a:ext cx="288" cy="1200"/>
              <a:chOff x="0" y="0"/>
              <a:chExt cx="288" cy="1200"/>
            </a:xfrm>
            <a:grpFill/>
          </p:grpSpPr>
          <p:sp>
            <p:nvSpPr>
              <p:cNvPr id="188"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9"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5" name="Group 69"/>
            <p:cNvGrpSpPr>
              <a:grpSpLocks/>
            </p:cNvGrpSpPr>
            <p:nvPr/>
          </p:nvGrpSpPr>
          <p:grpSpPr bwMode="auto">
            <a:xfrm rot="2700000" flipH="1">
              <a:off x="457" y="0"/>
              <a:ext cx="288" cy="1200"/>
              <a:chOff x="0" y="0"/>
              <a:chExt cx="288" cy="1200"/>
            </a:xfrm>
            <a:grpFill/>
          </p:grpSpPr>
          <p:sp>
            <p:nvSpPr>
              <p:cNvPr id="186"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7"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94" name="Group 72"/>
          <p:cNvGrpSpPr>
            <a:grpSpLocks/>
          </p:cNvGrpSpPr>
          <p:nvPr/>
        </p:nvGrpSpPr>
        <p:grpSpPr bwMode="auto">
          <a:xfrm rot="1283135">
            <a:off x="4443197" y="1596242"/>
            <a:ext cx="1906303" cy="1908804"/>
            <a:chOff x="0" y="0"/>
            <a:chExt cx="1200" cy="1200"/>
          </a:xfrm>
          <a:solidFill>
            <a:schemeClr val="accent1"/>
          </a:solidFill>
        </p:grpSpPr>
        <p:sp>
          <p:nvSpPr>
            <p:cNvPr id="195"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96" name="Group 74"/>
            <p:cNvGrpSpPr>
              <a:grpSpLocks/>
            </p:cNvGrpSpPr>
            <p:nvPr/>
          </p:nvGrpSpPr>
          <p:grpSpPr bwMode="auto">
            <a:xfrm>
              <a:off x="456" y="0"/>
              <a:ext cx="288" cy="1200"/>
              <a:chOff x="0" y="0"/>
              <a:chExt cx="288" cy="1200"/>
            </a:xfrm>
            <a:grpFill/>
          </p:grpSpPr>
          <p:sp>
            <p:nvSpPr>
              <p:cNvPr id="206"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7"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7" name="Group 77"/>
            <p:cNvGrpSpPr>
              <a:grpSpLocks/>
            </p:cNvGrpSpPr>
            <p:nvPr/>
          </p:nvGrpSpPr>
          <p:grpSpPr bwMode="auto">
            <a:xfrm rot="-5400000">
              <a:off x="456" y="0"/>
              <a:ext cx="288" cy="1200"/>
              <a:chOff x="0" y="0"/>
              <a:chExt cx="288" cy="1200"/>
            </a:xfrm>
            <a:grpFill/>
          </p:grpSpPr>
          <p:sp>
            <p:nvSpPr>
              <p:cNvPr id="204"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5"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8" name="Group 80"/>
            <p:cNvGrpSpPr>
              <a:grpSpLocks/>
            </p:cNvGrpSpPr>
            <p:nvPr/>
          </p:nvGrpSpPr>
          <p:grpSpPr bwMode="auto">
            <a:xfrm rot="-2700000">
              <a:off x="456" y="0"/>
              <a:ext cx="288" cy="1200"/>
              <a:chOff x="0" y="0"/>
              <a:chExt cx="288" cy="1200"/>
            </a:xfrm>
            <a:grpFill/>
          </p:grpSpPr>
          <p:sp>
            <p:nvSpPr>
              <p:cNvPr id="202"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3"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9" name="Group 83"/>
            <p:cNvGrpSpPr>
              <a:grpSpLocks/>
            </p:cNvGrpSpPr>
            <p:nvPr/>
          </p:nvGrpSpPr>
          <p:grpSpPr bwMode="auto">
            <a:xfrm rot="2700000" flipH="1">
              <a:off x="457" y="0"/>
              <a:ext cx="288" cy="1200"/>
              <a:chOff x="0" y="0"/>
              <a:chExt cx="288" cy="1200"/>
            </a:xfrm>
            <a:grpFill/>
          </p:grpSpPr>
          <p:sp>
            <p:nvSpPr>
              <p:cNvPr id="200"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1"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08" name="Group 86"/>
          <p:cNvGrpSpPr>
            <a:grpSpLocks/>
          </p:cNvGrpSpPr>
          <p:nvPr/>
        </p:nvGrpSpPr>
        <p:grpSpPr bwMode="auto">
          <a:xfrm>
            <a:off x="6156447" y="2417286"/>
            <a:ext cx="1511896" cy="1513879"/>
            <a:chOff x="0" y="0"/>
            <a:chExt cx="1200" cy="1200"/>
          </a:xfrm>
          <a:solidFill>
            <a:schemeClr val="accent4"/>
          </a:solidFill>
        </p:grpSpPr>
        <p:sp>
          <p:nvSpPr>
            <p:cNvPr id="209"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10" name="Group 88"/>
            <p:cNvGrpSpPr>
              <a:grpSpLocks/>
            </p:cNvGrpSpPr>
            <p:nvPr/>
          </p:nvGrpSpPr>
          <p:grpSpPr bwMode="auto">
            <a:xfrm>
              <a:off x="456" y="0"/>
              <a:ext cx="288" cy="1200"/>
              <a:chOff x="0" y="0"/>
              <a:chExt cx="288" cy="1200"/>
            </a:xfrm>
            <a:grpFill/>
          </p:grpSpPr>
          <p:sp>
            <p:nvSpPr>
              <p:cNvPr id="220"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1"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1" name="Group 91"/>
            <p:cNvGrpSpPr>
              <a:grpSpLocks/>
            </p:cNvGrpSpPr>
            <p:nvPr/>
          </p:nvGrpSpPr>
          <p:grpSpPr bwMode="auto">
            <a:xfrm rot="-5400000">
              <a:off x="456" y="0"/>
              <a:ext cx="288" cy="1200"/>
              <a:chOff x="0" y="0"/>
              <a:chExt cx="288" cy="1200"/>
            </a:xfrm>
            <a:grpFill/>
          </p:grpSpPr>
          <p:sp>
            <p:nvSpPr>
              <p:cNvPr id="218"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9"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2" name="Group 94"/>
            <p:cNvGrpSpPr>
              <a:grpSpLocks/>
            </p:cNvGrpSpPr>
            <p:nvPr/>
          </p:nvGrpSpPr>
          <p:grpSpPr bwMode="auto">
            <a:xfrm rot="-2700000">
              <a:off x="456" y="0"/>
              <a:ext cx="288" cy="1200"/>
              <a:chOff x="0" y="0"/>
              <a:chExt cx="288" cy="1200"/>
            </a:xfrm>
            <a:grpFill/>
          </p:grpSpPr>
          <p:sp>
            <p:nvSpPr>
              <p:cNvPr id="216"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7"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3" name="Group 97"/>
            <p:cNvGrpSpPr>
              <a:grpSpLocks/>
            </p:cNvGrpSpPr>
            <p:nvPr/>
          </p:nvGrpSpPr>
          <p:grpSpPr bwMode="auto">
            <a:xfrm rot="2700000" flipH="1">
              <a:off x="457" y="0"/>
              <a:ext cx="288" cy="1200"/>
              <a:chOff x="0" y="0"/>
              <a:chExt cx="288" cy="1200"/>
            </a:xfrm>
            <a:grpFill/>
          </p:grpSpPr>
          <p:sp>
            <p:nvSpPr>
              <p:cNvPr id="214"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5"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22" name="Group 100"/>
          <p:cNvGrpSpPr>
            <a:grpSpLocks/>
          </p:cNvGrpSpPr>
          <p:nvPr/>
        </p:nvGrpSpPr>
        <p:grpSpPr bwMode="auto">
          <a:xfrm>
            <a:off x="6152139" y="2424666"/>
            <a:ext cx="1516205" cy="1518195"/>
            <a:chOff x="0" y="0"/>
            <a:chExt cx="1200" cy="1200"/>
          </a:xfrm>
          <a:solidFill>
            <a:schemeClr val="accent2"/>
          </a:solidFill>
        </p:grpSpPr>
        <p:sp>
          <p:nvSpPr>
            <p:cNvPr id="223"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24" name="Group 102"/>
            <p:cNvGrpSpPr>
              <a:grpSpLocks/>
            </p:cNvGrpSpPr>
            <p:nvPr/>
          </p:nvGrpSpPr>
          <p:grpSpPr bwMode="auto">
            <a:xfrm>
              <a:off x="456" y="0"/>
              <a:ext cx="288" cy="1200"/>
              <a:chOff x="0" y="0"/>
              <a:chExt cx="288" cy="1200"/>
            </a:xfrm>
            <a:grpFill/>
          </p:grpSpPr>
          <p:sp>
            <p:nvSpPr>
              <p:cNvPr id="234"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5"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5" name="Group 105"/>
            <p:cNvGrpSpPr>
              <a:grpSpLocks/>
            </p:cNvGrpSpPr>
            <p:nvPr/>
          </p:nvGrpSpPr>
          <p:grpSpPr bwMode="auto">
            <a:xfrm rot="-5400000">
              <a:off x="456" y="0"/>
              <a:ext cx="288" cy="1200"/>
              <a:chOff x="0" y="0"/>
              <a:chExt cx="288" cy="1200"/>
            </a:xfrm>
            <a:grpFill/>
          </p:grpSpPr>
          <p:sp>
            <p:nvSpPr>
              <p:cNvPr id="232"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3"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6" name="Group 108"/>
            <p:cNvGrpSpPr>
              <a:grpSpLocks/>
            </p:cNvGrpSpPr>
            <p:nvPr/>
          </p:nvGrpSpPr>
          <p:grpSpPr bwMode="auto">
            <a:xfrm rot="-2700000">
              <a:off x="456" y="0"/>
              <a:ext cx="288" cy="1200"/>
              <a:chOff x="0" y="0"/>
              <a:chExt cx="288" cy="1200"/>
            </a:xfrm>
            <a:grpFill/>
          </p:grpSpPr>
          <p:sp>
            <p:nvSpPr>
              <p:cNvPr id="230"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1"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7" name="Group 111"/>
            <p:cNvGrpSpPr>
              <a:grpSpLocks/>
            </p:cNvGrpSpPr>
            <p:nvPr/>
          </p:nvGrpSpPr>
          <p:grpSpPr bwMode="auto">
            <a:xfrm rot="2700000" flipH="1">
              <a:off x="457" y="0"/>
              <a:ext cx="288" cy="1200"/>
              <a:chOff x="0" y="0"/>
              <a:chExt cx="288" cy="1200"/>
            </a:xfrm>
            <a:grpFill/>
          </p:grpSpPr>
          <p:sp>
            <p:nvSpPr>
              <p:cNvPr id="228"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9"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122" name="TextBox 121"/>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23" name="TextBox 122"/>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70830074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142899" y="1359345"/>
            <a:ext cx="1501663" cy="671415"/>
            <a:chOff x="465719" y="1295954"/>
            <a:chExt cx="1658494" cy="740511"/>
          </a:xfrm>
        </p:grpSpPr>
        <p:sp>
          <p:nvSpPr>
            <p:cNvPr id="3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sp>
          <p:nvSpPr>
            <p:cNvPr id="3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2804740" y="1515478"/>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698744" y="1275606"/>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2" name="组合 41"/>
          <p:cNvGrpSpPr/>
          <p:nvPr/>
        </p:nvGrpSpPr>
        <p:grpSpPr>
          <a:xfrm>
            <a:off x="1142899" y="3641919"/>
            <a:ext cx="1501663" cy="703527"/>
            <a:chOff x="465719" y="3291830"/>
            <a:chExt cx="1658494" cy="740511"/>
          </a:xfrm>
        </p:grpSpPr>
        <p:sp>
          <p:nvSpPr>
            <p:cNvPr id="4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804740" y="2694790"/>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2698744" y="2454920"/>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sp>
        <p:nvSpPr>
          <p:cNvPr id="47" name="TextBox 46"/>
          <p:cNvSpPr txBox="1"/>
          <p:nvPr/>
        </p:nvSpPr>
        <p:spPr>
          <a:xfrm>
            <a:off x="2804740" y="3832554"/>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2698744" y="3592685"/>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三</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9" name="Group 4"/>
          <p:cNvGrpSpPr/>
          <p:nvPr/>
        </p:nvGrpSpPr>
        <p:grpSpPr>
          <a:xfrm>
            <a:off x="1142899" y="2503790"/>
            <a:ext cx="1501663" cy="702856"/>
            <a:chOff x="1372486" y="3793072"/>
            <a:chExt cx="6146978" cy="2804667"/>
          </a:xfrm>
        </p:grpSpPr>
        <p:sp>
          <p:nvSpPr>
            <p:cNvPr id="5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grpSp>
          <p:nvGrpSpPr>
            <p:cNvPr id="51" name="Group 2"/>
            <p:cNvGrpSpPr>
              <a:grpSpLocks/>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grpSp>
      </p:grpSp>
      <p:sp>
        <p:nvSpPr>
          <p:cNvPr id="23" name="TextBox 22"/>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4" name="TextBox 23"/>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23915970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b="15625"/>
          <a:stretch/>
        </p:blipFill>
        <p:spPr>
          <a:xfrm>
            <a:off x="0" y="0"/>
            <a:ext cx="9144000" cy="5143500"/>
          </a:xfrm>
          <a:prstGeom prst="rect">
            <a:avLst/>
          </a:prstGeom>
        </p:spPr>
      </p:pic>
      <p:sp>
        <p:nvSpPr>
          <p:cNvPr id="7" name="文本框 6"/>
          <p:cNvSpPr txBox="1"/>
          <p:nvPr/>
        </p:nvSpPr>
        <p:spPr>
          <a:xfrm>
            <a:off x="3140636" y="1910030"/>
            <a:ext cx="3393173" cy="1323439"/>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schemeClr val="accent2"/>
                </a:solidFill>
                <a:effectLst/>
                <a:uLnTx/>
                <a:uFillTx/>
                <a:latin typeface="微软雅黑"/>
                <a:ea typeface="微软雅黑"/>
                <a:cs typeface="+mn-cs"/>
              </a:rPr>
              <a:t>感谢观看 </a:t>
            </a:r>
            <a:endParaRPr kumimoji="0" lang="en-US" altLang="zh-CN" sz="4000" b="1" i="0" u="none" strike="noStrike" kern="1200" cap="none" spc="0" normalizeH="0" baseline="0" noProof="0" dirty="0" smtClean="0">
              <a:ln>
                <a:noFill/>
              </a:ln>
              <a:solidFill>
                <a:schemeClr val="accent2"/>
              </a:solidFill>
              <a:effectLst/>
              <a:uLnTx/>
              <a:uFillTx/>
              <a:latin typeface="微软雅黑"/>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smtClean="0">
                <a:ln>
                  <a:noFill/>
                </a:ln>
                <a:solidFill>
                  <a:schemeClr val="accent2"/>
                </a:solidFill>
                <a:effectLst/>
                <a:uLnTx/>
                <a:uFillTx/>
                <a:latin typeface="微软雅黑"/>
                <a:ea typeface="微软雅黑"/>
                <a:cs typeface="+mn-cs"/>
              </a:rPr>
              <a:t>THANK YOU</a:t>
            </a:r>
            <a:endParaRPr kumimoji="0" lang="zh-CN" altLang="en-US" sz="4000" b="1" i="0" u="none" strike="noStrike" kern="1200" cap="none" spc="0" normalizeH="0" baseline="0" noProof="0" dirty="0">
              <a:ln>
                <a:noFill/>
              </a:ln>
              <a:solidFill>
                <a:schemeClr val="accent2"/>
              </a:solidFill>
              <a:effectLst/>
              <a:uLnTx/>
              <a:uFillTx/>
              <a:latin typeface="微软雅黑"/>
              <a:ea typeface="微软雅黑"/>
              <a:cs typeface="+mn-cs"/>
            </a:endParaRPr>
          </a:p>
        </p:txBody>
      </p:sp>
    </p:spTree>
    <p:extLst>
      <p:ext uri="{BB962C8B-B14F-4D97-AF65-F5344CB8AC3E}">
        <p14:creationId xmlns:p14="http://schemas.microsoft.com/office/powerpoint/2010/main" val="247113889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5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1901371" y="2064144"/>
            <a:ext cx="7242630"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885372" y="1179997"/>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3791974" y="2433424"/>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3841362" y="3153504"/>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6" name="TextBox 5"/>
          <p:cNvSpPr txBox="1"/>
          <p:nvPr/>
        </p:nvSpPr>
        <p:spPr>
          <a:xfrm>
            <a:off x="1452223" y="1310040"/>
            <a:ext cx="1218603"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01</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18403409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7" name="箭头3"/>
          <p:cNvSpPr>
            <a:spLocks/>
          </p:cNvSpPr>
          <p:nvPr/>
        </p:nvSpPr>
        <p:spPr bwMode="gray">
          <a:xfrm flipV="1">
            <a:off x="1531850"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8" name="箭头2"/>
          <p:cNvSpPr>
            <a:spLocks/>
          </p:cNvSpPr>
          <p:nvPr/>
        </p:nvSpPr>
        <p:spPr bwMode="gray">
          <a:xfrm rot="16200000">
            <a:off x="1747861"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29" name="箭头1"/>
          <p:cNvSpPr>
            <a:spLocks/>
          </p:cNvSpPr>
          <p:nvPr/>
        </p:nvSpPr>
        <p:spPr bwMode="gray">
          <a:xfrm>
            <a:off x="1526579"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30" name="文本1"/>
          <p:cNvSpPr>
            <a:spLocks noChangeArrowheads="1"/>
          </p:cNvSpPr>
          <p:nvPr/>
        </p:nvSpPr>
        <p:spPr bwMode="gray">
          <a:xfrm>
            <a:off x="3378267" y="1352205"/>
            <a:ext cx="4434093" cy="896993"/>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446313" y="1347614"/>
            <a:ext cx="931954" cy="901585"/>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2" name="文本2"/>
          <p:cNvSpPr>
            <a:spLocks noChangeArrowheads="1"/>
          </p:cNvSpPr>
          <p:nvPr/>
        </p:nvSpPr>
        <p:spPr bwMode="gray">
          <a:xfrm>
            <a:off x="3378267" y="2442238"/>
            <a:ext cx="4434093" cy="894027"/>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446313" y="2442238"/>
            <a:ext cx="931955" cy="894027"/>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4" name="文本3"/>
          <p:cNvSpPr>
            <a:spLocks noChangeArrowheads="1"/>
          </p:cNvSpPr>
          <p:nvPr/>
        </p:nvSpPr>
        <p:spPr bwMode="ltGray">
          <a:xfrm>
            <a:off x="3378267" y="3523042"/>
            <a:ext cx="4434093" cy="886051"/>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446313" y="3523042"/>
            <a:ext cx="931954" cy="886051"/>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添加标题</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36" name="Oval 19"/>
          <p:cNvSpPr>
            <a:spLocks noChangeArrowheads="1"/>
          </p:cNvSpPr>
          <p:nvPr/>
        </p:nvSpPr>
        <p:spPr bwMode="auto">
          <a:xfrm>
            <a:off x="1111928" y="2442238"/>
            <a:ext cx="892911" cy="894027"/>
          </a:xfrm>
          <a:prstGeom prst="ellipse">
            <a:avLst/>
          </a:prstGeom>
          <a:solidFill>
            <a:schemeClr val="accent1"/>
          </a:solidFill>
          <a:ln w="9525">
            <a:noFill/>
            <a:round/>
            <a:headEnd/>
            <a:tailEnd/>
          </a:ln>
          <a:effectLst/>
        </p:spPr>
        <p:txBody>
          <a:bodyPr lIns="62118" tIns="31058" rIns="62118" bIns="31058" anchor="ctr"/>
          <a:lstStyle/>
          <a:p>
            <a:pPr algn="ctr">
              <a:lnSpc>
                <a:spcPct val="120000"/>
              </a:lnSpc>
              <a:defRPr/>
            </a:pPr>
            <a:r>
              <a:rPr lang="zh-CN" altLang="en-US" sz="1900" b="1" kern="0" dirty="0">
                <a:solidFill>
                  <a:schemeClr val="bg1"/>
                </a:solidFill>
                <a:latin typeface="Arial" pitchFamily="34" charset="0"/>
                <a:ea typeface="微软雅黑" pitchFamily="34" charset="-122"/>
              </a:rPr>
              <a:t>工作</a:t>
            </a:r>
            <a:endParaRPr lang="en-US" altLang="zh-CN" sz="1900" b="1" kern="0" dirty="0">
              <a:solidFill>
                <a:schemeClr val="bg1"/>
              </a:solidFill>
              <a:latin typeface="Arial" pitchFamily="34" charset="0"/>
              <a:ea typeface="微软雅黑" pitchFamily="34" charset="-122"/>
            </a:endParaRPr>
          </a:p>
          <a:p>
            <a:pPr algn="ctr">
              <a:lnSpc>
                <a:spcPct val="120000"/>
              </a:lnSpc>
              <a:defRPr/>
            </a:pPr>
            <a:r>
              <a:rPr lang="zh-CN" altLang="en-US" sz="1900" b="1" kern="0" dirty="0">
                <a:solidFill>
                  <a:schemeClr val="bg1"/>
                </a:solidFill>
                <a:latin typeface="Arial" pitchFamily="34" charset="0"/>
                <a:ea typeface="微软雅黑" pitchFamily="34" charset="-122"/>
              </a:rPr>
              <a:t>概述</a:t>
            </a:r>
          </a:p>
        </p:txBody>
      </p:sp>
    </p:spTree>
    <p:extLst>
      <p:ext uri="{BB962C8B-B14F-4D97-AF65-F5344CB8AC3E}">
        <p14:creationId xmlns:p14="http://schemas.microsoft.com/office/powerpoint/2010/main" val="415995402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8" y="2837406"/>
            <a:ext cx="2252381"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205532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712678"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133353"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541562"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5922937"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521224"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7" name="TextBox 16"/>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8" name="TextBox 17"/>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91307945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5" name="TextBox 4"/>
            <p:cNvSpPr txBox="1"/>
            <p:nvPr/>
          </p:nvSpPr>
          <p:spPr>
            <a:xfrm>
              <a:off x="3033222" y="1474123"/>
              <a:ext cx="5688632"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1600">
                <a:latin typeface="微软雅黑" pitchFamily="34" charset="-122"/>
                <a:ea typeface="微软雅黑" pitchFamily="34" charset="-122"/>
              </a:endParaRPr>
            </a:p>
          </p:txBody>
        </p:sp>
        <p:sp>
          <p:nvSpPr>
            <p:cNvPr id="9" name="TextBox 8"/>
            <p:cNvSpPr txBox="1"/>
            <p:nvPr/>
          </p:nvSpPr>
          <p:spPr>
            <a:xfrm>
              <a:off x="3023808" y="3939647"/>
              <a:ext cx="4085844" cy="358443"/>
            </a:xfrm>
            <a:prstGeom prst="rect">
              <a:avLst/>
            </a:prstGeom>
            <a:noFill/>
          </p:spPr>
          <p:txBody>
            <a:bodyPr wrap="square" rtlCol="0">
              <a:spAutoFit/>
            </a:bodyPr>
            <a:lstStyle/>
            <a:p>
              <a:r>
                <a:rPr lang="zh-CN" altLang="en-US" sz="1600" dirty="0">
                  <a:solidFill>
                    <a:srgbClr val="F8F8F8"/>
                  </a:solidFill>
                  <a:latin typeface="微软雅黑" pitchFamily="34" charset="-122"/>
                  <a:ea typeface="微软雅黑" pitchFamily="34" charset="-122"/>
                </a:rPr>
                <a:t>单击此处添加标题</a:t>
              </a:r>
            </a:p>
          </p:txBody>
        </p:sp>
      </p:grpSp>
      <p:sp>
        <p:nvSpPr>
          <p:cNvPr id="10" name="TextBox 9"/>
          <p:cNvSpPr txBox="1"/>
          <p:nvPr/>
        </p:nvSpPr>
        <p:spPr>
          <a:xfrm>
            <a:off x="2730854" y="1815365"/>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1" name="TextBox 10"/>
          <p:cNvSpPr txBox="1"/>
          <p:nvPr/>
        </p:nvSpPr>
        <p:spPr>
          <a:xfrm>
            <a:off x="2730854" y="3486453"/>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2" name="等腰三角形 2"/>
          <p:cNvSpPr/>
          <p:nvPr/>
        </p:nvSpPr>
        <p:spPr bwMode="auto">
          <a:xfrm rot="2747878">
            <a:off x="1522002" y="124124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3" name="TextBox 12"/>
          <p:cNvSpPr txBox="1"/>
          <p:nvPr/>
        </p:nvSpPr>
        <p:spPr>
          <a:xfrm>
            <a:off x="1628226" y="1682507"/>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正面</a:t>
            </a:r>
            <a:endParaRPr lang="en-US" altLang="zh-CN" b="1" dirty="0" smtClean="0"/>
          </a:p>
          <a:p>
            <a:r>
              <a:rPr lang="zh-CN" altLang="en-US" b="1" dirty="0" smtClean="0"/>
              <a:t>观点</a:t>
            </a:r>
            <a:endParaRPr lang="zh-CN" altLang="en-US" b="1" dirty="0"/>
          </a:p>
        </p:txBody>
      </p:sp>
      <p:sp>
        <p:nvSpPr>
          <p:cNvPr id="14" name="等腰三角形 2"/>
          <p:cNvSpPr/>
          <p:nvPr/>
        </p:nvSpPr>
        <p:spPr bwMode="auto">
          <a:xfrm rot="3036074">
            <a:off x="1522001" y="2986140"/>
            <a:ext cx="992273" cy="11481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p:spPr>
        <p:txBody>
          <a:bodyPr wrap="none" lIns="68580" tIns="34290" rIns="68580" bIns="34290" anchor="ctr"/>
          <a:lstStyle/>
          <a:p>
            <a:pPr algn="ctr"/>
            <a:endParaRPr lang="zh-CN" altLang="en-US" sz="1100" kern="0">
              <a:solidFill>
                <a:srgbClr val="FFFFFF"/>
              </a:solidFill>
              <a:latin typeface="微软雅黑" pitchFamily="34" charset="-122"/>
              <a:ea typeface="微软雅黑" pitchFamily="34" charset="-122"/>
            </a:endParaRPr>
          </a:p>
        </p:txBody>
      </p:sp>
      <p:sp>
        <p:nvSpPr>
          <p:cNvPr id="15" name="TextBox 14"/>
          <p:cNvSpPr txBox="1"/>
          <p:nvPr/>
        </p:nvSpPr>
        <p:spPr>
          <a:xfrm>
            <a:off x="1628228" y="3421201"/>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负面</a:t>
            </a:r>
            <a:endParaRPr lang="en-US" altLang="zh-CN" b="1" dirty="0" smtClean="0"/>
          </a:p>
          <a:p>
            <a:r>
              <a:rPr lang="zh-CN" altLang="en-US" b="1" dirty="0" smtClean="0"/>
              <a:t>观点</a:t>
            </a:r>
            <a:endParaRPr lang="zh-CN" altLang="en-US" b="1" dirty="0"/>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81318054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1901371" y="2064144"/>
            <a:ext cx="7242630" cy="1648601"/>
          </a:xfrm>
          <a:prstGeom prst="rect">
            <a:avLst/>
          </a:prstGeom>
          <a:solidFill>
            <a:schemeClr val="accent1"/>
          </a:solidFill>
          <a:ln w="9525">
            <a:noFill/>
            <a:miter lim="800000"/>
            <a:headEnd/>
            <a:tailEnd/>
          </a:ln>
        </p:spPr>
        <p:txBody>
          <a:bodyPr wrap="none" anchor="ctr"/>
          <a:lstStyle/>
          <a:p>
            <a:endParaRPr lang="zh-CN" altLang="en-US" sz="1600">
              <a:latin typeface="Calibri" pitchFamily="34" charset="0"/>
            </a:endParaRPr>
          </a:p>
        </p:txBody>
      </p:sp>
      <p:sp>
        <p:nvSpPr>
          <p:cNvPr id="23" name="矩形 22"/>
          <p:cNvSpPr/>
          <p:nvPr/>
        </p:nvSpPr>
        <p:spPr>
          <a:xfrm>
            <a:off x="885372" y="1179997"/>
            <a:ext cx="2339751" cy="1648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05235" fontAlgn="auto">
              <a:spcBef>
                <a:spcPts val="0"/>
              </a:spcBef>
              <a:spcAft>
                <a:spcPts val="0"/>
              </a:spcAft>
              <a:defRPr/>
            </a:pPr>
            <a:endParaRPr lang="zh-CN" altLang="en-US" sz="1600"/>
          </a:p>
        </p:txBody>
      </p:sp>
      <p:sp>
        <p:nvSpPr>
          <p:cNvPr id="24" name="Text Box 2"/>
          <p:cNvSpPr txBox="1">
            <a:spLocks noChangeArrowheads="1"/>
          </p:cNvSpPr>
          <p:nvPr/>
        </p:nvSpPr>
        <p:spPr bwMode="auto">
          <a:xfrm>
            <a:off x="3791974" y="2433424"/>
            <a:ext cx="4858820" cy="646331"/>
          </a:xfrm>
          <a:prstGeom prst="rect">
            <a:avLst/>
          </a:prstGeom>
          <a:noFill/>
          <a:ln w="9525">
            <a:noFill/>
            <a:miter lim="800000"/>
            <a:headEnd/>
            <a:tailEnd/>
          </a:ln>
        </p:spPr>
        <p:txBody>
          <a:bodyPr wrap="square">
            <a:spAutoFit/>
          </a:bodyPr>
          <a:lstStyle/>
          <a:p>
            <a:pPr lvl="0">
              <a:defRPr/>
            </a:pPr>
            <a:r>
              <a:rPr lang="zh-CN" altLang="en-US" sz="3600" b="1" kern="0" dirty="0" smtClean="0">
                <a:solidFill>
                  <a:schemeClr val="bg1"/>
                </a:solidFill>
                <a:latin typeface="微软雅黑" pitchFamily="34" charset="-122"/>
                <a:ea typeface="微软雅黑" pitchFamily="34" charset="-122"/>
              </a:rPr>
              <a:t>在此输入过渡页标题</a:t>
            </a:r>
            <a:endParaRPr lang="zh-CN" altLang="en-US" sz="36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3841362" y="3153504"/>
            <a:ext cx="4809432" cy="307777"/>
          </a:xfrm>
          <a:prstGeom prst="rect">
            <a:avLst/>
          </a:prstGeom>
          <a:noFill/>
          <a:ln w="9525">
            <a:noFill/>
            <a:miter lim="800000"/>
            <a:headEnd/>
            <a:tailEnd/>
          </a:ln>
        </p:spPr>
        <p:txBody>
          <a:bodyPr wrap="square">
            <a:spAutoFit/>
          </a:bodyPr>
          <a:lstStyle/>
          <a:p>
            <a:pPr lvl="0">
              <a:defRPr/>
            </a:pPr>
            <a:r>
              <a:rPr lang="zh-CN" altLang="en-US" sz="1400" kern="0" dirty="0">
                <a:solidFill>
                  <a:schemeClr val="bg1"/>
                </a:solidFill>
                <a:latin typeface="微软雅黑" pitchFamily="34" charset="-122"/>
                <a:ea typeface="微软雅黑" pitchFamily="34" charset="-122"/>
              </a:rPr>
              <a:t>点击</a:t>
            </a:r>
            <a:r>
              <a:rPr lang="zh-CN" altLang="en-US" sz="1400" kern="0" dirty="0" smtClean="0">
                <a:solidFill>
                  <a:schemeClr val="bg1"/>
                </a:solidFill>
                <a:latin typeface="微软雅黑" pitchFamily="34" charset="-122"/>
                <a:ea typeface="微软雅黑" pitchFamily="34" charset="-122"/>
              </a:rPr>
              <a:t>录入</a:t>
            </a:r>
            <a:r>
              <a:rPr lang="zh-CN" altLang="en-US" sz="1400" kern="0" dirty="0">
                <a:solidFill>
                  <a:schemeClr val="bg1"/>
                </a:solidFill>
                <a:latin typeface="微软雅黑" pitchFamily="34" charset="-122"/>
                <a:ea typeface="微软雅黑" pitchFamily="34" charset="-122"/>
              </a:rPr>
              <a:t>此部分的内容及说明，</a:t>
            </a:r>
            <a:r>
              <a:rPr lang="zh-CN" altLang="en-US" sz="1400" kern="0" dirty="0" smtClean="0">
                <a:solidFill>
                  <a:schemeClr val="bg1"/>
                </a:solidFill>
                <a:latin typeface="微软雅黑" pitchFamily="34" charset="-122"/>
                <a:ea typeface="微软雅黑" pitchFamily="34" charset="-122"/>
              </a:rPr>
              <a:t>简单扼要。</a:t>
            </a:r>
            <a:endParaRPr lang="zh-CN" altLang="en-US" sz="1400" kern="0" dirty="0">
              <a:solidFill>
                <a:schemeClr val="bg1"/>
              </a:solidFill>
              <a:latin typeface="微软雅黑" pitchFamily="34" charset="-122"/>
              <a:ea typeface="微软雅黑" pitchFamily="34" charset="-122"/>
            </a:endParaRPr>
          </a:p>
        </p:txBody>
      </p:sp>
      <p:sp>
        <p:nvSpPr>
          <p:cNvPr id="6" name="TextBox 5"/>
          <p:cNvSpPr txBox="1"/>
          <p:nvPr/>
        </p:nvSpPr>
        <p:spPr>
          <a:xfrm>
            <a:off x="1384095" y="1310040"/>
            <a:ext cx="1354858" cy="1446550"/>
          </a:xfrm>
          <a:prstGeom prst="rect">
            <a:avLst/>
          </a:prstGeom>
          <a:noFill/>
        </p:spPr>
        <p:txBody>
          <a:bodyPr wrap="none" rtlCol="0">
            <a:spAutoFit/>
          </a:bodyPr>
          <a:lstStyle/>
          <a:p>
            <a:pPr algn="ctr"/>
            <a:r>
              <a:rPr lang="en-US" altLang="zh-CN" sz="8800" dirty="0" smtClean="0">
                <a:solidFill>
                  <a:schemeClr val="bg1"/>
                </a:solidFill>
                <a:latin typeface="Impact" panose="020B0806030902050204" pitchFamily="34" charset="0"/>
                <a:ea typeface="微软雅黑" panose="020B0503020204020204" pitchFamily="34" charset="-122"/>
              </a:rPr>
              <a:t>02</a:t>
            </a:r>
            <a:endParaRPr lang="zh-CN" altLang="en-US" sz="8800" dirty="0">
              <a:solidFill>
                <a:schemeClr val="bg1"/>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162270041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4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500" y="1407910"/>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261360" y="1407910"/>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070781" y="1407910"/>
            <a:ext cx="1918068" cy="680813"/>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467640" y="1407910"/>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105560"/>
            <a:ext cx="7039088"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637846"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18" name="矩形 47"/>
          <p:cNvSpPr>
            <a:spLocks noChangeArrowheads="1"/>
          </p:cNvSpPr>
          <p:nvPr/>
        </p:nvSpPr>
        <p:spPr bwMode="auto">
          <a:xfrm>
            <a:off x="1455527" y="2656564"/>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0" name="矩形 47"/>
          <p:cNvSpPr>
            <a:spLocks noChangeArrowheads="1"/>
          </p:cNvSpPr>
          <p:nvPr/>
        </p:nvSpPr>
        <p:spPr bwMode="auto">
          <a:xfrm>
            <a:off x="3113009" y="2656564"/>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1" name="矩形 20"/>
          <p:cNvSpPr/>
          <p:nvPr/>
        </p:nvSpPr>
        <p:spPr>
          <a:xfrm>
            <a:off x="4888803"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2" name="矩形 47"/>
          <p:cNvSpPr>
            <a:spLocks noChangeArrowheads="1"/>
          </p:cNvSpPr>
          <p:nvPr/>
        </p:nvSpPr>
        <p:spPr bwMode="auto">
          <a:xfrm>
            <a:off x="4746098" y="2656564"/>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3" name="矩形 22"/>
          <p:cNvSpPr/>
          <p:nvPr/>
        </p:nvSpPr>
        <p:spPr>
          <a:xfrm>
            <a:off x="6514281"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4" name="矩形 47"/>
          <p:cNvSpPr>
            <a:spLocks noChangeArrowheads="1"/>
          </p:cNvSpPr>
          <p:nvPr/>
        </p:nvSpPr>
        <p:spPr bwMode="auto">
          <a:xfrm>
            <a:off x="6392121" y="2656564"/>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4013801"/>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smtClean="0">
                <a:solidFill>
                  <a:schemeClr val="accent1"/>
                </a:solidFill>
                <a:latin typeface="微软雅黑" pitchFamily="34" charset="-122"/>
                <a:ea typeface="微软雅黑" pitchFamily="34" charset="-122"/>
              </a:rPr>
              <a:t>点击添加标题文本</a:t>
            </a:r>
            <a:endParaRPr lang="zh-CN" altLang="en-US" sz="2000" b="1" dirty="0">
              <a:solidFill>
                <a:schemeClr val="accent1"/>
              </a:solidFill>
              <a:latin typeface="微软雅黑" pitchFamily="34" charset="-122"/>
              <a:ea typeface="微软雅黑" pitchFamily="34" charset="-122"/>
            </a:endParaRP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74702001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666666"/>
      </a:dk2>
      <a:lt2>
        <a:srgbClr val="D2D2D2"/>
      </a:lt2>
      <a:accent1>
        <a:srgbClr val="FF388C"/>
      </a:accent1>
      <a:accent2>
        <a:srgbClr val="E40059"/>
      </a:accent2>
      <a:accent3>
        <a:srgbClr val="C00000"/>
      </a:accent3>
      <a:accent4>
        <a:srgbClr val="68007F"/>
      </a:accent4>
      <a:accent5>
        <a:srgbClr val="005BD3"/>
      </a:accent5>
      <a:accent6>
        <a:srgbClr val="00349E"/>
      </a:accent6>
      <a:hlink>
        <a:srgbClr val="17BBFD"/>
      </a:hlink>
      <a:folHlink>
        <a:srgbClr val="FF79C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3867</Words>
  <Application>Microsoft Office PowerPoint</Application>
  <PresentationFormat>全屏显示(16:9)</PresentationFormat>
  <Paragraphs>351</Paragraphs>
  <Slides>27</Slides>
  <Notes>25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Broadway BT</vt:lpstr>
      <vt:lpstr>Open Sans</vt:lpstr>
      <vt:lpstr>Open Sans Extrabold</vt:lpstr>
      <vt:lpstr>Open Sans Semibold</vt:lpstr>
      <vt:lpstr>百度综艺简体</vt:lpstr>
      <vt:lpstr>等线</vt:lpstr>
      <vt:lpstr>等线 Light</vt:lpstr>
      <vt:lpstr>方正大黑简体</vt:lpstr>
      <vt:lpstr>宋体</vt:lpstr>
      <vt:lpstr>微软雅黑</vt:lpstr>
      <vt:lpstr>张海山锐谐体2.0-授权联系：Samtype@QQ.com</vt:lpstr>
      <vt:lpstr>Arial</vt:lpstr>
      <vt:lpstr>Calibri</vt:lpstr>
      <vt:lpstr>Eras Bold ITC</vt:lpstr>
      <vt:lpstr>Impact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Bee Little</cp:lastModifiedBy>
  <cp:revision>14</cp:revision>
  <dcterms:created xsi:type="dcterms:W3CDTF">2016-12-25T02:27:54Z</dcterms:created>
  <dcterms:modified xsi:type="dcterms:W3CDTF">2017-08-05T12:43:43Z</dcterms:modified>
</cp:coreProperties>
</file>