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348" r:id="rId2"/>
    <p:sldId id="391" r:id="rId3"/>
    <p:sldId id="387" r:id="rId4"/>
    <p:sldId id="383" r:id="rId5"/>
    <p:sldId id="385" r:id="rId6"/>
    <p:sldId id="388" r:id="rId7"/>
    <p:sldId id="325" r:id="rId8"/>
    <p:sldId id="359" r:id="rId9"/>
    <p:sldId id="313" r:id="rId10"/>
    <p:sldId id="384" r:id="rId11"/>
    <p:sldId id="268" r:id="rId12"/>
    <p:sldId id="299" r:id="rId13"/>
    <p:sldId id="310" r:id="rId14"/>
    <p:sldId id="390" r:id="rId15"/>
    <p:sldId id="315" r:id="rId16"/>
    <p:sldId id="389" r:id="rId17"/>
    <p:sldId id="378" r:id="rId18"/>
    <p:sldId id="361" r:id="rId19"/>
    <p:sldId id="362" r:id="rId20"/>
    <p:sldId id="265" r:id="rId21"/>
    <p:sldId id="314" r:id="rId22"/>
    <p:sldId id="364" r:id="rId23"/>
    <p:sldId id="386" r:id="rId24"/>
    <p:sldId id="351" r:id="rId25"/>
    <p:sldId id="280" r:id="rId26"/>
    <p:sldId id="365" r:id="rId27"/>
    <p:sldId id="288" r:id="rId28"/>
    <p:sldId id="392" r:id="rId29"/>
    <p:sldId id="393" r:id="rId30"/>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7" d="100"/>
          <a:sy n="107" d="100"/>
        </p:scale>
        <p:origin x="-648" y="6"/>
      </p:cViewPr>
      <p:guideLst>
        <p:guide orient="horz" pos="2160"/>
        <p:guide pos="384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buFont typeface="Arial"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buFont typeface="Arial" pitchFamily="34" charset="0"/>
              <a:buNone/>
              <a:defRPr/>
            </a:lvl1pPr>
          </a:lstStyle>
          <a:p>
            <a:pPr>
              <a:defRPr/>
            </a:pPr>
            <a:fld id="{F93C0571-517D-4073-974B-22E43AD19DC1}" type="datetime1">
              <a:rPr lang="zh-CN" altLang="en-US"/>
              <a:pPr>
                <a:defRPr/>
              </a:pPr>
              <a:t>2016/9/26 Monday</a:t>
            </a:fld>
            <a:endParaRPr lang="zh-CN" altLang="en-US" sz="1200"/>
          </a:p>
        </p:txBody>
      </p:sp>
      <p:sp>
        <p:nvSpPr>
          <p:cNvPr id="28676"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28677"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txBody>
          <a:bodyPr anchor="ctr"/>
          <a:lstStyle/>
          <a:p>
            <a:pPr defTabSz="0" eaLnBrk="0" hangingPunct="0">
              <a:spcBef>
                <a:spcPct val="30000"/>
              </a:spcBef>
            </a:pPr>
            <a:r>
              <a:rPr lang="zh-CN" altLang="en-US" sz="1200"/>
              <a:t>单击此处编辑母版文本样式</a:t>
            </a:r>
          </a:p>
          <a:p>
            <a:pPr defTabSz="0" eaLnBrk="0" hangingPunct="0">
              <a:spcBef>
                <a:spcPct val="30000"/>
              </a:spcBef>
            </a:pPr>
            <a:r>
              <a:rPr lang="zh-CN" altLang="en-US" sz="1200"/>
              <a:t>第二级</a:t>
            </a:r>
          </a:p>
          <a:p>
            <a:pPr defTabSz="0" eaLnBrk="0" hangingPunct="0">
              <a:spcBef>
                <a:spcPct val="30000"/>
              </a:spcBef>
            </a:pPr>
            <a:r>
              <a:rPr lang="zh-CN" altLang="en-US" sz="1200"/>
              <a:t>第三级</a:t>
            </a:r>
          </a:p>
          <a:p>
            <a:pPr defTabSz="0" eaLnBrk="0" hangingPunct="0">
              <a:spcBef>
                <a:spcPct val="30000"/>
              </a:spcBef>
            </a:pPr>
            <a:r>
              <a:rPr lang="zh-CN" altLang="en-US" sz="1200"/>
              <a:t>第四级</a:t>
            </a:r>
          </a:p>
          <a:p>
            <a:pPr defTabSz="0" eaLnBrk="0" hangingPunct="0">
              <a:spcBef>
                <a:spcPct val="30000"/>
              </a:spcBef>
            </a:pPr>
            <a:r>
              <a:rPr lang="zh-CN" altLang="en-US" sz="120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buFont typeface="Arial"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buFont typeface="Arial" pitchFamily="34" charset="0"/>
              <a:buNone/>
              <a:defRPr/>
            </a:lvl1pPr>
          </a:lstStyle>
          <a:p>
            <a:pPr>
              <a:defRPr/>
            </a:pPr>
            <a:fld id="{79536AA8-2B7A-4453-8753-5DA9906EF3D1}" type="slidenum">
              <a:rPr lang="zh-CN" altLang="en-US"/>
              <a:pPr>
                <a:defRPr/>
              </a:pPr>
              <a:t>‹#›</a:t>
            </a:fld>
            <a:endParaRPr lang="zh-CN" altLang="en-US" sz="1200"/>
          </a:p>
        </p:txBody>
      </p:sp>
    </p:spTree>
    <p:extLst>
      <p:ext uri="{BB962C8B-B14F-4D97-AF65-F5344CB8AC3E}">
        <p14:creationId xmlns:p14="http://schemas.microsoft.com/office/powerpoint/2010/main" val="2942469534"/>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246899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21018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0017468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84711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24174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3850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578499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25583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905593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45934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996237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5677048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5pPr>
      <a:lvl6pPr marL="13716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6pPr>
      <a:lvl7pPr marL="18288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7pPr>
      <a:lvl8pPr marL="22860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8pPr>
      <a:lvl9pPr marL="2743200" indent="-914400" algn="l" rtl="0" fontAlgn="base">
        <a:lnSpc>
          <a:spcPct val="90000"/>
        </a:lnSpc>
        <a:spcBef>
          <a:spcPct val="0"/>
        </a:spcBef>
        <a:spcAft>
          <a:spcPct val="0"/>
        </a:spcAft>
        <a:defRPr sz="4400">
          <a:solidFill>
            <a:schemeClr val="tx1"/>
          </a:solidFill>
          <a:latin typeface="Calibri Light" pitchFamily="34" charset="0"/>
          <a:ea typeface="宋体" pitchFamily="2" charset="-122"/>
          <a:sym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sym typeface="Calibri" pitchFamily="34" charset="0"/>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sym typeface="Calibri" pitchFamily="34" charset="0"/>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sym typeface="Calibri" pitchFamily="34" charset="0"/>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图片 2"/>
          <p:cNvPicPr>
            <a:picLocks noChangeAspect="1" noChangeArrowheads="1"/>
          </p:cNvPicPr>
          <p:nvPr/>
        </p:nvPicPr>
        <p:blipFill>
          <a:blip r:embed="rId2">
            <a:extLst>
              <a:ext uri="{28A0092B-C50C-407E-A947-70E740481C1C}">
                <a14:useLocalDpi xmlns:a14="http://schemas.microsoft.com/office/drawing/2010/main" val="0"/>
              </a:ext>
            </a:extLst>
          </a:blip>
          <a:srcRect b="737"/>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矩形 5"/>
          <p:cNvSpPr>
            <a:spLocks noChangeArrowheads="1"/>
          </p:cNvSpPr>
          <p:nvPr/>
        </p:nvSpPr>
        <p:spPr bwMode="auto">
          <a:xfrm rot="-1251912">
            <a:off x="2530475" y="1304925"/>
            <a:ext cx="7131050" cy="227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5400" b="1">
                <a:solidFill>
                  <a:schemeClr val="bg1"/>
                </a:solidFill>
                <a:latin typeface="微软雅黑" pitchFamily="34" charset="-122"/>
                <a:ea typeface="微软雅黑" pitchFamily="34" charset="-122"/>
                <a:sym typeface="Times New Roman" pitchFamily="18" charset="0"/>
              </a:rPr>
              <a:t>     </a:t>
            </a:r>
            <a:r>
              <a:rPr lang="en-US" altLang="zh-CN" sz="5400" b="1">
                <a:solidFill>
                  <a:srgbClr val="22F2CC"/>
                </a:solidFill>
                <a:latin typeface="微软雅黑" pitchFamily="34" charset="-122"/>
                <a:ea typeface="微软雅黑" pitchFamily="34" charset="-122"/>
                <a:sym typeface="Times New Roman" pitchFamily="18" charset="0"/>
              </a:rPr>
              <a:t>POWERPOINT</a:t>
            </a:r>
            <a:r>
              <a:rPr lang="en-US" altLang="zh-CN" sz="5400" b="1">
                <a:solidFill>
                  <a:schemeClr val="bg1"/>
                </a:solidFill>
                <a:latin typeface="微软雅黑" pitchFamily="34" charset="-122"/>
                <a:ea typeface="微软雅黑" pitchFamily="34" charset="-122"/>
                <a:sym typeface="Times New Roman" pitchFamily="18" charset="0"/>
              </a:rPr>
              <a:t>  </a:t>
            </a:r>
            <a:endParaRPr lang="zh-CN" altLang="en-US" sz="5400" b="1">
              <a:solidFill>
                <a:schemeClr val="bg1"/>
              </a:solidFill>
              <a:latin typeface="微软雅黑" pitchFamily="34" charset="-122"/>
              <a:ea typeface="微软雅黑" pitchFamily="34" charset="-122"/>
              <a:sym typeface="Times New Roman" pitchFamily="18" charset="0"/>
            </a:endParaRPr>
          </a:p>
          <a:p>
            <a:pPr>
              <a:buFont typeface="Arial" pitchFamily="34" charset="0"/>
              <a:buNone/>
            </a:pPr>
            <a:r>
              <a:rPr lang="en-US" altLang="zh-CN" sz="5400" b="1">
                <a:solidFill>
                  <a:schemeClr val="bg1"/>
                </a:solidFill>
                <a:latin typeface="微软雅黑" pitchFamily="34" charset="-122"/>
                <a:ea typeface="微软雅黑" pitchFamily="34" charset="-122"/>
                <a:sym typeface="Times New Roman" pitchFamily="18" charset="0"/>
              </a:rPr>
              <a:t> </a:t>
            </a:r>
            <a:r>
              <a:rPr lang="en-US" altLang="zh-CN" sz="8800" b="1">
                <a:solidFill>
                  <a:srgbClr val="FFA146"/>
                </a:solidFill>
                <a:latin typeface="微软雅黑" pitchFamily="34" charset="-122"/>
                <a:ea typeface="微软雅黑" pitchFamily="34" charset="-122"/>
                <a:sym typeface="Times New Roman" pitchFamily="18" charset="0"/>
              </a:rPr>
              <a:t>TEMPLATES</a:t>
            </a:r>
            <a:endParaRPr lang="zh-CN" altLang="en-US"/>
          </a:p>
        </p:txBody>
      </p:sp>
      <p:sp>
        <p:nvSpPr>
          <p:cNvPr id="1028" name="文本框 7"/>
          <p:cNvSpPr>
            <a:spLocks noChangeArrowheads="1"/>
          </p:cNvSpPr>
          <p:nvPr/>
        </p:nvSpPr>
        <p:spPr bwMode="auto">
          <a:xfrm rot="-1251914">
            <a:off x="5597525" y="3565525"/>
            <a:ext cx="2290763"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  汇报人： 哎呀小小草</a:t>
            </a:r>
            <a:endParaRPr lang="en-US" sz="16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   </a:t>
            </a:r>
            <a:endParaRPr lang="en-US" sz="16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汇报时间： </a:t>
            </a:r>
            <a:r>
              <a:rPr lang="en-US" altLang="zh-CN" sz="1600">
                <a:solidFill>
                  <a:schemeClr val="bg1"/>
                </a:solidFill>
                <a:latin typeface="微软雅黑" pitchFamily="34" charset="-122"/>
                <a:ea typeface="微软雅黑" pitchFamily="34" charset="-122"/>
                <a:sym typeface="微软雅黑" pitchFamily="34" charset="-122"/>
              </a:rPr>
              <a:t>2015.8.25</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1029" name="KSO_Shape"/>
          <p:cNvSpPr>
            <a:spLocks noChangeArrowheads="1"/>
          </p:cNvSpPr>
          <p:nvPr/>
        </p:nvSpPr>
        <p:spPr bwMode="auto">
          <a:xfrm>
            <a:off x="6832600" y="5048250"/>
            <a:ext cx="1524000" cy="1612900"/>
          </a:xfrm>
          <a:custGeom>
            <a:avLst/>
            <a:gdLst>
              <a:gd name="T0" fmla="*/ 2147483647 w 3476"/>
              <a:gd name="T1" fmla="*/ 2147483647 h 3680"/>
              <a:gd name="T2" fmla="*/ 2147483647 w 3476"/>
              <a:gd name="T3" fmla="*/ 2147483647 h 3680"/>
              <a:gd name="T4" fmla="*/ 2147483647 w 3476"/>
              <a:gd name="T5" fmla="*/ 2147483647 h 3680"/>
              <a:gd name="T6" fmla="*/ 2147483647 w 3476"/>
              <a:gd name="T7" fmla="*/ 2147483647 h 3680"/>
              <a:gd name="T8" fmla="*/ 2147483647 w 3476"/>
              <a:gd name="T9" fmla="*/ 2147483647 h 3680"/>
              <a:gd name="T10" fmla="*/ 2147483647 w 3476"/>
              <a:gd name="T11" fmla="*/ 2147483647 h 3680"/>
              <a:gd name="T12" fmla="*/ 2147483647 w 3476"/>
              <a:gd name="T13" fmla="*/ 2147483647 h 3680"/>
              <a:gd name="T14" fmla="*/ 2147483647 w 3476"/>
              <a:gd name="T15" fmla="*/ 2147483647 h 3680"/>
              <a:gd name="T16" fmla="*/ 2147483647 w 3476"/>
              <a:gd name="T17" fmla="*/ 2147483647 h 3680"/>
              <a:gd name="T18" fmla="*/ 2147483647 w 3476"/>
              <a:gd name="T19" fmla="*/ 2147483647 h 3680"/>
              <a:gd name="T20" fmla="*/ 2147483647 w 3476"/>
              <a:gd name="T21" fmla="*/ 2147483647 h 3680"/>
              <a:gd name="T22" fmla="*/ 2147483647 w 3476"/>
              <a:gd name="T23" fmla="*/ 2147483647 h 3680"/>
              <a:gd name="T24" fmla="*/ 2147483647 w 3476"/>
              <a:gd name="T25" fmla="*/ 2147483647 h 3680"/>
              <a:gd name="T26" fmla="*/ 2147483647 w 3476"/>
              <a:gd name="T27" fmla="*/ 2147483647 h 3680"/>
              <a:gd name="T28" fmla="*/ 2147483647 w 3476"/>
              <a:gd name="T29" fmla="*/ 2147483647 h 3680"/>
              <a:gd name="T30" fmla="*/ 2147483647 w 3476"/>
              <a:gd name="T31" fmla="*/ 2147483647 h 3680"/>
              <a:gd name="T32" fmla="*/ 2147483647 w 3476"/>
              <a:gd name="T33" fmla="*/ 2147483647 h 3680"/>
              <a:gd name="T34" fmla="*/ 2147483647 w 3476"/>
              <a:gd name="T35" fmla="*/ 2147483647 h 3680"/>
              <a:gd name="T36" fmla="*/ 0 w 3476"/>
              <a:gd name="T37" fmla="*/ 2147483647 h 3680"/>
              <a:gd name="T38" fmla="*/ 2147483647 w 3476"/>
              <a:gd name="T39" fmla="*/ 2147483647 h 3680"/>
              <a:gd name="T40" fmla="*/ 2147483647 w 3476"/>
              <a:gd name="T41" fmla="*/ 2147483647 h 3680"/>
              <a:gd name="T42" fmla="*/ 2147483647 w 3476"/>
              <a:gd name="T43" fmla="*/ 2147483647 h 3680"/>
              <a:gd name="T44" fmla="*/ 2147483647 w 3476"/>
              <a:gd name="T45" fmla="*/ 375932804 h 3680"/>
              <a:gd name="T46" fmla="*/ 2147483647 w 3476"/>
              <a:gd name="T47" fmla="*/ 2147483647 h 3680"/>
              <a:gd name="T48" fmla="*/ 0 w 3476"/>
              <a:gd name="T49" fmla="*/ 2147483647 h 3680"/>
              <a:gd name="T50" fmla="*/ 2147483647 w 3476"/>
              <a:gd name="T51" fmla="*/ 2147483647 h 3680"/>
              <a:gd name="T52" fmla="*/ 2147483647 w 3476"/>
              <a:gd name="T53" fmla="*/ 2147483647 h 3680"/>
              <a:gd name="T54" fmla="*/ 2147483647 w 3476"/>
              <a:gd name="T55" fmla="*/ 2147483647 h 3680"/>
              <a:gd name="T56" fmla="*/ 2147483647 w 3476"/>
              <a:gd name="T57" fmla="*/ 2147483647 h 3680"/>
              <a:gd name="T58" fmla="*/ 2147483647 w 3476"/>
              <a:gd name="T59" fmla="*/ 2147483647 h 3680"/>
              <a:gd name="T60" fmla="*/ 2147483647 w 3476"/>
              <a:gd name="T61" fmla="*/ 2147483647 h 3680"/>
              <a:gd name="T62" fmla="*/ 2147483647 w 3476"/>
              <a:gd name="T63" fmla="*/ 2147483647 h 3680"/>
              <a:gd name="T64" fmla="*/ 2147483647 w 3476"/>
              <a:gd name="T65" fmla="*/ 2147483647 h 3680"/>
              <a:gd name="T66" fmla="*/ 2147483647 w 3476"/>
              <a:gd name="T67" fmla="*/ 2147483647 h 3680"/>
              <a:gd name="T68" fmla="*/ 2147483647 w 3476"/>
              <a:gd name="T69" fmla="*/ 2147483647 h 3680"/>
              <a:gd name="T70" fmla="*/ 2147483647 w 3476"/>
              <a:gd name="T71" fmla="*/ 2147483647 h 3680"/>
              <a:gd name="T72" fmla="*/ 2147483647 w 3476"/>
              <a:gd name="T73" fmla="*/ 2147483647 h 368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76"/>
              <a:gd name="T112" fmla="*/ 0 h 3680"/>
              <a:gd name="T113" fmla="*/ 3476 w 3476"/>
              <a:gd name="T114" fmla="*/ 3680 h 368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76" h="3680">
                <a:moveTo>
                  <a:pt x="1280" y="921"/>
                </a:moveTo>
                <a:cubicBezTo>
                  <a:pt x="1329" y="985"/>
                  <a:pt x="1340" y="1066"/>
                  <a:pt x="1318" y="1137"/>
                </a:cubicBezTo>
                <a:cubicBezTo>
                  <a:pt x="1477" y="1346"/>
                  <a:pt x="1477" y="1346"/>
                  <a:pt x="1477" y="1346"/>
                </a:cubicBezTo>
                <a:cubicBezTo>
                  <a:pt x="2227" y="777"/>
                  <a:pt x="2227" y="777"/>
                  <a:pt x="2227" y="777"/>
                </a:cubicBezTo>
                <a:cubicBezTo>
                  <a:pt x="2522" y="1184"/>
                  <a:pt x="2497" y="1730"/>
                  <a:pt x="2195" y="2107"/>
                </a:cubicBezTo>
                <a:cubicBezTo>
                  <a:pt x="3077" y="3044"/>
                  <a:pt x="3077" y="3044"/>
                  <a:pt x="3077" y="3044"/>
                </a:cubicBezTo>
                <a:cubicBezTo>
                  <a:pt x="3476" y="3044"/>
                  <a:pt x="3476" y="3044"/>
                  <a:pt x="3476" y="3044"/>
                </a:cubicBezTo>
                <a:cubicBezTo>
                  <a:pt x="3476" y="3680"/>
                  <a:pt x="3476" y="3680"/>
                  <a:pt x="3476" y="3680"/>
                </a:cubicBezTo>
                <a:cubicBezTo>
                  <a:pt x="1431" y="3680"/>
                  <a:pt x="1431" y="3680"/>
                  <a:pt x="1431" y="3680"/>
                </a:cubicBezTo>
                <a:cubicBezTo>
                  <a:pt x="1431" y="3044"/>
                  <a:pt x="1431" y="3044"/>
                  <a:pt x="1431" y="3044"/>
                </a:cubicBezTo>
                <a:cubicBezTo>
                  <a:pt x="1566" y="3044"/>
                  <a:pt x="1566" y="3044"/>
                  <a:pt x="1566" y="3044"/>
                </a:cubicBezTo>
                <a:cubicBezTo>
                  <a:pt x="1566" y="2494"/>
                  <a:pt x="1566" y="2494"/>
                  <a:pt x="1566" y="2494"/>
                </a:cubicBezTo>
                <a:cubicBezTo>
                  <a:pt x="1171" y="2577"/>
                  <a:pt x="746" y="2438"/>
                  <a:pt x="480" y="2102"/>
                </a:cubicBezTo>
                <a:cubicBezTo>
                  <a:pt x="1251" y="1517"/>
                  <a:pt x="1251" y="1517"/>
                  <a:pt x="1251" y="1517"/>
                </a:cubicBezTo>
                <a:cubicBezTo>
                  <a:pt x="1090" y="1304"/>
                  <a:pt x="1090" y="1304"/>
                  <a:pt x="1090" y="1304"/>
                </a:cubicBezTo>
                <a:cubicBezTo>
                  <a:pt x="1018" y="1304"/>
                  <a:pt x="947" y="1272"/>
                  <a:pt x="900" y="1210"/>
                </a:cubicBezTo>
                <a:cubicBezTo>
                  <a:pt x="820" y="1105"/>
                  <a:pt x="841" y="955"/>
                  <a:pt x="946" y="875"/>
                </a:cubicBezTo>
                <a:cubicBezTo>
                  <a:pt x="1051" y="796"/>
                  <a:pt x="1201" y="816"/>
                  <a:pt x="1280" y="921"/>
                </a:cubicBezTo>
                <a:close/>
                <a:moveTo>
                  <a:pt x="0" y="851"/>
                </a:moveTo>
                <a:cubicBezTo>
                  <a:pt x="217" y="914"/>
                  <a:pt x="217" y="914"/>
                  <a:pt x="217" y="914"/>
                </a:cubicBezTo>
                <a:cubicBezTo>
                  <a:pt x="286" y="678"/>
                  <a:pt x="401" y="506"/>
                  <a:pt x="562" y="394"/>
                </a:cubicBezTo>
                <a:cubicBezTo>
                  <a:pt x="726" y="281"/>
                  <a:pt x="940" y="227"/>
                  <a:pt x="1202" y="230"/>
                </a:cubicBezTo>
                <a:cubicBezTo>
                  <a:pt x="1204" y="4"/>
                  <a:pt x="1204" y="4"/>
                  <a:pt x="1204" y="4"/>
                </a:cubicBezTo>
                <a:cubicBezTo>
                  <a:pt x="894" y="0"/>
                  <a:pt x="636" y="68"/>
                  <a:pt x="434" y="208"/>
                </a:cubicBezTo>
                <a:cubicBezTo>
                  <a:pt x="229" y="350"/>
                  <a:pt x="84" y="564"/>
                  <a:pt x="0" y="851"/>
                </a:cubicBezTo>
                <a:close/>
                <a:moveTo>
                  <a:pt x="447" y="899"/>
                </a:moveTo>
                <a:cubicBezTo>
                  <a:pt x="665" y="962"/>
                  <a:pt x="665" y="962"/>
                  <a:pt x="665" y="962"/>
                </a:cubicBezTo>
                <a:cubicBezTo>
                  <a:pt x="698" y="848"/>
                  <a:pt x="753" y="765"/>
                  <a:pt x="830" y="712"/>
                </a:cubicBezTo>
                <a:cubicBezTo>
                  <a:pt x="908" y="657"/>
                  <a:pt x="1013" y="631"/>
                  <a:pt x="1143" y="633"/>
                </a:cubicBezTo>
                <a:cubicBezTo>
                  <a:pt x="1145" y="406"/>
                  <a:pt x="1145" y="406"/>
                  <a:pt x="1145" y="406"/>
                </a:cubicBezTo>
                <a:cubicBezTo>
                  <a:pt x="967" y="405"/>
                  <a:pt x="819" y="444"/>
                  <a:pt x="701" y="526"/>
                </a:cubicBezTo>
                <a:cubicBezTo>
                  <a:pt x="581" y="609"/>
                  <a:pt x="496" y="733"/>
                  <a:pt x="447" y="899"/>
                </a:cubicBezTo>
                <a:close/>
                <a:moveTo>
                  <a:pt x="2527" y="3044"/>
                </a:moveTo>
                <a:cubicBezTo>
                  <a:pt x="1970" y="2452"/>
                  <a:pt x="1970" y="2452"/>
                  <a:pt x="1970" y="2452"/>
                </a:cubicBezTo>
                <a:cubicBezTo>
                  <a:pt x="1967" y="2453"/>
                  <a:pt x="1967" y="2453"/>
                  <a:pt x="1967" y="2453"/>
                </a:cubicBezTo>
                <a:cubicBezTo>
                  <a:pt x="1967" y="3044"/>
                  <a:pt x="1967" y="3044"/>
                  <a:pt x="1967" y="3044"/>
                </a:cubicBezTo>
                <a:lnTo>
                  <a:pt x="2527" y="3044"/>
                </a:lnTo>
                <a:close/>
              </a:path>
            </a:pathLst>
          </a:custGeom>
          <a:solidFill>
            <a:srgbClr val="3D686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nchorCtr="1"/>
          <a:lstStyle/>
          <a:p>
            <a:endParaRPr lang="zh-CN" altLang="en-US"/>
          </a:p>
        </p:txBody>
      </p:sp>
      <p:sp>
        <p:nvSpPr>
          <p:cNvPr id="1030" name="KSO_Shape"/>
          <p:cNvSpPr>
            <a:spLocks noChangeArrowheads="1"/>
          </p:cNvSpPr>
          <p:nvPr/>
        </p:nvSpPr>
        <p:spPr bwMode="auto">
          <a:xfrm rot="402569">
            <a:off x="1146175" y="5064125"/>
            <a:ext cx="1114425" cy="1425575"/>
          </a:xfrm>
          <a:custGeom>
            <a:avLst/>
            <a:gdLst>
              <a:gd name="T0" fmla="*/ 200960 w 10771844"/>
              <a:gd name="T1" fmla="*/ 836609 h 13782676"/>
              <a:gd name="T2" fmla="*/ 18823 w 10771844"/>
              <a:gd name="T3" fmla="*/ 890188 h 13782676"/>
              <a:gd name="T4" fmla="*/ 97802 w 10771844"/>
              <a:gd name="T5" fmla="*/ 807006 h 13782676"/>
              <a:gd name="T6" fmla="*/ 509318 w 10771844"/>
              <a:gd name="T7" fmla="*/ 379628 h 13782676"/>
              <a:gd name="T8" fmla="*/ 750895 w 10771844"/>
              <a:gd name="T9" fmla="*/ 765161 h 13782676"/>
              <a:gd name="T10" fmla="*/ 992860 w 10771844"/>
              <a:gd name="T11" fmla="*/ 379628 h 13782676"/>
              <a:gd name="T12" fmla="*/ 1114425 w 10771844"/>
              <a:gd name="T13" fmla="*/ 793115 h 13782676"/>
              <a:gd name="T14" fmla="*/ 950137 w 10771844"/>
              <a:gd name="T15" fmla="*/ 795056 h 13782676"/>
              <a:gd name="T16" fmla="*/ 796724 w 10771844"/>
              <a:gd name="T17" fmla="*/ 1136717 h 13782676"/>
              <a:gd name="T18" fmla="*/ 965284 w 10771844"/>
              <a:gd name="T19" fmla="*/ 1395680 h 13782676"/>
              <a:gd name="T20" fmla="*/ 945865 w 10771844"/>
              <a:gd name="T21" fmla="*/ 1425187 h 13782676"/>
              <a:gd name="T22" fmla="*/ 774975 w 10771844"/>
              <a:gd name="T23" fmla="*/ 1193013 h 13782676"/>
              <a:gd name="T24" fmla="*/ 766430 w 10771844"/>
              <a:gd name="T25" fmla="*/ 1424022 h 13782676"/>
              <a:gd name="T26" fmla="*/ 712444 w 10771844"/>
              <a:gd name="T27" fmla="*/ 1411210 h 13782676"/>
              <a:gd name="T28" fmla="*/ 534563 w 10771844"/>
              <a:gd name="T29" fmla="*/ 1415481 h 13782676"/>
              <a:gd name="T30" fmla="*/ 448341 w 10771844"/>
              <a:gd name="T31" fmla="*/ 1420916 h 13782676"/>
              <a:gd name="T32" fmla="*/ 698851 w 10771844"/>
              <a:gd name="T33" fmla="*/ 1113810 h 13782676"/>
              <a:gd name="T34" fmla="*/ 701570 w 10771844"/>
              <a:gd name="T35" fmla="*/ 892895 h 13782676"/>
              <a:gd name="T36" fmla="*/ 640593 w 10771844"/>
              <a:gd name="T37" fmla="*/ 857564 h 13782676"/>
              <a:gd name="T38" fmla="*/ 203269 w 10771844"/>
              <a:gd name="T39" fmla="*/ 836211 h 13782676"/>
              <a:gd name="T40" fmla="*/ 541554 w 10771844"/>
              <a:gd name="T41" fmla="*/ 795056 h 13782676"/>
              <a:gd name="T42" fmla="*/ 155109 w 10771844"/>
              <a:gd name="T43" fmla="*/ 793115 h 13782676"/>
              <a:gd name="T44" fmla="*/ 749159 w 10771844"/>
              <a:gd name="T45" fmla="*/ 282915 h 13782676"/>
              <a:gd name="T46" fmla="*/ 749159 w 10771844"/>
              <a:gd name="T47" fmla="*/ 709996 h 13782676"/>
              <a:gd name="T48" fmla="*/ 749159 w 10771844"/>
              <a:gd name="T49" fmla="*/ 282915 h 13782676"/>
              <a:gd name="T50" fmla="*/ 900833 w 10771844"/>
              <a:gd name="T51" fmla="*/ 220464 h 13782676"/>
              <a:gd name="T52" fmla="*/ 1114425 w 10771844"/>
              <a:gd name="T53" fmla="*/ 343504 h 13782676"/>
              <a:gd name="T54" fmla="*/ 754425 w 10771844"/>
              <a:gd name="T55" fmla="*/ 237154 h 13782676"/>
              <a:gd name="T56" fmla="*/ 148211 w 10771844"/>
              <a:gd name="T57" fmla="*/ 343504 h 13782676"/>
              <a:gd name="T58" fmla="*/ 148211 w 10771844"/>
              <a:gd name="T59" fmla="*/ 220464 h 13782676"/>
              <a:gd name="T60" fmla="*/ 284522 w 10771844"/>
              <a:gd name="T61" fmla="*/ 101693 h 13782676"/>
              <a:gd name="T62" fmla="*/ 580056 w 10771844"/>
              <a:gd name="T63" fmla="*/ 220464 h 137826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771844"/>
              <a:gd name="T97" fmla="*/ 0 h 13782676"/>
              <a:gd name="T98" fmla="*/ 10771844 w 10771844"/>
              <a:gd name="T99" fmla="*/ 13782676 h 1378267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771844" h="13782676">
                <a:moveTo>
                  <a:pt x="945340" y="7802257"/>
                </a:moveTo>
                <a:cubicBezTo>
                  <a:pt x="1823502" y="7815886"/>
                  <a:pt x="1942449" y="8088467"/>
                  <a:pt x="1942449" y="8088467"/>
                </a:cubicBezTo>
                <a:cubicBezTo>
                  <a:pt x="1942449" y="8088467"/>
                  <a:pt x="1942449" y="8088467"/>
                  <a:pt x="1961218" y="8339963"/>
                </a:cubicBezTo>
                <a:cubicBezTo>
                  <a:pt x="1799807" y="8839201"/>
                  <a:pt x="181941" y="8606474"/>
                  <a:pt x="181941" y="8606474"/>
                </a:cubicBezTo>
                <a:cubicBezTo>
                  <a:pt x="-242232" y="8197323"/>
                  <a:pt x="208218" y="7840725"/>
                  <a:pt x="208218" y="7840725"/>
                </a:cubicBezTo>
                <a:cubicBezTo>
                  <a:pt x="499602" y="7809757"/>
                  <a:pt x="742687" y="7799112"/>
                  <a:pt x="945340" y="7802257"/>
                </a:cubicBezTo>
                <a:close/>
                <a:moveTo>
                  <a:pt x="1499256" y="3670300"/>
                </a:moveTo>
                <a:cubicBezTo>
                  <a:pt x="1499256" y="3670300"/>
                  <a:pt x="1499256" y="3670300"/>
                  <a:pt x="4922981" y="3670300"/>
                </a:cubicBezTo>
                <a:cubicBezTo>
                  <a:pt x="4757801" y="4011884"/>
                  <a:pt x="4660195" y="4394758"/>
                  <a:pt x="4660195" y="4800154"/>
                </a:cubicBezTo>
                <a:cubicBezTo>
                  <a:pt x="4660195" y="6234054"/>
                  <a:pt x="5823961" y="7397690"/>
                  <a:pt x="7258021" y="7397690"/>
                </a:cubicBezTo>
                <a:cubicBezTo>
                  <a:pt x="8692082" y="7397690"/>
                  <a:pt x="9855847" y="6234054"/>
                  <a:pt x="9855847" y="4800154"/>
                </a:cubicBezTo>
                <a:cubicBezTo>
                  <a:pt x="9855847" y="4394758"/>
                  <a:pt x="9761995" y="4011884"/>
                  <a:pt x="9596815" y="3670300"/>
                </a:cubicBezTo>
                <a:cubicBezTo>
                  <a:pt x="9596815" y="3670300"/>
                  <a:pt x="9596815" y="3670300"/>
                  <a:pt x="10771844" y="3670300"/>
                </a:cubicBezTo>
                <a:cubicBezTo>
                  <a:pt x="10771844" y="3670300"/>
                  <a:pt x="10771844" y="3670300"/>
                  <a:pt x="10771844" y="7667954"/>
                </a:cubicBezTo>
                <a:cubicBezTo>
                  <a:pt x="10771844" y="7667954"/>
                  <a:pt x="10771844" y="7667954"/>
                  <a:pt x="8962376" y="7667954"/>
                </a:cubicBezTo>
                <a:cubicBezTo>
                  <a:pt x="8962376" y="7667954"/>
                  <a:pt x="8962376" y="7667954"/>
                  <a:pt x="9183867" y="7686723"/>
                </a:cubicBezTo>
                <a:cubicBezTo>
                  <a:pt x="9183867" y="7686723"/>
                  <a:pt x="9183867" y="7686723"/>
                  <a:pt x="7701003" y="8628893"/>
                </a:cubicBezTo>
                <a:cubicBezTo>
                  <a:pt x="7701003" y="8628893"/>
                  <a:pt x="7701003" y="8628893"/>
                  <a:pt x="7701003" y="10989949"/>
                </a:cubicBezTo>
                <a:cubicBezTo>
                  <a:pt x="7701003" y="11046254"/>
                  <a:pt x="7689741" y="11095051"/>
                  <a:pt x="7667217" y="11143849"/>
                </a:cubicBezTo>
                <a:cubicBezTo>
                  <a:pt x="7667217" y="11143849"/>
                  <a:pt x="7667217" y="11143849"/>
                  <a:pt x="9330275" y="13493644"/>
                </a:cubicBezTo>
                <a:cubicBezTo>
                  <a:pt x="9371571" y="13549949"/>
                  <a:pt x="9480439" y="13763908"/>
                  <a:pt x="9457915" y="13782676"/>
                </a:cubicBezTo>
                <a:cubicBezTo>
                  <a:pt x="9457915" y="13782676"/>
                  <a:pt x="9457915" y="13782676"/>
                  <a:pt x="9142572" y="13778922"/>
                </a:cubicBezTo>
                <a:cubicBezTo>
                  <a:pt x="9097523" y="13771415"/>
                  <a:pt x="9067490" y="13763908"/>
                  <a:pt x="9029949" y="13707603"/>
                </a:cubicBezTo>
                <a:cubicBezTo>
                  <a:pt x="9029949" y="13707603"/>
                  <a:pt x="9029949" y="13707603"/>
                  <a:pt x="7490775" y="11534230"/>
                </a:cubicBezTo>
                <a:cubicBezTo>
                  <a:pt x="7490775" y="11534230"/>
                  <a:pt x="7490775" y="11534230"/>
                  <a:pt x="7490775" y="13643790"/>
                </a:cubicBezTo>
                <a:cubicBezTo>
                  <a:pt x="7490775" y="13711356"/>
                  <a:pt x="7456988" y="13767661"/>
                  <a:pt x="7408185" y="13767661"/>
                </a:cubicBezTo>
                <a:cubicBezTo>
                  <a:pt x="7408185" y="13767661"/>
                  <a:pt x="7408185" y="13767661"/>
                  <a:pt x="6968957" y="13767661"/>
                </a:cubicBezTo>
                <a:cubicBezTo>
                  <a:pt x="6923908" y="13767661"/>
                  <a:pt x="6886367" y="13711356"/>
                  <a:pt x="6886367" y="13643790"/>
                </a:cubicBezTo>
                <a:cubicBezTo>
                  <a:pt x="6886367" y="13643790"/>
                  <a:pt x="6886367" y="13643790"/>
                  <a:pt x="6886367" y="11564259"/>
                </a:cubicBezTo>
                <a:cubicBezTo>
                  <a:pt x="6886367" y="11564259"/>
                  <a:pt x="6886367" y="11564259"/>
                  <a:pt x="5166996" y="13685081"/>
                </a:cubicBezTo>
                <a:cubicBezTo>
                  <a:pt x="5121947" y="13745139"/>
                  <a:pt x="5088160" y="13737632"/>
                  <a:pt x="5020587" y="13737632"/>
                </a:cubicBezTo>
                <a:cubicBezTo>
                  <a:pt x="5020587" y="13737632"/>
                  <a:pt x="5020587" y="13737632"/>
                  <a:pt x="4333590" y="13737632"/>
                </a:cubicBezTo>
                <a:cubicBezTo>
                  <a:pt x="4296049" y="13707603"/>
                  <a:pt x="4648933" y="13362265"/>
                  <a:pt x="4697736" y="13302207"/>
                </a:cubicBezTo>
                <a:cubicBezTo>
                  <a:pt x="4697736" y="13302207"/>
                  <a:pt x="4697736" y="13302207"/>
                  <a:pt x="6754974" y="10768483"/>
                </a:cubicBezTo>
                <a:cubicBezTo>
                  <a:pt x="6754974" y="10768483"/>
                  <a:pt x="6754974" y="10768483"/>
                  <a:pt x="6781253" y="10738453"/>
                </a:cubicBezTo>
                <a:cubicBezTo>
                  <a:pt x="6781253" y="10738453"/>
                  <a:pt x="6781253" y="10738453"/>
                  <a:pt x="6781253" y="8632647"/>
                </a:cubicBezTo>
                <a:cubicBezTo>
                  <a:pt x="6781253" y="8632647"/>
                  <a:pt x="6781253" y="8632647"/>
                  <a:pt x="6762482" y="8628893"/>
                </a:cubicBezTo>
                <a:cubicBezTo>
                  <a:pt x="6728696" y="8621386"/>
                  <a:pt x="6480926" y="8467485"/>
                  <a:pt x="6191862" y="8291063"/>
                </a:cubicBezTo>
                <a:cubicBezTo>
                  <a:pt x="6191862" y="8291063"/>
                  <a:pt x="6191862" y="8291063"/>
                  <a:pt x="1964763" y="8336107"/>
                </a:cubicBezTo>
                <a:cubicBezTo>
                  <a:pt x="1964763" y="8336107"/>
                  <a:pt x="1964763" y="8336107"/>
                  <a:pt x="1964763" y="8084611"/>
                </a:cubicBezTo>
                <a:cubicBezTo>
                  <a:pt x="1964763" y="8084611"/>
                  <a:pt x="1964763" y="8084611"/>
                  <a:pt x="5940338" y="8133409"/>
                </a:cubicBezTo>
                <a:cubicBezTo>
                  <a:pt x="5579946" y="7908189"/>
                  <a:pt x="5234570" y="7686723"/>
                  <a:pt x="5234570" y="7686723"/>
                </a:cubicBezTo>
                <a:cubicBezTo>
                  <a:pt x="5234570" y="7686723"/>
                  <a:pt x="5234570" y="7686723"/>
                  <a:pt x="5426028" y="7667954"/>
                </a:cubicBezTo>
                <a:cubicBezTo>
                  <a:pt x="5426028" y="7667954"/>
                  <a:pt x="5426028" y="7667954"/>
                  <a:pt x="1499256" y="7667954"/>
                </a:cubicBezTo>
                <a:cubicBezTo>
                  <a:pt x="1499256" y="7667954"/>
                  <a:pt x="1499256" y="7667954"/>
                  <a:pt x="1499256" y="3670300"/>
                </a:cubicBezTo>
                <a:close/>
                <a:moveTo>
                  <a:pt x="7241243" y="2735264"/>
                </a:moveTo>
                <a:cubicBezTo>
                  <a:pt x="8382774" y="2735264"/>
                  <a:pt x="9308168" y="3659591"/>
                  <a:pt x="9308168" y="4799808"/>
                </a:cubicBezTo>
                <a:cubicBezTo>
                  <a:pt x="9308168" y="5940024"/>
                  <a:pt x="8382774" y="6864351"/>
                  <a:pt x="7241243" y="6864351"/>
                </a:cubicBezTo>
                <a:cubicBezTo>
                  <a:pt x="6099712" y="6864351"/>
                  <a:pt x="5174318" y="5940024"/>
                  <a:pt x="5174318" y="4799808"/>
                </a:cubicBezTo>
                <a:cubicBezTo>
                  <a:pt x="5174318" y="3659591"/>
                  <a:pt x="6099712" y="2735264"/>
                  <a:pt x="7241243" y="2735264"/>
                </a:cubicBezTo>
                <a:close/>
                <a:moveTo>
                  <a:pt x="7202054" y="0"/>
                </a:moveTo>
                <a:cubicBezTo>
                  <a:pt x="7202054" y="0"/>
                  <a:pt x="7202054" y="0"/>
                  <a:pt x="8707297" y="2131477"/>
                </a:cubicBezTo>
                <a:cubicBezTo>
                  <a:pt x="8707297" y="2131477"/>
                  <a:pt x="8707297" y="2131477"/>
                  <a:pt x="10771844" y="2131477"/>
                </a:cubicBezTo>
                <a:cubicBezTo>
                  <a:pt x="10771844" y="2131477"/>
                  <a:pt x="10771844" y="2131477"/>
                  <a:pt x="10771844" y="3321050"/>
                </a:cubicBezTo>
                <a:cubicBezTo>
                  <a:pt x="10771844" y="3321050"/>
                  <a:pt x="10771844" y="3321050"/>
                  <a:pt x="9349183" y="3321050"/>
                </a:cubicBezTo>
                <a:cubicBezTo>
                  <a:pt x="8879968" y="2698119"/>
                  <a:pt x="8132977" y="2292839"/>
                  <a:pt x="7292143" y="2292839"/>
                </a:cubicBezTo>
                <a:cubicBezTo>
                  <a:pt x="6447555" y="2292839"/>
                  <a:pt x="5704318" y="2698119"/>
                  <a:pt x="5235103" y="3321050"/>
                </a:cubicBezTo>
                <a:cubicBezTo>
                  <a:pt x="5235103" y="3321050"/>
                  <a:pt x="5235103" y="3321050"/>
                  <a:pt x="1432581" y="3321050"/>
                </a:cubicBezTo>
                <a:cubicBezTo>
                  <a:pt x="1432581" y="3321050"/>
                  <a:pt x="1432581" y="3321050"/>
                  <a:pt x="1432581" y="2296591"/>
                </a:cubicBezTo>
                <a:cubicBezTo>
                  <a:pt x="1432581" y="2296591"/>
                  <a:pt x="1432581" y="2296591"/>
                  <a:pt x="1432581" y="2131477"/>
                </a:cubicBezTo>
                <a:cubicBezTo>
                  <a:pt x="1432581" y="2131477"/>
                  <a:pt x="1432581" y="2131477"/>
                  <a:pt x="1432581" y="983181"/>
                </a:cubicBezTo>
                <a:cubicBezTo>
                  <a:pt x="1432581" y="983181"/>
                  <a:pt x="1432581" y="983181"/>
                  <a:pt x="2750138" y="983181"/>
                </a:cubicBezTo>
                <a:cubicBezTo>
                  <a:pt x="2750138" y="983181"/>
                  <a:pt x="2750138" y="983181"/>
                  <a:pt x="2750138" y="2131477"/>
                </a:cubicBezTo>
                <a:cubicBezTo>
                  <a:pt x="2750138" y="2131477"/>
                  <a:pt x="2750138" y="2131477"/>
                  <a:pt x="5606721" y="2131477"/>
                </a:cubicBezTo>
                <a:cubicBezTo>
                  <a:pt x="5606721" y="2131477"/>
                  <a:pt x="5606721" y="2131477"/>
                  <a:pt x="7202054" y="0"/>
                </a:cubicBezTo>
                <a:close/>
              </a:path>
            </a:pathLst>
          </a:custGeom>
          <a:solidFill>
            <a:srgbClr val="3D686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nchorCtr="1"/>
          <a:lstStyle/>
          <a:p>
            <a:endParaRPr lang="zh-CN" altLang="en-US"/>
          </a:p>
        </p:txBody>
      </p:sp>
      <p:sp>
        <p:nvSpPr>
          <p:cNvPr id="1031" name="KSO_Shape"/>
          <p:cNvSpPr>
            <a:spLocks noChangeArrowheads="1"/>
          </p:cNvSpPr>
          <p:nvPr/>
        </p:nvSpPr>
        <p:spPr bwMode="auto">
          <a:xfrm rot="-934860">
            <a:off x="10645775" y="3352800"/>
            <a:ext cx="1084263" cy="1069975"/>
          </a:xfrm>
          <a:custGeom>
            <a:avLst/>
            <a:gdLst>
              <a:gd name="T0" fmla="*/ 987719 w 1622425"/>
              <a:gd name="T1" fmla="*/ 309646 h 1601788"/>
              <a:gd name="T2" fmla="*/ 578889 w 1622425"/>
              <a:gd name="T3" fmla="*/ 280009 h 1601788"/>
              <a:gd name="T4" fmla="*/ 538556 w 1622425"/>
              <a:gd name="T5" fmla="*/ 287434 h 1601788"/>
              <a:gd name="T6" fmla="*/ 506077 w 1622425"/>
              <a:gd name="T7" fmla="*/ 299949 h 1601788"/>
              <a:gd name="T8" fmla="*/ 488882 w 1622425"/>
              <a:gd name="T9" fmla="*/ 311828 h 1601788"/>
              <a:gd name="T10" fmla="*/ 476357 w 1622425"/>
              <a:gd name="T11" fmla="*/ 329859 h 1601788"/>
              <a:gd name="T12" fmla="*/ 468715 w 1622425"/>
              <a:gd name="T13" fmla="*/ 354466 h 1601788"/>
              <a:gd name="T14" fmla="*/ 467867 w 1622425"/>
              <a:gd name="T15" fmla="*/ 386498 h 1601788"/>
              <a:gd name="T16" fmla="*/ 473174 w 1622425"/>
              <a:gd name="T17" fmla="*/ 421499 h 1601788"/>
              <a:gd name="T18" fmla="*/ 469989 w 1622425"/>
              <a:gd name="T19" fmla="*/ 434226 h 1601788"/>
              <a:gd name="T20" fmla="*/ 466168 w 1622425"/>
              <a:gd name="T21" fmla="*/ 445045 h 1601788"/>
              <a:gd name="T22" fmla="*/ 471475 w 1622425"/>
              <a:gd name="T23" fmla="*/ 487471 h 1601788"/>
              <a:gd name="T24" fmla="*/ 479966 w 1622425"/>
              <a:gd name="T25" fmla="*/ 504865 h 1601788"/>
              <a:gd name="T26" fmla="*/ 493764 w 1622425"/>
              <a:gd name="T27" fmla="*/ 509956 h 1601788"/>
              <a:gd name="T28" fmla="*/ 502043 w 1622425"/>
              <a:gd name="T29" fmla="*/ 561079 h 1601788"/>
              <a:gd name="T30" fmla="*/ 511384 w 1622425"/>
              <a:gd name="T31" fmla="*/ 573383 h 1601788"/>
              <a:gd name="T32" fmla="*/ 495038 w 1622425"/>
              <a:gd name="T33" fmla="*/ 598202 h 1601788"/>
              <a:gd name="T34" fmla="*/ 480179 w 1622425"/>
              <a:gd name="T35" fmla="*/ 620264 h 1601788"/>
              <a:gd name="T36" fmla="*/ 363636 w 1622425"/>
              <a:gd name="T37" fmla="*/ 666719 h 1601788"/>
              <a:gd name="T38" fmla="*/ 325851 w 1622425"/>
              <a:gd name="T39" fmla="*/ 681781 h 1601788"/>
              <a:gd name="T40" fmla="*/ 309717 w 1622425"/>
              <a:gd name="T41" fmla="*/ 694933 h 1601788"/>
              <a:gd name="T42" fmla="*/ 303561 w 1622425"/>
              <a:gd name="T43" fmla="*/ 723146 h 1601788"/>
              <a:gd name="T44" fmla="*/ 853580 w 1622425"/>
              <a:gd name="T45" fmla="*/ 780208 h 1601788"/>
              <a:gd name="T46" fmla="*/ 850184 w 1622425"/>
              <a:gd name="T47" fmla="*/ 701084 h 1601788"/>
              <a:gd name="T48" fmla="*/ 841905 w 1622425"/>
              <a:gd name="T49" fmla="*/ 689629 h 1601788"/>
              <a:gd name="T50" fmla="*/ 816431 w 1622425"/>
              <a:gd name="T51" fmla="*/ 675417 h 1601788"/>
              <a:gd name="T52" fmla="*/ 722390 w 1622425"/>
              <a:gd name="T53" fmla="*/ 637234 h 1601788"/>
              <a:gd name="T54" fmla="*/ 670594 w 1622425"/>
              <a:gd name="T55" fmla="*/ 614536 h 1601788"/>
              <a:gd name="T56" fmla="*/ 638752 w 1622425"/>
              <a:gd name="T57" fmla="*/ 580807 h 1601788"/>
              <a:gd name="T58" fmla="*/ 642573 w 1622425"/>
              <a:gd name="T59" fmla="*/ 567443 h 1601788"/>
              <a:gd name="T60" fmla="*/ 652975 w 1622425"/>
              <a:gd name="T61" fmla="*/ 553018 h 1601788"/>
              <a:gd name="T62" fmla="*/ 656159 w 1622425"/>
              <a:gd name="T63" fmla="*/ 532442 h 1601788"/>
              <a:gd name="T64" fmla="*/ 659768 w 1622425"/>
              <a:gd name="T65" fmla="*/ 514623 h 1601788"/>
              <a:gd name="T66" fmla="*/ 668259 w 1622425"/>
              <a:gd name="T67" fmla="*/ 507623 h 1601788"/>
              <a:gd name="T68" fmla="*/ 678236 w 1622425"/>
              <a:gd name="T69" fmla="*/ 498926 h 1601788"/>
              <a:gd name="T70" fmla="*/ 685666 w 1622425"/>
              <a:gd name="T71" fmla="*/ 474106 h 1601788"/>
              <a:gd name="T72" fmla="*/ 686303 w 1622425"/>
              <a:gd name="T73" fmla="*/ 446954 h 1601788"/>
              <a:gd name="T74" fmla="*/ 678873 w 1622425"/>
              <a:gd name="T75" fmla="*/ 429347 h 1601788"/>
              <a:gd name="T76" fmla="*/ 676326 w 1622425"/>
              <a:gd name="T77" fmla="*/ 415559 h 1601788"/>
              <a:gd name="T78" fmla="*/ 679935 w 1622425"/>
              <a:gd name="T79" fmla="*/ 368467 h 1601788"/>
              <a:gd name="T80" fmla="*/ 675264 w 1622425"/>
              <a:gd name="T81" fmla="*/ 328798 h 1601788"/>
              <a:gd name="T82" fmla="*/ 665287 w 1622425"/>
              <a:gd name="T83" fmla="*/ 310980 h 1601788"/>
              <a:gd name="T84" fmla="*/ 628138 w 1622425"/>
              <a:gd name="T85" fmla="*/ 291464 h 1601788"/>
              <a:gd name="T86" fmla="*/ 603089 w 1622425"/>
              <a:gd name="T87" fmla="*/ 281918 h 1601788"/>
              <a:gd name="T88" fmla="*/ 987719 w 1622425"/>
              <a:gd name="T89" fmla="*/ 0 h 1601788"/>
              <a:gd name="T90" fmla="*/ 937856 w 1622425"/>
              <a:gd name="T91" fmla="*/ 0 h 1601788"/>
              <a:gd name="T92" fmla="*/ 142015 w 1622425"/>
              <a:gd name="T93" fmla="*/ 0 h 1601788"/>
              <a:gd name="T94" fmla="*/ 50735 w 1622425"/>
              <a:gd name="T95" fmla="*/ 1068702 h 1601788"/>
              <a:gd name="T96" fmla="*/ 33328 w 1622425"/>
              <a:gd name="T97" fmla="*/ 1062339 h 1601788"/>
              <a:gd name="T98" fmla="*/ 18468 w 1622425"/>
              <a:gd name="T99" fmla="*/ 1051308 h 1601788"/>
              <a:gd name="T100" fmla="*/ 7642 w 1622425"/>
              <a:gd name="T101" fmla="*/ 1036671 h 1601788"/>
              <a:gd name="T102" fmla="*/ 1274 w 1622425"/>
              <a:gd name="T103" fmla="*/ 1019277 h 1601788"/>
              <a:gd name="T104" fmla="*/ 212 w 1622425"/>
              <a:gd name="T105" fmla="*/ 60244 h 1601788"/>
              <a:gd name="T106" fmla="*/ 3821 w 1622425"/>
              <a:gd name="T107" fmla="*/ 41789 h 1601788"/>
              <a:gd name="T108" fmla="*/ 12736 w 1622425"/>
              <a:gd name="T109" fmla="*/ 25455 h 1601788"/>
              <a:gd name="T110" fmla="*/ 25474 w 1622425"/>
              <a:gd name="T111" fmla="*/ 12515 h 1601788"/>
              <a:gd name="T112" fmla="*/ 41607 w 1622425"/>
              <a:gd name="T113" fmla="*/ 3818 h 1601788"/>
              <a:gd name="T114" fmla="*/ 60288 w 1622425"/>
              <a:gd name="T115" fmla="*/ 0 h 16017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22425"/>
              <a:gd name="T175" fmla="*/ 0 h 1601788"/>
              <a:gd name="T176" fmla="*/ 1622425 w 1622425"/>
              <a:gd name="T177" fmla="*/ 1601788 h 160178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3D686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032" name="文本框 2"/>
          <p:cNvSpPr>
            <a:spLocks noChangeArrowheads="1"/>
          </p:cNvSpPr>
          <p:nvPr/>
        </p:nvSpPr>
        <p:spPr bwMode="auto">
          <a:xfrm>
            <a:off x="0" y="0"/>
            <a:ext cx="20574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4400" b="1">
                <a:solidFill>
                  <a:srgbClr val="FF4664"/>
                </a:solidFill>
                <a:latin typeface="Broadway" pitchFamily="82" charset="0"/>
                <a:ea typeface="华文隶书" pitchFamily="2" charset="-122"/>
                <a:sym typeface="Microsoft New Tai Lue" pitchFamily="34" charset="0"/>
              </a:rPr>
              <a:t>LOGO</a:t>
            </a:r>
            <a:endParaRPr lang="zh-CN" altLang="en-US" sz="4400" b="1">
              <a:solidFill>
                <a:srgbClr val="FF4664"/>
              </a:solidFill>
              <a:latin typeface="Broadway" pitchFamily="82" charset="0"/>
              <a:ea typeface="华文隶书" pitchFamily="2" charset="-122"/>
              <a:sym typeface="Microsoft New Tai Lue"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3"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4"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5"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6"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7"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8"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49"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0250" name="任意多边形 1"/>
          <p:cNvSpPr>
            <a:spLocks noChangeArrowheads="1"/>
          </p:cNvSpPr>
          <p:nvPr/>
        </p:nvSpPr>
        <p:spPr bwMode="auto">
          <a:xfrm>
            <a:off x="885825" y="1027113"/>
            <a:ext cx="5153025" cy="2289175"/>
          </a:xfrm>
          <a:custGeom>
            <a:avLst/>
            <a:gdLst>
              <a:gd name="T0" fmla="*/ 0 w 5151600"/>
              <a:gd name="T1" fmla="*/ 0 h 2289600"/>
              <a:gd name="T2" fmla="*/ 5154450 w 5151600"/>
              <a:gd name="T3" fmla="*/ 0 h 2289600"/>
              <a:gd name="T4" fmla="*/ 5154450 w 5151600"/>
              <a:gd name="T5" fmla="*/ 1712964 h 2289600"/>
              <a:gd name="T6" fmla="*/ 3288240 w 5151600"/>
              <a:gd name="T7" fmla="*/ 1712964 h 2289600"/>
              <a:gd name="T8" fmla="*/ 3288240 w 5151600"/>
              <a:gd name="T9" fmla="*/ 2288750 h 2289600"/>
              <a:gd name="T10" fmla="*/ 0 w 5151600"/>
              <a:gd name="T11" fmla="*/ 2288750 h 2289600"/>
              <a:gd name="T12" fmla="*/ 0 w 5151600"/>
              <a:gd name="T13" fmla="*/ 0 h 2289600"/>
              <a:gd name="T14" fmla="*/ 0 60000 65536"/>
              <a:gd name="T15" fmla="*/ 0 60000 65536"/>
              <a:gd name="T16" fmla="*/ 0 60000 65536"/>
              <a:gd name="T17" fmla="*/ 0 60000 65536"/>
              <a:gd name="T18" fmla="*/ 0 60000 65536"/>
              <a:gd name="T19" fmla="*/ 0 60000 65536"/>
              <a:gd name="T20" fmla="*/ 0 60000 65536"/>
              <a:gd name="T21" fmla="*/ 0 w 5151600"/>
              <a:gd name="T22" fmla="*/ 0 h 2289600"/>
              <a:gd name="T23" fmla="*/ 5151600 w 5151600"/>
              <a:gd name="T24" fmla="*/ 2289600 h 2289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51600" h="2289600">
                <a:moveTo>
                  <a:pt x="0" y="0"/>
                </a:moveTo>
                <a:lnTo>
                  <a:pt x="5151600" y="0"/>
                </a:lnTo>
                <a:lnTo>
                  <a:pt x="5151600" y="1713600"/>
                </a:lnTo>
                <a:lnTo>
                  <a:pt x="3286422" y="1713600"/>
                </a:lnTo>
                <a:lnTo>
                  <a:pt x="3286422" y="2289600"/>
                </a:lnTo>
                <a:lnTo>
                  <a:pt x="0" y="2289600"/>
                </a:lnTo>
                <a:lnTo>
                  <a:pt x="0" y="0"/>
                </a:lnTo>
                <a:close/>
              </a:path>
            </a:pathLst>
          </a:custGeom>
          <a:solidFill>
            <a:srgbClr val="427172">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0251" name="任意多边形 2"/>
          <p:cNvSpPr>
            <a:spLocks noChangeArrowheads="1"/>
          </p:cNvSpPr>
          <p:nvPr/>
        </p:nvSpPr>
        <p:spPr bwMode="auto">
          <a:xfrm>
            <a:off x="6149975" y="1027113"/>
            <a:ext cx="5151438" cy="2289175"/>
          </a:xfrm>
          <a:custGeom>
            <a:avLst/>
            <a:gdLst>
              <a:gd name="T0" fmla="*/ 0 w 5151600"/>
              <a:gd name="T1" fmla="*/ 0 h 2289600"/>
              <a:gd name="T2" fmla="*/ 5151276 w 5151600"/>
              <a:gd name="T3" fmla="*/ 0 h 2289600"/>
              <a:gd name="T4" fmla="*/ 5151276 w 5151600"/>
              <a:gd name="T5" fmla="*/ 2288750 h 2289600"/>
              <a:gd name="T6" fmla="*/ 1865062 w 5151600"/>
              <a:gd name="T7" fmla="*/ 2288750 h 2289600"/>
              <a:gd name="T8" fmla="*/ 1865062 w 5151600"/>
              <a:gd name="T9" fmla="*/ 1712964 h 2289600"/>
              <a:gd name="T10" fmla="*/ 0 w 5151600"/>
              <a:gd name="T11" fmla="*/ 1712964 h 2289600"/>
              <a:gd name="T12" fmla="*/ 0 w 5151600"/>
              <a:gd name="T13" fmla="*/ 0 h 2289600"/>
              <a:gd name="T14" fmla="*/ 0 60000 65536"/>
              <a:gd name="T15" fmla="*/ 0 60000 65536"/>
              <a:gd name="T16" fmla="*/ 0 60000 65536"/>
              <a:gd name="T17" fmla="*/ 0 60000 65536"/>
              <a:gd name="T18" fmla="*/ 0 60000 65536"/>
              <a:gd name="T19" fmla="*/ 0 60000 65536"/>
              <a:gd name="T20" fmla="*/ 0 60000 65536"/>
              <a:gd name="T21" fmla="*/ 0 w 5151600"/>
              <a:gd name="T22" fmla="*/ 0 h 2289600"/>
              <a:gd name="T23" fmla="*/ 5151600 w 5151600"/>
              <a:gd name="T24" fmla="*/ 2289600 h 2289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51600" h="2289600">
                <a:moveTo>
                  <a:pt x="0" y="0"/>
                </a:moveTo>
                <a:lnTo>
                  <a:pt x="5151600" y="0"/>
                </a:lnTo>
                <a:lnTo>
                  <a:pt x="5151600" y="2289600"/>
                </a:lnTo>
                <a:lnTo>
                  <a:pt x="1865180" y="2289600"/>
                </a:lnTo>
                <a:lnTo>
                  <a:pt x="1865180" y="1713600"/>
                </a:lnTo>
                <a:lnTo>
                  <a:pt x="0" y="1713600"/>
                </a:lnTo>
                <a:lnTo>
                  <a:pt x="0" y="0"/>
                </a:lnTo>
                <a:close/>
              </a:path>
            </a:pathLst>
          </a:custGeom>
          <a:solidFill>
            <a:srgbClr val="427172">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0252" name="任意多边形 3"/>
          <p:cNvSpPr>
            <a:spLocks noChangeArrowheads="1"/>
          </p:cNvSpPr>
          <p:nvPr/>
        </p:nvSpPr>
        <p:spPr bwMode="auto">
          <a:xfrm>
            <a:off x="885825" y="3432175"/>
            <a:ext cx="5153025" cy="2289175"/>
          </a:xfrm>
          <a:custGeom>
            <a:avLst/>
            <a:gdLst>
              <a:gd name="T0" fmla="*/ 0 w 5151600"/>
              <a:gd name="T1" fmla="*/ 0 h 2289600"/>
              <a:gd name="T2" fmla="*/ 3288241 w 5151600"/>
              <a:gd name="T3" fmla="*/ 0 h 2289600"/>
              <a:gd name="T4" fmla="*/ 3288241 w 5151600"/>
              <a:gd name="T5" fmla="*/ 575786 h 2289600"/>
              <a:gd name="T6" fmla="*/ 5154450 w 5151600"/>
              <a:gd name="T7" fmla="*/ 575786 h 2289600"/>
              <a:gd name="T8" fmla="*/ 5154450 w 5151600"/>
              <a:gd name="T9" fmla="*/ 2288750 h 2289600"/>
              <a:gd name="T10" fmla="*/ 0 w 5151600"/>
              <a:gd name="T11" fmla="*/ 2288750 h 2289600"/>
              <a:gd name="T12" fmla="*/ 0 w 5151600"/>
              <a:gd name="T13" fmla="*/ 0 h 2289600"/>
              <a:gd name="T14" fmla="*/ 0 60000 65536"/>
              <a:gd name="T15" fmla="*/ 0 60000 65536"/>
              <a:gd name="T16" fmla="*/ 0 60000 65536"/>
              <a:gd name="T17" fmla="*/ 0 60000 65536"/>
              <a:gd name="T18" fmla="*/ 0 60000 65536"/>
              <a:gd name="T19" fmla="*/ 0 60000 65536"/>
              <a:gd name="T20" fmla="*/ 0 60000 65536"/>
              <a:gd name="T21" fmla="*/ 0 w 5151600"/>
              <a:gd name="T22" fmla="*/ 0 h 2289600"/>
              <a:gd name="T23" fmla="*/ 5151600 w 5151600"/>
              <a:gd name="T24" fmla="*/ 2289600 h 2289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51600" h="2289600">
                <a:moveTo>
                  <a:pt x="0" y="0"/>
                </a:moveTo>
                <a:lnTo>
                  <a:pt x="3286423" y="0"/>
                </a:lnTo>
                <a:lnTo>
                  <a:pt x="3286423" y="576000"/>
                </a:lnTo>
                <a:lnTo>
                  <a:pt x="5151600" y="576000"/>
                </a:lnTo>
                <a:lnTo>
                  <a:pt x="5151600" y="2289600"/>
                </a:lnTo>
                <a:lnTo>
                  <a:pt x="0" y="2289600"/>
                </a:lnTo>
                <a:lnTo>
                  <a:pt x="0" y="0"/>
                </a:lnTo>
                <a:close/>
              </a:path>
            </a:pathLst>
          </a:custGeom>
          <a:solidFill>
            <a:srgbClr val="427172">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0253" name="任意多边形 4"/>
          <p:cNvSpPr>
            <a:spLocks noChangeArrowheads="1"/>
          </p:cNvSpPr>
          <p:nvPr/>
        </p:nvSpPr>
        <p:spPr bwMode="auto">
          <a:xfrm>
            <a:off x="6149975" y="3432175"/>
            <a:ext cx="5151438" cy="2289175"/>
          </a:xfrm>
          <a:custGeom>
            <a:avLst/>
            <a:gdLst>
              <a:gd name="T0" fmla="*/ 1865062 w 5151600"/>
              <a:gd name="T1" fmla="*/ 0 h 2289600"/>
              <a:gd name="T2" fmla="*/ 5151276 w 5151600"/>
              <a:gd name="T3" fmla="*/ 0 h 2289600"/>
              <a:gd name="T4" fmla="*/ 5151276 w 5151600"/>
              <a:gd name="T5" fmla="*/ 2288750 h 2289600"/>
              <a:gd name="T6" fmla="*/ 0 w 5151600"/>
              <a:gd name="T7" fmla="*/ 2288750 h 2289600"/>
              <a:gd name="T8" fmla="*/ 0 w 5151600"/>
              <a:gd name="T9" fmla="*/ 575786 h 2289600"/>
              <a:gd name="T10" fmla="*/ 1865062 w 5151600"/>
              <a:gd name="T11" fmla="*/ 575786 h 2289600"/>
              <a:gd name="T12" fmla="*/ 1865062 w 5151600"/>
              <a:gd name="T13" fmla="*/ 0 h 2289600"/>
              <a:gd name="T14" fmla="*/ 0 60000 65536"/>
              <a:gd name="T15" fmla="*/ 0 60000 65536"/>
              <a:gd name="T16" fmla="*/ 0 60000 65536"/>
              <a:gd name="T17" fmla="*/ 0 60000 65536"/>
              <a:gd name="T18" fmla="*/ 0 60000 65536"/>
              <a:gd name="T19" fmla="*/ 0 60000 65536"/>
              <a:gd name="T20" fmla="*/ 0 60000 65536"/>
              <a:gd name="T21" fmla="*/ 0 w 5151600"/>
              <a:gd name="T22" fmla="*/ 0 h 2289600"/>
              <a:gd name="T23" fmla="*/ 5151600 w 5151600"/>
              <a:gd name="T24" fmla="*/ 2289600 h 2289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51600" h="2289600">
                <a:moveTo>
                  <a:pt x="1865180" y="0"/>
                </a:moveTo>
                <a:lnTo>
                  <a:pt x="5151600" y="0"/>
                </a:lnTo>
                <a:lnTo>
                  <a:pt x="5151600" y="2289600"/>
                </a:lnTo>
                <a:lnTo>
                  <a:pt x="0" y="2289600"/>
                </a:lnTo>
                <a:lnTo>
                  <a:pt x="0" y="576000"/>
                </a:lnTo>
                <a:lnTo>
                  <a:pt x="1865180" y="576000"/>
                </a:lnTo>
                <a:lnTo>
                  <a:pt x="1865180" y="0"/>
                </a:lnTo>
                <a:close/>
              </a:path>
            </a:pathLst>
          </a:custGeom>
          <a:solidFill>
            <a:srgbClr val="427172">
              <a:alpha val="5999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0254" name="矩形 5"/>
          <p:cNvSpPr>
            <a:spLocks noChangeArrowheads="1"/>
          </p:cNvSpPr>
          <p:nvPr/>
        </p:nvSpPr>
        <p:spPr bwMode="auto">
          <a:xfrm>
            <a:off x="4257675" y="2813050"/>
            <a:ext cx="3673475" cy="1122363"/>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en-US" altLang="zh-CN" sz="4400" b="1">
                <a:solidFill>
                  <a:srgbClr val="3D6869"/>
                </a:solidFill>
                <a:latin typeface="微软雅黑" pitchFamily="34" charset="-122"/>
                <a:ea typeface="微软雅黑" pitchFamily="34" charset="-122"/>
                <a:sym typeface="微软雅黑" pitchFamily="34" charset="-122"/>
              </a:rPr>
              <a:t>SWOT</a:t>
            </a:r>
            <a:r>
              <a:rPr lang="zh-CN" altLang="en-US" sz="4400" b="1">
                <a:solidFill>
                  <a:srgbClr val="3D6869"/>
                </a:solidFill>
                <a:latin typeface="微软雅黑" pitchFamily="34" charset="-122"/>
                <a:ea typeface="微软雅黑" pitchFamily="34" charset="-122"/>
                <a:sym typeface="微软雅黑" pitchFamily="34" charset="-122"/>
              </a:rPr>
              <a:t>分析</a:t>
            </a:r>
          </a:p>
        </p:txBody>
      </p:sp>
      <p:sp>
        <p:nvSpPr>
          <p:cNvPr id="10255" name="矩形 6"/>
          <p:cNvSpPr>
            <a:spLocks noChangeArrowheads="1"/>
          </p:cNvSpPr>
          <p:nvPr/>
        </p:nvSpPr>
        <p:spPr bwMode="auto">
          <a:xfrm>
            <a:off x="882650" y="1035050"/>
            <a:ext cx="735013" cy="733425"/>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en-US" altLang="zh-CN" sz="6000" b="1">
                <a:solidFill>
                  <a:schemeClr val="bg1"/>
                </a:solidFill>
                <a:latin typeface="微软雅黑" pitchFamily="34" charset="-122"/>
                <a:ea typeface="微软雅黑" pitchFamily="34" charset="-122"/>
                <a:sym typeface="微软雅黑" pitchFamily="34" charset="-122"/>
              </a:rPr>
              <a:t>S</a:t>
            </a:r>
            <a:endParaRPr lang="zh-CN" altLang="en-US" sz="6000" b="1">
              <a:solidFill>
                <a:schemeClr val="bg1"/>
              </a:solidFill>
              <a:latin typeface="微软雅黑" pitchFamily="34" charset="-122"/>
              <a:ea typeface="微软雅黑" pitchFamily="34" charset="-122"/>
              <a:sym typeface="微软雅黑" pitchFamily="34" charset="-122"/>
            </a:endParaRPr>
          </a:p>
        </p:txBody>
      </p:sp>
      <p:sp>
        <p:nvSpPr>
          <p:cNvPr id="10256" name="矩形 7"/>
          <p:cNvSpPr>
            <a:spLocks noChangeArrowheads="1"/>
          </p:cNvSpPr>
          <p:nvPr/>
        </p:nvSpPr>
        <p:spPr bwMode="auto">
          <a:xfrm>
            <a:off x="10569575" y="4987925"/>
            <a:ext cx="735013" cy="733425"/>
          </a:xfrm>
          <a:prstGeom prst="rect">
            <a:avLst/>
          </a:prstGeom>
          <a:solidFill>
            <a:srgbClr val="3D686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en-US" altLang="zh-CN" sz="6000" b="1">
                <a:solidFill>
                  <a:schemeClr val="bg1"/>
                </a:solidFill>
                <a:latin typeface="微软雅黑" pitchFamily="34" charset="-122"/>
                <a:ea typeface="微软雅黑" pitchFamily="34" charset="-122"/>
                <a:sym typeface="微软雅黑" pitchFamily="34" charset="-122"/>
              </a:rPr>
              <a:t>O</a:t>
            </a:r>
            <a:endParaRPr lang="zh-CN" altLang="en-US" sz="6000" b="1">
              <a:solidFill>
                <a:schemeClr val="bg1"/>
              </a:solidFill>
              <a:latin typeface="微软雅黑" pitchFamily="34" charset="-122"/>
              <a:ea typeface="微软雅黑" pitchFamily="34" charset="-122"/>
              <a:sym typeface="微软雅黑" pitchFamily="34" charset="-122"/>
            </a:endParaRPr>
          </a:p>
        </p:txBody>
      </p:sp>
      <p:sp>
        <p:nvSpPr>
          <p:cNvPr id="10257" name="矩形 8"/>
          <p:cNvSpPr>
            <a:spLocks noChangeArrowheads="1"/>
          </p:cNvSpPr>
          <p:nvPr/>
        </p:nvSpPr>
        <p:spPr bwMode="auto">
          <a:xfrm>
            <a:off x="10569575" y="1025525"/>
            <a:ext cx="735013" cy="735013"/>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en-US" altLang="zh-CN" sz="4800" b="1">
                <a:solidFill>
                  <a:schemeClr val="bg1"/>
                </a:solidFill>
                <a:latin typeface="微软雅黑" pitchFamily="34" charset="-122"/>
                <a:ea typeface="微软雅黑" pitchFamily="34" charset="-122"/>
                <a:sym typeface="微软雅黑" pitchFamily="34" charset="-122"/>
              </a:rPr>
              <a:t>W</a:t>
            </a:r>
            <a:endParaRPr lang="zh-CN" altLang="en-US" sz="4800" b="1">
              <a:solidFill>
                <a:schemeClr val="bg1"/>
              </a:solidFill>
              <a:latin typeface="微软雅黑" pitchFamily="34" charset="-122"/>
              <a:ea typeface="微软雅黑" pitchFamily="34" charset="-122"/>
              <a:sym typeface="微软雅黑" pitchFamily="34" charset="-122"/>
            </a:endParaRPr>
          </a:p>
        </p:txBody>
      </p:sp>
      <p:sp>
        <p:nvSpPr>
          <p:cNvPr id="10258" name="矩形 9"/>
          <p:cNvSpPr>
            <a:spLocks noChangeArrowheads="1"/>
          </p:cNvSpPr>
          <p:nvPr/>
        </p:nvSpPr>
        <p:spPr bwMode="auto">
          <a:xfrm>
            <a:off x="882650" y="4987925"/>
            <a:ext cx="735013" cy="733425"/>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en-US" altLang="zh-CN" sz="4800" b="1">
                <a:solidFill>
                  <a:schemeClr val="bg1"/>
                </a:solidFill>
                <a:latin typeface="微软雅黑" pitchFamily="34" charset="-122"/>
                <a:ea typeface="微软雅黑" pitchFamily="34" charset="-122"/>
                <a:sym typeface="微软雅黑" pitchFamily="34" charset="-122"/>
              </a:rPr>
              <a:t>T</a:t>
            </a:r>
            <a:endParaRPr lang="zh-CN" altLang="en-US" sz="4800" b="1">
              <a:solidFill>
                <a:schemeClr val="bg1"/>
              </a:solidFill>
              <a:latin typeface="微软雅黑" pitchFamily="34" charset="-122"/>
              <a:ea typeface="微软雅黑" pitchFamily="34" charset="-122"/>
              <a:sym typeface="微软雅黑" pitchFamily="34" charset="-122"/>
            </a:endParaRPr>
          </a:p>
        </p:txBody>
      </p:sp>
      <p:sp>
        <p:nvSpPr>
          <p:cNvPr id="13331" name="矩形 10"/>
          <p:cNvSpPr>
            <a:spLocks noChangeArrowheads="1"/>
          </p:cNvSpPr>
          <p:nvPr/>
        </p:nvSpPr>
        <p:spPr bwMode="auto">
          <a:xfrm>
            <a:off x="1617663" y="1104900"/>
            <a:ext cx="1228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spcBef>
                <a:spcPts val="1000"/>
              </a:spcBef>
              <a:buFont typeface="Arial" pitchFamily="34" charset="0"/>
              <a:buNone/>
            </a:pPr>
            <a:r>
              <a:rPr lang="zh-CN" altLang="en-US" sz="2000" b="1">
                <a:solidFill>
                  <a:srgbClr val="FFA146"/>
                </a:solidFill>
                <a:latin typeface="微软雅黑" pitchFamily="34" charset="-122"/>
                <a:ea typeface="微软雅黑" pitchFamily="34" charset="-122"/>
                <a:sym typeface="微软雅黑" pitchFamily="34" charset="-122"/>
              </a:rPr>
              <a:t>优势</a:t>
            </a:r>
            <a:endParaRPr lang="en-US" sz="2000" b="1">
              <a:solidFill>
                <a:srgbClr val="FFA146"/>
              </a:solidFill>
              <a:latin typeface="微软雅黑" pitchFamily="34" charset="-122"/>
              <a:ea typeface="微软雅黑" pitchFamily="34" charset="-122"/>
              <a:sym typeface="微软雅黑" pitchFamily="34" charset="-122"/>
            </a:endParaRPr>
          </a:p>
        </p:txBody>
      </p:sp>
      <p:sp>
        <p:nvSpPr>
          <p:cNvPr id="13332" name="矩形 11"/>
          <p:cNvSpPr>
            <a:spLocks noChangeArrowheads="1"/>
          </p:cNvSpPr>
          <p:nvPr/>
        </p:nvSpPr>
        <p:spPr bwMode="auto">
          <a:xfrm>
            <a:off x="1617663" y="1420813"/>
            <a:ext cx="12287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buFont typeface="Arial" pitchFamily="34" charset="0"/>
              <a:buNone/>
            </a:pPr>
            <a:r>
              <a:rPr lang="en-US" altLang="zh-CN" sz="1400">
                <a:solidFill>
                  <a:srgbClr val="FFA146"/>
                </a:solidFill>
                <a:latin typeface="微软雅黑" pitchFamily="34" charset="-122"/>
                <a:ea typeface="微软雅黑" pitchFamily="34" charset="-122"/>
                <a:sym typeface="微软雅黑" pitchFamily="34" charset="-122"/>
              </a:rPr>
              <a:t>strengths</a:t>
            </a:r>
            <a:endParaRPr lang="zh-CN" altLang="en-US" sz="1400">
              <a:solidFill>
                <a:srgbClr val="FFA146"/>
              </a:solidFill>
              <a:latin typeface="微软雅黑" pitchFamily="34" charset="-122"/>
              <a:ea typeface="微软雅黑" pitchFamily="34" charset="-122"/>
              <a:sym typeface="微软雅黑" pitchFamily="34" charset="-122"/>
            </a:endParaRPr>
          </a:p>
        </p:txBody>
      </p:sp>
      <p:sp>
        <p:nvSpPr>
          <p:cNvPr id="13333" name="矩形 12"/>
          <p:cNvSpPr>
            <a:spLocks noChangeArrowheads="1"/>
          </p:cNvSpPr>
          <p:nvPr/>
        </p:nvSpPr>
        <p:spPr bwMode="auto">
          <a:xfrm>
            <a:off x="9340850" y="1152525"/>
            <a:ext cx="1230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r">
              <a:spcBef>
                <a:spcPts val="1000"/>
              </a:spcBef>
              <a:buFont typeface="Arial" pitchFamily="34" charset="0"/>
              <a:buNone/>
            </a:pPr>
            <a:r>
              <a:rPr lang="zh-CN" altLang="en-US" sz="2000" b="1">
                <a:solidFill>
                  <a:srgbClr val="FF4664"/>
                </a:solidFill>
                <a:latin typeface="微软雅黑" pitchFamily="34" charset="-122"/>
                <a:ea typeface="微软雅黑" pitchFamily="34" charset="-122"/>
                <a:sym typeface="微软雅黑" pitchFamily="34" charset="-122"/>
              </a:rPr>
              <a:t>劣势</a:t>
            </a:r>
            <a:endParaRPr lang="en-US" sz="2000" b="1">
              <a:solidFill>
                <a:srgbClr val="FF4664"/>
              </a:solidFill>
              <a:latin typeface="微软雅黑" pitchFamily="34" charset="-122"/>
              <a:ea typeface="微软雅黑" pitchFamily="34" charset="-122"/>
              <a:sym typeface="微软雅黑" pitchFamily="34" charset="-122"/>
            </a:endParaRPr>
          </a:p>
        </p:txBody>
      </p:sp>
      <p:sp>
        <p:nvSpPr>
          <p:cNvPr id="13334" name="矩形 13"/>
          <p:cNvSpPr>
            <a:spLocks noChangeArrowheads="1"/>
          </p:cNvSpPr>
          <p:nvPr/>
        </p:nvSpPr>
        <p:spPr bwMode="auto">
          <a:xfrm>
            <a:off x="9340850" y="1468438"/>
            <a:ext cx="12303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r">
              <a:buFont typeface="Arial" pitchFamily="34" charset="0"/>
              <a:buNone/>
            </a:pPr>
            <a:r>
              <a:rPr lang="en-US" altLang="zh-CN" sz="1400">
                <a:solidFill>
                  <a:srgbClr val="FF4664"/>
                </a:solidFill>
                <a:latin typeface="微软雅黑" pitchFamily="34" charset="-122"/>
                <a:ea typeface="微软雅黑" pitchFamily="34" charset="-122"/>
                <a:sym typeface="微软雅黑" pitchFamily="34" charset="-122"/>
              </a:rPr>
              <a:t>Weakness</a:t>
            </a:r>
            <a:endParaRPr lang="zh-CN" altLang="en-US" sz="1400">
              <a:solidFill>
                <a:srgbClr val="FF4664"/>
              </a:solidFill>
              <a:latin typeface="微软雅黑" pitchFamily="34" charset="-122"/>
              <a:ea typeface="微软雅黑" pitchFamily="34" charset="-122"/>
              <a:sym typeface="微软雅黑" pitchFamily="34" charset="-122"/>
            </a:endParaRPr>
          </a:p>
        </p:txBody>
      </p:sp>
      <p:sp>
        <p:nvSpPr>
          <p:cNvPr id="13335" name="矩形 14"/>
          <p:cNvSpPr>
            <a:spLocks noChangeArrowheads="1"/>
          </p:cNvSpPr>
          <p:nvPr/>
        </p:nvSpPr>
        <p:spPr bwMode="auto">
          <a:xfrm>
            <a:off x="9340850" y="4994275"/>
            <a:ext cx="1230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r">
              <a:spcBef>
                <a:spcPts val="1000"/>
              </a:spcBef>
              <a:buFont typeface="Arial" pitchFamily="34" charset="0"/>
              <a:buNone/>
            </a:pPr>
            <a:r>
              <a:rPr lang="zh-CN" altLang="en-US" sz="2000" b="1">
                <a:solidFill>
                  <a:srgbClr val="3D6869"/>
                </a:solidFill>
                <a:latin typeface="微软雅黑" pitchFamily="34" charset="-122"/>
                <a:ea typeface="微软雅黑" pitchFamily="34" charset="-122"/>
                <a:sym typeface="微软雅黑" pitchFamily="34" charset="-122"/>
              </a:rPr>
              <a:t>机会</a:t>
            </a:r>
            <a:endParaRPr lang="en-US" sz="2000" b="1">
              <a:solidFill>
                <a:srgbClr val="3D6869"/>
              </a:solidFill>
              <a:latin typeface="微软雅黑" pitchFamily="34" charset="-122"/>
              <a:ea typeface="微软雅黑" pitchFamily="34" charset="-122"/>
              <a:sym typeface="微软雅黑" pitchFamily="34" charset="-122"/>
            </a:endParaRPr>
          </a:p>
        </p:txBody>
      </p:sp>
      <p:sp>
        <p:nvSpPr>
          <p:cNvPr id="13336" name="矩形 15"/>
          <p:cNvSpPr>
            <a:spLocks noChangeArrowheads="1"/>
          </p:cNvSpPr>
          <p:nvPr/>
        </p:nvSpPr>
        <p:spPr bwMode="auto">
          <a:xfrm>
            <a:off x="9166225" y="5308600"/>
            <a:ext cx="14033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r">
              <a:buFont typeface="Arial" pitchFamily="34" charset="0"/>
              <a:buNone/>
            </a:pPr>
            <a:r>
              <a:rPr lang="en-US" altLang="zh-CN" sz="1400">
                <a:solidFill>
                  <a:srgbClr val="3D6869"/>
                </a:solidFill>
                <a:latin typeface="微软雅黑" pitchFamily="34" charset="-122"/>
                <a:ea typeface="微软雅黑" pitchFamily="34" charset="-122"/>
                <a:sym typeface="微软雅黑" pitchFamily="34" charset="-122"/>
              </a:rPr>
              <a:t>Opportunity</a:t>
            </a:r>
            <a:endParaRPr lang="zh-CN" altLang="en-US" sz="1400">
              <a:solidFill>
                <a:srgbClr val="3D6869"/>
              </a:solidFill>
              <a:latin typeface="微软雅黑" pitchFamily="34" charset="-122"/>
              <a:ea typeface="微软雅黑" pitchFamily="34" charset="-122"/>
              <a:sym typeface="微软雅黑" pitchFamily="34" charset="-122"/>
            </a:endParaRPr>
          </a:p>
        </p:txBody>
      </p:sp>
      <p:sp>
        <p:nvSpPr>
          <p:cNvPr id="13337" name="矩形 16"/>
          <p:cNvSpPr>
            <a:spLocks noChangeArrowheads="1"/>
          </p:cNvSpPr>
          <p:nvPr/>
        </p:nvSpPr>
        <p:spPr bwMode="auto">
          <a:xfrm>
            <a:off x="1617663" y="5005388"/>
            <a:ext cx="1228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spcBef>
                <a:spcPts val="1000"/>
              </a:spcBef>
              <a:buFont typeface="Arial" pitchFamily="34" charset="0"/>
              <a:buNone/>
            </a:pPr>
            <a:r>
              <a:rPr lang="zh-CN" altLang="en-US" sz="2000" b="1">
                <a:solidFill>
                  <a:srgbClr val="22F2CC"/>
                </a:solidFill>
                <a:latin typeface="微软雅黑" pitchFamily="34" charset="-122"/>
                <a:ea typeface="微软雅黑" pitchFamily="34" charset="-122"/>
                <a:sym typeface="微软雅黑" pitchFamily="34" charset="-122"/>
              </a:rPr>
              <a:t>威胁</a:t>
            </a:r>
            <a:endParaRPr lang="en-US" sz="2000" b="1">
              <a:solidFill>
                <a:srgbClr val="22F2CC"/>
              </a:solidFill>
              <a:latin typeface="微软雅黑" pitchFamily="34" charset="-122"/>
              <a:ea typeface="微软雅黑" pitchFamily="34" charset="-122"/>
              <a:sym typeface="微软雅黑" pitchFamily="34" charset="-122"/>
            </a:endParaRPr>
          </a:p>
        </p:txBody>
      </p:sp>
      <p:sp>
        <p:nvSpPr>
          <p:cNvPr id="13338" name="矩形 17"/>
          <p:cNvSpPr>
            <a:spLocks noChangeArrowheads="1"/>
          </p:cNvSpPr>
          <p:nvPr/>
        </p:nvSpPr>
        <p:spPr bwMode="auto">
          <a:xfrm>
            <a:off x="1617663" y="5321300"/>
            <a:ext cx="15541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buFont typeface="Arial" pitchFamily="34" charset="0"/>
              <a:buNone/>
            </a:pPr>
            <a:r>
              <a:rPr lang="en-US" altLang="zh-CN" sz="1400">
                <a:solidFill>
                  <a:srgbClr val="22F2CC"/>
                </a:solidFill>
                <a:latin typeface="微软雅黑" pitchFamily="34" charset="-122"/>
                <a:ea typeface="微软雅黑" pitchFamily="34" charset="-122"/>
                <a:sym typeface="微软雅黑" pitchFamily="34" charset="-122"/>
              </a:rPr>
              <a:t>Threat</a:t>
            </a:r>
            <a:endParaRPr lang="zh-CN" altLang="en-US" sz="1400">
              <a:solidFill>
                <a:srgbClr val="22F2CC"/>
              </a:solidFill>
              <a:latin typeface="微软雅黑" pitchFamily="34" charset="-122"/>
              <a:ea typeface="微软雅黑" pitchFamily="34" charset="-122"/>
              <a:sym typeface="微软雅黑" pitchFamily="34" charset="-122"/>
            </a:endParaRPr>
          </a:p>
        </p:txBody>
      </p:sp>
      <p:sp>
        <p:nvSpPr>
          <p:cNvPr id="10267" name="矩形 18"/>
          <p:cNvSpPr>
            <a:spLocks noChangeArrowheads="1"/>
          </p:cNvSpPr>
          <p:nvPr/>
        </p:nvSpPr>
        <p:spPr bwMode="auto">
          <a:xfrm>
            <a:off x="1319213" y="1817688"/>
            <a:ext cx="23971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p:txBody>
      </p:sp>
      <p:sp>
        <p:nvSpPr>
          <p:cNvPr id="10268" name="矩形 19"/>
          <p:cNvSpPr>
            <a:spLocks noChangeArrowheads="1"/>
          </p:cNvSpPr>
          <p:nvPr/>
        </p:nvSpPr>
        <p:spPr bwMode="auto">
          <a:xfrm>
            <a:off x="8142288" y="1817688"/>
            <a:ext cx="23971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p:txBody>
      </p:sp>
      <p:sp>
        <p:nvSpPr>
          <p:cNvPr id="10269" name="矩形 20"/>
          <p:cNvSpPr>
            <a:spLocks noChangeArrowheads="1"/>
          </p:cNvSpPr>
          <p:nvPr/>
        </p:nvSpPr>
        <p:spPr bwMode="auto">
          <a:xfrm>
            <a:off x="8142288" y="3540125"/>
            <a:ext cx="2397125"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p:txBody>
      </p:sp>
      <p:sp>
        <p:nvSpPr>
          <p:cNvPr id="10270" name="矩形 21"/>
          <p:cNvSpPr>
            <a:spLocks noChangeArrowheads="1"/>
          </p:cNvSpPr>
          <p:nvPr/>
        </p:nvSpPr>
        <p:spPr bwMode="auto">
          <a:xfrm>
            <a:off x="1319213" y="3514725"/>
            <a:ext cx="23971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lnSpc>
                <a:spcPct val="150000"/>
              </a:lnSpc>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p:txBody>
      </p:sp>
      <p:sp>
        <p:nvSpPr>
          <p:cNvPr id="10271" name="灯片编号占位符 25"/>
          <p:cNvSpPr>
            <a:spLocks noChangeArrowheads="1"/>
          </p:cNvSpPr>
          <p:nvPr/>
        </p:nvSpPr>
        <p:spPr bwMode="auto">
          <a:xfrm>
            <a:off x="11757025" y="5805488"/>
            <a:ext cx="4349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fld id="{4FA74A4D-891C-4EDC-8DF3-1C8833F6B040}" type="slidenum">
              <a:rPr lang="en-US" altLang="zh-CN">
                <a:solidFill>
                  <a:srgbClr val="000000"/>
                </a:solidFill>
                <a:latin typeface="Calibri" pitchFamily="34" charset="0"/>
                <a:cs typeface="Calibri" pitchFamily="34" charset="0"/>
                <a:sym typeface="Calibri" pitchFamily="34" charset="0"/>
              </a:rPr>
              <a:pPr>
                <a:buFont typeface="Arial" pitchFamily="34" charset="0"/>
                <a:buNone/>
              </a:pPr>
              <a:t>10</a:t>
            </a:fld>
            <a:endParaRPr lang="en-US" altLang="zh-CN">
              <a:latin typeface="Calibri" pitchFamily="34" charset="0"/>
              <a:sym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100"/>
                                  </p:stCondLst>
                                  <p:childTnLst>
                                    <p:set>
                                      <p:cBhvr>
                                        <p:cTn id="6" dur="1" fill="hold">
                                          <p:stCondLst>
                                            <p:cond delay="0"/>
                                          </p:stCondLst>
                                        </p:cTn>
                                        <p:tgtEl>
                                          <p:spTgt spid="13331"/>
                                        </p:tgtEl>
                                        <p:attrNameLst>
                                          <p:attrName>style.visibility</p:attrName>
                                        </p:attrNameLst>
                                      </p:cBhvr>
                                      <p:to>
                                        <p:strVal val="visible"/>
                                      </p:to>
                                    </p:set>
                                    <p:animEffect>
                                      <p:cBhvr>
                                        <p:cTn id="7" dur="500"/>
                                        <p:tgtEl>
                                          <p:spTgt spid="13331"/>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3332"/>
                                        </p:tgtEl>
                                        <p:attrNameLst>
                                          <p:attrName>style.visibility</p:attrName>
                                        </p:attrNameLst>
                                      </p:cBhvr>
                                      <p:to>
                                        <p:strVal val="visible"/>
                                      </p:to>
                                    </p:set>
                                    <p:animEffect>
                                      <p:cBhvr>
                                        <p:cTn id="10" dur="500"/>
                                        <p:tgtEl>
                                          <p:spTgt spid="13332"/>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13333"/>
                                        </p:tgtEl>
                                        <p:attrNameLst>
                                          <p:attrName>style.visibility</p:attrName>
                                        </p:attrNameLst>
                                      </p:cBhvr>
                                      <p:to>
                                        <p:strVal val="visible"/>
                                      </p:to>
                                    </p:set>
                                    <p:animEffect>
                                      <p:cBhvr>
                                        <p:cTn id="13" dur="500"/>
                                        <p:tgtEl>
                                          <p:spTgt spid="13333"/>
                                        </p:tgtEl>
                                      </p:cBhvr>
                                    </p:animEffect>
                                  </p:childTnLst>
                                </p:cTn>
                              </p:par>
                              <p:par>
                                <p:cTn id="14" presetID="10" presetClass="entr" presetSubtype="0" fill="hold" grpId="0" nodeType="withEffect">
                                  <p:stCondLst>
                                    <p:cond delay="100"/>
                                  </p:stCondLst>
                                  <p:childTnLst>
                                    <p:set>
                                      <p:cBhvr>
                                        <p:cTn id="15" dur="1" fill="hold">
                                          <p:stCondLst>
                                            <p:cond delay="0"/>
                                          </p:stCondLst>
                                        </p:cTn>
                                        <p:tgtEl>
                                          <p:spTgt spid="13334"/>
                                        </p:tgtEl>
                                        <p:attrNameLst>
                                          <p:attrName>style.visibility</p:attrName>
                                        </p:attrNameLst>
                                      </p:cBhvr>
                                      <p:to>
                                        <p:strVal val="visible"/>
                                      </p:to>
                                    </p:set>
                                    <p:animEffect>
                                      <p:cBhvr>
                                        <p:cTn id="16" dur="500"/>
                                        <p:tgtEl>
                                          <p:spTgt spid="13334"/>
                                        </p:tgtEl>
                                      </p:cBhvr>
                                    </p:animEffect>
                                  </p:childTnLst>
                                </p:cTn>
                              </p:par>
                              <p:par>
                                <p:cTn id="17" presetID="10" presetClass="entr" presetSubtype="0" fill="hold" grpId="0" nodeType="withEffect">
                                  <p:stCondLst>
                                    <p:cond delay="100"/>
                                  </p:stCondLst>
                                  <p:childTnLst>
                                    <p:set>
                                      <p:cBhvr>
                                        <p:cTn id="18" dur="1" fill="hold">
                                          <p:stCondLst>
                                            <p:cond delay="0"/>
                                          </p:stCondLst>
                                        </p:cTn>
                                        <p:tgtEl>
                                          <p:spTgt spid="13335"/>
                                        </p:tgtEl>
                                        <p:attrNameLst>
                                          <p:attrName>style.visibility</p:attrName>
                                        </p:attrNameLst>
                                      </p:cBhvr>
                                      <p:to>
                                        <p:strVal val="visible"/>
                                      </p:to>
                                    </p:set>
                                    <p:animEffect>
                                      <p:cBhvr>
                                        <p:cTn id="19" dur="500"/>
                                        <p:tgtEl>
                                          <p:spTgt spid="13335"/>
                                        </p:tgtEl>
                                      </p:cBhvr>
                                    </p:animEffect>
                                  </p:childTnLst>
                                </p:cTn>
                              </p:par>
                              <p:par>
                                <p:cTn id="20" presetID="10" presetClass="entr" presetSubtype="0" fill="hold" grpId="0" nodeType="withEffect">
                                  <p:stCondLst>
                                    <p:cond delay="100"/>
                                  </p:stCondLst>
                                  <p:childTnLst>
                                    <p:set>
                                      <p:cBhvr>
                                        <p:cTn id="21" dur="1" fill="hold">
                                          <p:stCondLst>
                                            <p:cond delay="0"/>
                                          </p:stCondLst>
                                        </p:cTn>
                                        <p:tgtEl>
                                          <p:spTgt spid="13336"/>
                                        </p:tgtEl>
                                        <p:attrNameLst>
                                          <p:attrName>style.visibility</p:attrName>
                                        </p:attrNameLst>
                                      </p:cBhvr>
                                      <p:to>
                                        <p:strVal val="visible"/>
                                      </p:to>
                                    </p:set>
                                    <p:animEffect>
                                      <p:cBhvr>
                                        <p:cTn id="22" dur="500"/>
                                        <p:tgtEl>
                                          <p:spTgt spid="13336"/>
                                        </p:tgtEl>
                                      </p:cBhvr>
                                    </p:animEffect>
                                  </p:childTnLst>
                                </p:cTn>
                              </p:par>
                              <p:par>
                                <p:cTn id="23" presetID="10" presetClass="entr" presetSubtype="0" fill="hold" grpId="0" nodeType="withEffect">
                                  <p:stCondLst>
                                    <p:cond delay="100"/>
                                  </p:stCondLst>
                                  <p:childTnLst>
                                    <p:set>
                                      <p:cBhvr>
                                        <p:cTn id="24" dur="1" fill="hold">
                                          <p:stCondLst>
                                            <p:cond delay="0"/>
                                          </p:stCondLst>
                                        </p:cTn>
                                        <p:tgtEl>
                                          <p:spTgt spid="13337"/>
                                        </p:tgtEl>
                                        <p:attrNameLst>
                                          <p:attrName>style.visibility</p:attrName>
                                        </p:attrNameLst>
                                      </p:cBhvr>
                                      <p:to>
                                        <p:strVal val="visible"/>
                                      </p:to>
                                    </p:set>
                                    <p:animEffect>
                                      <p:cBhvr>
                                        <p:cTn id="25" dur="500"/>
                                        <p:tgtEl>
                                          <p:spTgt spid="13337"/>
                                        </p:tgtEl>
                                      </p:cBhvr>
                                    </p:animEffect>
                                  </p:childTnLst>
                                </p:cTn>
                              </p:par>
                              <p:par>
                                <p:cTn id="26" presetID="10" presetClass="entr" presetSubtype="0" fill="hold" grpId="0" nodeType="withEffect">
                                  <p:stCondLst>
                                    <p:cond delay="100"/>
                                  </p:stCondLst>
                                  <p:childTnLst>
                                    <p:set>
                                      <p:cBhvr>
                                        <p:cTn id="27" dur="1" fill="hold">
                                          <p:stCondLst>
                                            <p:cond delay="0"/>
                                          </p:stCondLst>
                                        </p:cTn>
                                        <p:tgtEl>
                                          <p:spTgt spid="13338"/>
                                        </p:tgtEl>
                                        <p:attrNameLst>
                                          <p:attrName>style.visibility</p:attrName>
                                        </p:attrNameLst>
                                      </p:cBhvr>
                                      <p:to>
                                        <p:strVal val="visible"/>
                                      </p:to>
                                    </p:set>
                                    <p:animEffect>
                                      <p:cBhvr>
                                        <p:cTn id="28" dur="500"/>
                                        <p:tgtEl>
                                          <p:spTgt spid="13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31" grpId="0" bldLvl="0" autoUpdateAnimBg="0"/>
      <p:bldP spid="13332" grpId="0" bldLvl="0" autoUpdateAnimBg="0"/>
      <p:bldP spid="13333" grpId="0" bldLvl="0" autoUpdateAnimBg="0"/>
      <p:bldP spid="13334" grpId="0" bldLvl="0" autoUpdateAnimBg="0"/>
      <p:bldP spid="13335" grpId="0" bldLvl="0" autoUpdateAnimBg="0"/>
      <p:bldP spid="13336" grpId="0" bldLvl="0" autoUpdateAnimBg="0"/>
      <p:bldP spid="13337" grpId="0" bldLvl="0" autoUpdateAnimBg="0"/>
      <p:bldP spid="13338"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1267"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1268"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1269"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1270"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1271"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1272"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1273"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1274" name="TextBox 15"/>
          <p:cNvSpPr>
            <a:spLocks noChangeArrowheads="1"/>
          </p:cNvSpPr>
          <p:nvPr/>
        </p:nvSpPr>
        <p:spPr bwMode="auto">
          <a:xfrm>
            <a:off x="4959350" y="1736725"/>
            <a:ext cx="5838825" cy="1385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11275" name="TextBox 15"/>
          <p:cNvSpPr>
            <a:spLocks noChangeArrowheads="1"/>
          </p:cNvSpPr>
          <p:nvPr/>
        </p:nvSpPr>
        <p:spPr bwMode="auto">
          <a:xfrm>
            <a:off x="1954213" y="4505325"/>
            <a:ext cx="4343400" cy="1062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a:t>
            </a:r>
          </a:p>
        </p:txBody>
      </p:sp>
      <p:sp>
        <p:nvSpPr>
          <p:cNvPr id="11276" name="矩形 33"/>
          <p:cNvSpPr>
            <a:spLocks noChangeArrowheads="1"/>
          </p:cNvSpPr>
          <p:nvPr/>
        </p:nvSpPr>
        <p:spPr bwMode="auto">
          <a:xfrm>
            <a:off x="5033963" y="1138238"/>
            <a:ext cx="4699000" cy="584200"/>
          </a:xfrm>
          <a:prstGeom prst="rect">
            <a:avLst/>
          </a:prstGeom>
          <a:solidFill>
            <a:srgbClr val="FFA14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3200" b="1">
                <a:solidFill>
                  <a:schemeClr val="bg1"/>
                </a:solidFill>
                <a:latin typeface="微软雅黑" pitchFamily="34" charset="-122"/>
                <a:ea typeface="微软雅黑" pitchFamily="34" charset="-122"/>
                <a:sym typeface="微软雅黑" pitchFamily="34" charset="-122"/>
              </a:rPr>
              <a:t>这里输入简单的文字概述</a:t>
            </a:r>
            <a:endParaRPr lang="zh-CN" altLang="en-US" sz="3200" b="1">
              <a:solidFill>
                <a:schemeClr val="bg1"/>
              </a:solidFill>
              <a:latin typeface="Calibri" pitchFamily="34" charset="0"/>
              <a:sym typeface="宋体" pitchFamily="2" charset="-122"/>
            </a:endParaRPr>
          </a:p>
        </p:txBody>
      </p:sp>
      <p:sp>
        <p:nvSpPr>
          <p:cNvPr id="11277" name="矩形 34"/>
          <p:cNvSpPr>
            <a:spLocks noChangeArrowheads="1"/>
          </p:cNvSpPr>
          <p:nvPr/>
        </p:nvSpPr>
        <p:spPr bwMode="auto">
          <a:xfrm>
            <a:off x="2727325" y="3984625"/>
            <a:ext cx="3570288" cy="461963"/>
          </a:xfrm>
          <a:prstGeom prst="rect">
            <a:avLst/>
          </a:prstGeom>
          <a:solidFill>
            <a:srgbClr val="22F2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400" b="1">
                <a:solidFill>
                  <a:schemeClr val="bg1"/>
                </a:solidFill>
                <a:latin typeface="微软雅黑" pitchFamily="34" charset="-122"/>
                <a:ea typeface="微软雅黑" pitchFamily="34" charset="-122"/>
                <a:sym typeface="微软雅黑" pitchFamily="34" charset="-122"/>
              </a:rPr>
              <a:t>这里输入简单的文字概述</a:t>
            </a:r>
            <a:endParaRPr lang="zh-CN" altLang="en-US" sz="2400" b="1">
              <a:solidFill>
                <a:schemeClr val="bg1"/>
              </a:solidFill>
              <a:latin typeface="Calibri" pitchFamily="34" charset="0"/>
              <a:sym typeface="宋体" pitchFamily="2" charset="-122"/>
            </a:endParaRPr>
          </a:p>
        </p:txBody>
      </p:sp>
      <p:pic>
        <p:nvPicPr>
          <p:cNvPr id="11278" name="图片 13"/>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790575" y="904875"/>
            <a:ext cx="3505200" cy="2209800"/>
          </a:xfrm>
          <a:prstGeom prst="rect">
            <a:avLst/>
          </a:pr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11279" name="图片 14"/>
          <p:cNvPicPr>
            <a:picLocks noChangeAspect="1" noChangeArrowheads="1"/>
          </p:cNvPicPr>
          <p:nvPr/>
        </p:nvPicPr>
        <p:blipFill>
          <a:blip r:embed="rId3">
            <a:extLst>
              <a:ext uri="{28A0092B-C50C-407E-A947-70E740481C1C}">
                <a14:useLocalDpi xmlns:a14="http://schemas.microsoft.com/office/drawing/2010/main" val="0"/>
              </a:ext>
            </a:extLst>
          </a:blip>
          <a:srcRect r="577" b="4575"/>
          <a:stretch>
            <a:fillRect/>
          </a:stretch>
        </p:blipFill>
        <p:spPr bwMode="auto">
          <a:xfrm>
            <a:off x="7050088" y="3622675"/>
            <a:ext cx="3573462" cy="2241550"/>
          </a:xfrm>
          <a:prstGeom prst="rect">
            <a:avLst/>
          </a:prstGeom>
          <a:noFill/>
          <a:ln w="9525">
            <a:solidFill>
              <a:schemeClr val="bg1"/>
            </a:solidFill>
            <a:bevel/>
            <a:headEnd/>
            <a:tailEnd/>
          </a:ln>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291"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292"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293"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294"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295"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296"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297"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298" name="圆角矩形 6"/>
          <p:cNvSpPr>
            <a:spLocks noChangeArrowheads="1"/>
          </p:cNvSpPr>
          <p:nvPr/>
        </p:nvSpPr>
        <p:spPr bwMode="auto">
          <a:xfrm>
            <a:off x="1681163" y="1155700"/>
            <a:ext cx="8724900" cy="1365250"/>
          </a:xfrm>
          <a:prstGeom prst="roundRect">
            <a:avLst>
              <a:gd name="adj" fmla="val 16667"/>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299" name="圆角矩形 25"/>
          <p:cNvSpPr>
            <a:spLocks noChangeArrowheads="1"/>
          </p:cNvSpPr>
          <p:nvPr/>
        </p:nvSpPr>
        <p:spPr bwMode="auto">
          <a:xfrm>
            <a:off x="1681163" y="2746375"/>
            <a:ext cx="8724900" cy="1365250"/>
          </a:xfrm>
          <a:prstGeom prst="roundRect">
            <a:avLst>
              <a:gd name="adj" fmla="val 16667"/>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300" name="圆角矩形 26"/>
          <p:cNvSpPr>
            <a:spLocks noChangeArrowheads="1"/>
          </p:cNvSpPr>
          <p:nvPr/>
        </p:nvSpPr>
        <p:spPr bwMode="auto">
          <a:xfrm>
            <a:off x="1681163" y="4337050"/>
            <a:ext cx="8724900" cy="1365250"/>
          </a:xfrm>
          <a:prstGeom prst="roundRect">
            <a:avLst>
              <a:gd name="adj" fmla="val 16667"/>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301" name="矩形 27"/>
          <p:cNvSpPr>
            <a:spLocks noChangeArrowheads="1"/>
          </p:cNvSpPr>
          <p:nvPr/>
        </p:nvSpPr>
        <p:spPr bwMode="auto">
          <a:xfrm>
            <a:off x="3181350" y="2746375"/>
            <a:ext cx="6937375" cy="1365250"/>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12302" name="矩形 28"/>
          <p:cNvSpPr>
            <a:spLocks noChangeArrowheads="1"/>
          </p:cNvSpPr>
          <p:nvPr/>
        </p:nvSpPr>
        <p:spPr bwMode="auto">
          <a:xfrm>
            <a:off x="3181350" y="1163638"/>
            <a:ext cx="6937375" cy="1365250"/>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303" name="矩形 29"/>
          <p:cNvSpPr>
            <a:spLocks noChangeArrowheads="1"/>
          </p:cNvSpPr>
          <p:nvPr/>
        </p:nvSpPr>
        <p:spPr bwMode="auto">
          <a:xfrm>
            <a:off x="3181350" y="4341813"/>
            <a:ext cx="6937375" cy="1365250"/>
          </a:xfrm>
          <a:prstGeom prst="rect">
            <a:avLst/>
          </a:prstGeom>
          <a:solidFill>
            <a:srgbClr val="FFFFFF">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2304" name="KSO_Shape"/>
          <p:cNvSpPr>
            <a:spLocks noChangeArrowheads="1"/>
          </p:cNvSpPr>
          <p:nvPr/>
        </p:nvSpPr>
        <p:spPr bwMode="auto">
          <a:xfrm>
            <a:off x="2149475" y="1335088"/>
            <a:ext cx="563563" cy="979487"/>
          </a:xfrm>
          <a:custGeom>
            <a:avLst/>
            <a:gdLst>
              <a:gd name="T0" fmla="*/ 21294 w 3238500"/>
              <a:gd name="T1" fmla="*/ 133857 h 5638341"/>
              <a:gd name="T2" fmla="*/ 76777 w 3238500"/>
              <a:gd name="T3" fmla="*/ 133857 h 5638341"/>
              <a:gd name="T4" fmla="*/ 76777 w 3238500"/>
              <a:gd name="T5" fmla="*/ 146014 h 5638341"/>
              <a:gd name="T6" fmla="*/ 21294 w 3238500"/>
              <a:gd name="T7" fmla="*/ 146014 h 5638341"/>
              <a:gd name="T8" fmla="*/ 21294 w 3238500"/>
              <a:gd name="T9" fmla="*/ 110906 h 5638341"/>
              <a:gd name="T10" fmla="*/ 76777 w 3238500"/>
              <a:gd name="T11" fmla="*/ 110906 h 5638341"/>
              <a:gd name="T12" fmla="*/ 76777 w 3238500"/>
              <a:gd name="T13" fmla="*/ 123063 h 5638341"/>
              <a:gd name="T14" fmla="*/ 21294 w 3238500"/>
              <a:gd name="T15" fmla="*/ 123063 h 5638341"/>
              <a:gd name="T16" fmla="*/ 21294 w 3238500"/>
              <a:gd name="T17" fmla="*/ 87955 h 5638341"/>
              <a:gd name="T18" fmla="*/ 76777 w 3238500"/>
              <a:gd name="T19" fmla="*/ 87955 h 5638341"/>
              <a:gd name="T20" fmla="*/ 76777 w 3238500"/>
              <a:gd name="T21" fmla="*/ 100112 h 5638341"/>
              <a:gd name="T22" fmla="*/ 21294 w 3238500"/>
              <a:gd name="T23" fmla="*/ 100112 h 5638341"/>
              <a:gd name="T24" fmla="*/ 21294 w 3238500"/>
              <a:gd name="T25" fmla="*/ 65003 h 5638341"/>
              <a:gd name="T26" fmla="*/ 76777 w 3238500"/>
              <a:gd name="T27" fmla="*/ 65003 h 5638341"/>
              <a:gd name="T28" fmla="*/ 76777 w 3238500"/>
              <a:gd name="T29" fmla="*/ 77161 h 5638341"/>
              <a:gd name="T30" fmla="*/ 21294 w 3238500"/>
              <a:gd name="T31" fmla="*/ 77161 h 5638341"/>
              <a:gd name="T32" fmla="*/ 21294 w 3238500"/>
              <a:gd name="T33" fmla="*/ 42052 h 5638341"/>
              <a:gd name="T34" fmla="*/ 76777 w 3238500"/>
              <a:gd name="T35" fmla="*/ 42052 h 5638341"/>
              <a:gd name="T36" fmla="*/ 76777 w 3238500"/>
              <a:gd name="T37" fmla="*/ 54209 h 5638341"/>
              <a:gd name="T38" fmla="*/ 21294 w 3238500"/>
              <a:gd name="T39" fmla="*/ 54209 h 5638341"/>
              <a:gd name="T40" fmla="*/ 16531 w 3238500"/>
              <a:gd name="T41" fmla="*/ 25795 h 5638341"/>
              <a:gd name="T42" fmla="*/ 10757 w 3238500"/>
              <a:gd name="T43" fmla="*/ 31549 h 5638341"/>
              <a:gd name="T44" fmla="*/ 10757 w 3238500"/>
              <a:gd name="T45" fmla="*/ 154375 h 5638341"/>
              <a:gd name="T46" fmla="*/ 16531 w 3238500"/>
              <a:gd name="T47" fmla="*/ 160129 h 5638341"/>
              <a:gd name="T48" fmla="*/ 81540 w 3238500"/>
              <a:gd name="T49" fmla="*/ 160129 h 5638341"/>
              <a:gd name="T50" fmla="*/ 87314 w 3238500"/>
              <a:gd name="T51" fmla="*/ 154375 h 5638341"/>
              <a:gd name="T52" fmla="*/ 87314 w 3238500"/>
              <a:gd name="T53" fmla="*/ 31549 h 5638341"/>
              <a:gd name="T54" fmla="*/ 81540 w 3238500"/>
              <a:gd name="T55" fmla="*/ 25795 h 5638341"/>
              <a:gd name="T56" fmla="*/ 31956 w 3238500"/>
              <a:gd name="T57" fmla="*/ 0 h 5638341"/>
              <a:gd name="T58" fmla="*/ 66548 w 3238500"/>
              <a:gd name="T59" fmla="*/ 0 h 5638341"/>
              <a:gd name="T60" fmla="*/ 70597 w 3238500"/>
              <a:gd name="T61" fmla="*/ 4035 h 5638341"/>
              <a:gd name="T62" fmla="*/ 70597 w 3238500"/>
              <a:gd name="T63" fmla="*/ 15769 h 5638341"/>
              <a:gd name="T64" fmla="*/ 82312 w 3238500"/>
              <a:gd name="T65" fmla="*/ 15769 h 5638341"/>
              <a:gd name="T66" fmla="*/ 98071 w 3238500"/>
              <a:gd name="T67" fmla="*/ 31474 h 5638341"/>
              <a:gd name="T68" fmla="*/ 98071 w 3238500"/>
              <a:gd name="T69" fmla="*/ 154451 h 5638341"/>
              <a:gd name="T70" fmla="*/ 82312 w 3238500"/>
              <a:gd name="T71" fmla="*/ 170156 h 5638341"/>
              <a:gd name="T72" fmla="*/ 15759 w 3238500"/>
              <a:gd name="T73" fmla="*/ 170156 h 5638341"/>
              <a:gd name="T74" fmla="*/ 0 w 3238500"/>
              <a:gd name="T75" fmla="*/ 154451 h 5638341"/>
              <a:gd name="T76" fmla="*/ 0 w 3238500"/>
              <a:gd name="T77" fmla="*/ 31474 h 5638341"/>
              <a:gd name="T78" fmla="*/ 15759 w 3238500"/>
              <a:gd name="T79" fmla="*/ 15769 h 5638341"/>
              <a:gd name="T80" fmla="*/ 27907 w 3238500"/>
              <a:gd name="T81" fmla="*/ 15769 h 5638341"/>
              <a:gd name="T82" fmla="*/ 27907 w 3238500"/>
              <a:gd name="T83" fmla="*/ 4035 h 5638341"/>
              <a:gd name="T84" fmla="*/ 31956 w 3238500"/>
              <a:gd name="T85" fmla="*/ 0 h 563834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38500"/>
              <a:gd name="T130" fmla="*/ 0 h 5638341"/>
              <a:gd name="T131" fmla="*/ 3238500 w 3238500"/>
              <a:gd name="T132" fmla="*/ 5638341 h 563834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38500" h="5638341">
                <a:moveTo>
                  <a:pt x="703180" y="4435548"/>
                </a:moveTo>
                <a:lnTo>
                  <a:pt x="2535317" y="4435548"/>
                </a:lnTo>
                <a:lnTo>
                  <a:pt x="2535317" y="4838393"/>
                </a:lnTo>
                <a:lnTo>
                  <a:pt x="703180" y="4838393"/>
                </a:lnTo>
                <a:lnTo>
                  <a:pt x="703180" y="4435548"/>
                </a:lnTo>
                <a:close/>
                <a:moveTo>
                  <a:pt x="703181" y="3675025"/>
                </a:moveTo>
                <a:lnTo>
                  <a:pt x="2535318" y="3675025"/>
                </a:lnTo>
                <a:lnTo>
                  <a:pt x="2535318" y="4077870"/>
                </a:lnTo>
                <a:lnTo>
                  <a:pt x="703181" y="4077870"/>
                </a:lnTo>
                <a:lnTo>
                  <a:pt x="703181" y="3675025"/>
                </a:lnTo>
                <a:close/>
                <a:moveTo>
                  <a:pt x="703181" y="2914502"/>
                </a:moveTo>
                <a:lnTo>
                  <a:pt x="2535318" y="2914502"/>
                </a:lnTo>
                <a:lnTo>
                  <a:pt x="2535318" y="3317347"/>
                </a:lnTo>
                <a:lnTo>
                  <a:pt x="703181" y="3317347"/>
                </a:lnTo>
                <a:lnTo>
                  <a:pt x="703181" y="2914502"/>
                </a:lnTo>
                <a:close/>
                <a:moveTo>
                  <a:pt x="703181" y="2153979"/>
                </a:moveTo>
                <a:lnTo>
                  <a:pt x="2535318" y="2153979"/>
                </a:lnTo>
                <a:lnTo>
                  <a:pt x="2535318" y="2556824"/>
                </a:lnTo>
                <a:lnTo>
                  <a:pt x="703181" y="2556824"/>
                </a:lnTo>
                <a:lnTo>
                  <a:pt x="703181" y="2153979"/>
                </a:lnTo>
                <a:close/>
                <a:moveTo>
                  <a:pt x="703181" y="1393456"/>
                </a:moveTo>
                <a:lnTo>
                  <a:pt x="2535318" y="1393456"/>
                </a:lnTo>
                <a:lnTo>
                  <a:pt x="2535318" y="1796301"/>
                </a:lnTo>
                <a:lnTo>
                  <a:pt x="703181" y="1796301"/>
                </a:lnTo>
                <a:lnTo>
                  <a:pt x="703181" y="1393456"/>
                </a:lnTo>
                <a:close/>
                <a:moveTo>
                  <a:pt x="545879" y="854765"/>
                </a:moveTo>
                <a:cubicBezTo>
                  <a:pt x="440576" y="854765"/>
                  <a:pt x="355211" y="940130"/>
                  <a:pt x="355211" y="1045433"/>
                </a:cubicBezTo>
                <a:lnTo>
                  <a:pt x="355211" y="5115447"/>
                </a:lnTo>
                <a:cubicBezTo>
                  <a:pt x="355211" y="5220750"/>
                  <a:pt x="440576" y="5306115"/>
                  <a:pt x="545879" y="5306115"/>
                </a:cubicBezTo>
                <a:lnTo>
                  <a:pt x="2692622" y="5306115"/>
                </a:lnTo>
                <a:cubicBezTo>
                  <a:pt x="2797925" y="5306115"/>
                  <a:pt x="2883290" y="5220750"/>
                  <a:pt x="2883290" y="5115447"/>
                </a:cubicBezTo>
                <a:lnTo>
                  <a:pt x="2883290" y="1045433"/>
                </a:lnTo>
                <a:cubicBezTo>
                  <a:pt x="2883290" y="940130"/>
                  <a:pt x="2797925" y="854765"/>
                  <a:pt x="2692622" y="854765"/>
                </a:cubicBezTo>
                <a:lnTo>
                  <a:pt x="545879" y="854765"/>
                </a:lnTo>
                <a:close/>
                <a:moveTo>
                  <a:pt x="1055257" y="0"/>
                </a:moveTo>
                <a:lnTo>
                  <a:pt x="2197532" y="0"/>
                </a:lnTo>
                <a:cubicBezTo>
                  <a:pt x="2271379" y="0"/>
                  <a:pt x="2331244" y="59865"/>
                  <a:pt x="2331244" y="133712"/>
                </a:cubicBezTo>
                <a:lnTo>
                  <a:pt x="2331244" y="522540"/>
                </a:lnTo>
                <a:lnTo>
                  <a:pt x="2718105" y="522540"/>
                </a:lnTo>
                <a:cubicBezTo>
                  <a:pt x="3005511" y="522540"/>
                  <a:pt x="3238500" y="755529"/>
                  <a:pt x="3238500" y="1042935"/>
                </a:cubicBezTo>
                <a:lnTo>
                  <a:pt x="3238500" y="5117946"/>
                </a:lnTo>
                <a:cubicBezTo>
                  <a:pt x="3238500" y="5405352"/>
                  <a:pt x="3005511" y="5638341"/>
                  <a:pt x="2718105" y="5638341"/>
                </a:cubicBezTo>
                <a:lnTo>
                  <a:pt x="520395" y="5638341"/>
                </a:lnTo>
                <a:cubicBezTo>
                  <a:pt x="232989" y="5638341"/>
                  <a:pt x="0" y="5405352"/>
                  <a:pt x="0" y="5117946"/>
                </a:cubicBezTo>
                <a:lnTo>
                  <a:pt x="0" y="1042935"/>
                </a:lnTo>
                <a:cubicBezTo>
                  <a:pt x="0" y="755529"/>
                  <a:pt x="232989" y="522540"/>
                  <a:pt x="520395" y="522540"/>
                </a:cubicBezTo>
                <a:lnTo>
                  <a:pt x="921545" y="522540"/>
                </a:lnTo>
                <a:lnTo>
                  <a:pt x="921545" y="133712"/>
                </a:lnTo>
                <a:cubicBezTo>
                  <a:pt x="921545" y="59865"/>
                  <a:pt x="981410" y="0"/>
                  <a:pt x="1055257" y="0"/>
                </a:cubicBezTo>
                <a:close/>
              </a:path>
            </a:pathLst>
          </a:custGeom>
          <a:solidFill>
            <a:srgbClr val="3D686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2305" name="KSO_Shape"/>
          <p:cNvSpPr>
            <a:spLocks noChangeArrowheads="1"/>
          </p:cNvSpPr>
          <p:nvPr/>
        </p:nvSpPr>
        <p:spPr bwMode="auto">
          <a:xfrm>
            <a:off x="2100263" y="2987675"/>
            <a:ext cx="795337" cy="779463"/>
          </a:xfrm>
          <a:custGeom>
            <a:avLst/>
            <a:gdLst>
              <a:gd name="T0" fmla="*/ 130019 w 2787650"/>
              <a:gd name="T1" fmla="*/ 133633 h 2727325"/>
              <a:gd name="T2" fmla="*/ 132462 w 2787650"/>
              <a:gd name="T3" fmla="*/ 180927 h 2727325"/>
              <a:gd name="T4" fmla="*/ 153328 w 2787650"/>
              <a:gd name="T5" fmla="*/ 171361 h 2727325"/>
              <a:gd name="T6" fmla="*/ 169928 w 2787650"/>
              <a:gd name="T7" fmla="*/ 155961 h 2727325"/>
              <a:gd name="T8" fmla="*/ 181020 w 2787650"/>
              <a:gd name="T9" fmla="*/ 136000 h 2727325"/>
              <a:gd name="T10" fmla="*/ 43077 w 2787650"/>
              <a:gd name="T11" fmla="*/ 126174 h 2727325"/>
              <a:gd name="T12" fmla="*/ 51351 w 2787650"/>
              <a:gd name="T13" fmla="*/ 147717 h 2727325"/>
              <a:gd name="T14" fmla="*/ 65727 w 2787650"/>
              <a:gd name="T15" fmla="*/ 165294 h 2727325"/>
              <a:gd name="T16" fmla="*/ 84886 w 2787650"/>
              <a:gd name="T17" fmla="*/ 177531 h 2727325"/>
              <a:gd name="T18" fmla="*/ 105248 w 2787650"/>
              <a:gd name="T19" fmla="*/ 137862 h 2727325"/>
              <a:gd name="T20" fmla="*/ 89140 w 2787650"/>
              <a:gd name="T21" fmla="*/ 124603 h 2727325"/>
              <a:gd name="T22" fmla="*/ 105584 w 2787650"/>
              <a:gd name="T23" fmla="*/ 96738 h 2727325"/>
              <a:gd name="T24" fmla="*/ 97646 w 2787650"/>
              <a:gd name="T25" fmla="*/ 106416 h 2727325"/>
              <a:gd name="T26" fmla="*/ 98888 w 2787650"/>
              <a:gd name="T27" fmla="*/ 119285 h 2727325"/>
              <a:gd name="T28" fmla="*/ 108558 w 2787650"/>
              <a:gd name="T29" fmla="*/ 127250 h 2727325"/>
              <a:gd name="T30" fmla="*/ 121383 w 2787650"/>
              <a:gd name="T31" fmla="*/ 126005 h 2727325"/>
              <a:gd name="T32" fmla="*/ 129295 w 2787650"/>
              <a:gd name="T33" fmla="*/ 116327 h 2727325"/>
              <a:gd name="T34" fmla="*/ 128028 w 2787650"/>
              <a:gd name="T35" fmla="*/ 103432 h 2727325"/>
              <a:gd name="T36" fmla="*/ 118409 w 2787650"/>
              <a:gd name="T37" fmla="*/ 95467 h 2727325"/>
              <a:gd name="T38" fmla="*/ 127821 w 2787650"/>
              <a:gd name="T39" fmla="*/ 87657 h 2727325"/>
              <a:gd name="T40" fmla="*/ 140258 w 2787650"/>
              <a:gd name="T41" fmla="*/ 104444 h 2727325"/>
              <a:gd name="T42" fmla="*/ 178849 w 2787650"/>
              <a:gd name="T43" fmla="*/ 81403 h 2727325"/>
              <a:gd name="T44" fmla="*/ 166231 w 2787650"/>
              <a:gd name="T45" fmla="*/ 62452 h 2727325"/>
              <a:gd name="T46" fmla="*/ 148467 w 2787650"/>
              <a:gd name="T47" fmla="*/ 48401 h 2727325"/>
              <a:gd name="T48" fmla="*/ 126748 w 2787650"/>
              <a:gd name="T49" fmla="*/ 40546 h 2727325"/>
              <a:gd name="T50" fmla="*/ 84886 w 2787650"/>
              <a:gd name="T51" fmla="*/ 45212 h 2727325"/>
              <a:gd name="T52" fmla="*/ 65727 w 2787650"/>
              <a:gd name="T53" fmla="*/ 57474 h 2727325"/>
              <a:gd name="T54" fmla="*/ 51351 w 2787650"/>
              <a:gd name="T55" fmla="*/ 75051 h 2727325"/>
              <a:gd name="T56" fmla="*/ 43077 w 2787650"/>
              <a:gd name="T57" fmla="*/ 96620 h 2727325"/>
              <a:gd name="T58" fmla="*/ 93897 w 2787650"/>
              <a:gd name="T59" fmla="*/ 91756 h 2727325"/>
              <a:gd name="T60" fmla="*/ 90161 w 2787650"/>
              <a:gd name="T61" fmla="*/ 78 h 2727325"/>
              <a:gd name="T62" fmla="*/ 106787 w 2787650"/>
              <a:gd name="T63" fmla="*/ 21025 h 2727325"/>
              <a:gd name="T64" fmla="*/ 133238 w 2787650"/>
              <a:gd name="T65" fmla="*/ 2359 h 2727325"/>
              <a:gd name="T66" fmla="*/ 158551 w 2787650"/>
              <a:gd name="T67" fmla="*/ 6585 h 2727325"/>
              <a:gd name="T68" fmla="*/ 156767 w 2787650"/>
              <a:gd name="T69" fmla="*/ 31887 h 2727325"/>
              <a:gd name="T70" fmla="*/ 191880 w 2787650"/>
              <a:gd name="T71" fmla="*/ 35594 h 2727325"/>
              <a:gd name="T72" fmla="*/ 199663 w 2787650"/>
              <a:gd name="T73" fmla="*/ 36864 h 2727325"/>
              <a:gd name="T74" fmla="*/ 210031 w 2787650"/>
              <a:gd name="T75" fmla="*/ 59678 h 2727325"/>
              <a:gd name="T76" fmla="*/ 201938 w 2787650"/>
              <a:gd name="T77" fmla="*/ 92965 h 2727325"/>
              <a:gd name="T78" fmla="*/ 226657 w 2787650"/>
              <a:gd name="T79" fmla="*/ 100198 h 2727325"/>
              <a:gd name="T80" fmla="*/ 223477 w 2787650"/>
              <a:gd name="T81" fmla="*/ 126044 h 2727325"/>
              <a:gd name="T82" fmla="*/ 197698 w 2787650"/>
              <a:gd name="T83" fmla="*/ 144140 h 2727325"/>
              <a:gd name="T84" fmla="*/ 211867 w 2787650"/>
              <a:gd name="T85" fmla="*/ 167472 h 2727325"/>
              <a:gd name="T86" fmla="*/ 195500 w 2787650"/>
              <a:gd name="T87" fmla="*/ 188211 h 2727325"/>
              <a:gd name="T88" fmla="*/ 166593 w 2787650"/>
              <a:gd name="T89" fmla="*/ 184634 h 2727325"/>
              <a:gd name="T90" fmla="*/ 160982 w 2787650"/>
              <a:gd name="T91" fmla="*/ 213358 h 2727325"/>
              <a:gd name="T92" fmla="*/ 136237 w 2787650"/>
              <a:gd name="T93" fmla="*/ 222561 h 2727325"/>
              <a:gd name="T94" fmla="*/ 118474 w 2787650"/>
              <a:gd name="T95" fmla="*/ 201822 h 2727325"/>
              <a:gd name="T96" fmla="*/ 93367 w 2787650"/>
              <a:gd name="T97" fmla="*/ 220824 h 2727325"/>
              <a:gd name="T98" fmla="*/ 67899 w 2787650"/>
              <a:gd name="T99" fmla="*/ 215873 h 2727325"/>
              <a:gd name="T100" fmla="*/ 68700 w 2787650"/>
              <a:gd name="T101" fmla="*/ 190078 h 2727325"/>
              <a:gd name="T102" fmla="*/ 34570 w 2787650"/>
              <a:gd name="T103" fmla="*/ 187460 h 2727325"/>
              <a:gd name="T104" fmla="*/ 16083 w 2787650"/>
              <a:gd name="T105" fmla="*/ 170531 h 2727325"/>
              <a:gd name="T106" fmla="*/ 17350 w 2787650"/>
              <a:gd name="T107" fmla="*/ 162728 h 2727325"/>
              <a:gd name="T108" fmla="*/ 24667 w 2787650"/>
              <a:gd name="T109" fmla="*/ 128145 h 2727325"/>
              <a:gd name="T110" fmla="*/ 129 w 2787650"/>
              <a:gd name="T111" fmla="*/ 122026 h 2727325"/>
              <a:gd name="T112" fmla="*/ 3930 w 2787650"/>
              <a:gd name="T113" fmla="*/ 96517 h 2727325"/>
              <a:gd name="T114" fmla="*/ 29812 w 2787650"/>
              <a:gd name="T115" fmla="*/ 77073 h 2727325"/>
              <a:gd name="T116" fmla="*/ 15074 w 2787650"/>
              <a:gd name="T117" fmla="*/ 54753 h 2727325"/>
              <a:gd name="T118" fmla="*/ 31958 w 2787650"/>
              <a:gd name="T119" fmla="*/ 34531 h 2727325"/>
              <a:gd name="T120" fmla="*/ 61693 w 2787650"/>
              <a:gd name="T121" fmla="*/ 37124 h 2727325"/>
              <a:gd name="T122" fmla="*/ 66115 w 2787650"/>
              <a:gd name="T123" fmla="*/ 8944 h 27273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787650"/>
              <a:gd name="T187" fmla="*/ 0 h 2727325"/>
              <a:gd name="T188" fmla="*/ 2787650 w 2787650"/>
              <a:gd name="T189" fmla="*/ 2727325 h 27273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787650" h="2727325">
                <a:moveTo>
                  <a:pt x="1725430" y="1438200"/>
                </a:moveTo>
                <a:lnTo>
                  <a:pt x="1723068" y="1448633"/>
                </a:lnTo>
                <a:lnTo>
                  <a:pt x="1718621" y="1464515"/>
                </a:lnTo>
                <a:lnTo>
                  <a:pt x="1712903" y="1480398"/>
                </a:lnTo>
                <a:lnTo>
                  <a:pt x="1706868" y="1495963"/>
                </a:lnTo>
                <a:lnTo>
                  <a:pt x="1700197" y="1510892"/>
                </a:lnTo>
                <a:lnTo>
                  <a:pt x="1692574" y="1525504"/>
                </a:lnTo>
                <a:lnTo>
                  <a:pt x="1684632" y="1539480"/>
                </a:lnTo>
                <a:lnTo>
                  <a:pt x="1675738" y="1553457"/>
                </a:lnTo>
                <a:lnTo>
                  <a:pt x="1666209" y="1566798"/>
                </a:lnTo>
                <a:lnTo>
                  <a:pt x="1656044" y="1579504"/>
                </a:lnTo>
                <a:lnTo>
                  <a:pt x="1645562" y="1591892"/>
                </a:lnTo>
                <a:lnTo>
                  <a:pt x="1634126" y="1603963"/>
                </a:lnTo>
                <a:lnTo>
                  <a:pt x="1622691" y="1614763"/>
                </a:lnTo>
                <a:lnTo>
                  <a:pt x="1610303" y="1625881"/>
                </a:lnTo>
                <a:lnTo>
                  <a:pt x="1597279" y="1636046"/>
                </a:lnTo>
                <a:lnTo>
                  <a:pt x="1583938" y="1645257"/>
                </a:lnTo>
                <a:lnTo>
                  <a:pt x="1570279" y="1654152"/>
                </a:lnTo>
                <a:lnTo>
                  <a:pt x="1555985" y="1662410"/>
                </a:lnTo>
                <a:lnTo>
                  <a:pt x="1541373" y="1669716"/>
                </a:lnTo>
                <a:lnTo>
                  <a:pt x="1526126" y="1676705"/>
                </a:lnTo>
                <a:lnTo>
                  <a:pt x="1510879" y="1682740"/>
                </a:lnTo>
                <a:lnTo>
                  <a:pt x="1494996" y="1687822"/>
                </a:lnTo>
                <a:lnTo>
                  <a:pt x="1478796" y="1692905"/>
                </a:lnTo>
                <a:lnTo>
                  <a:pt x="1468641" y="1695248"/>
                </a:lnTo>
                <a:lnTo>
                  <a:pt x="1521201" y="2237276"/>
                </a:lnTo>
                <a:lnTo>
                  <a:pt x="1539306" y="2234102"/>
                </a:lnTo>
                <a:lnTo>
                  <a:pt x="1557095" y="2231246"/>
                </a:lnTo>
                <a:lnTo>
                  <a:pt x="1574883" y="2227437"/>
                </a:lnTo>
                <a:lnTo>
                  <a:pt x="1592671" y="2223629"/>
                </a:lnTo>
                <a:lnTo>
                  <a:pt x="1610141" y="2219502"/>
                </a:lnTo>
                <a:lnTo>
                  <a:pt x="1627294" y="2215059"/>
                </a:lnTo>
                <a:lnTo>
                  <a:pt x="1644765" y="2209981"/>
                </a:lnTo>
                <a:lnTo>
                  <a:pt x="1661600" y="2204903"/>
                </a:lnTo>
                <a:lnTo>
                  <a:pt x="1678435" y="2199190"/>
                </a:lnTo>
                <a:lnTo>
                  <a:pt x="1695588" y="2193159"/>
                </a:lnTo>
                <a:lnTo>
                  <a:pt x="1712105" y="2187129"/>
                </a:lnTo>
                <a:lnTo>
                  <a:pt x="1728623" y="2180464"/>
                </a:lnTo>
                <a:lnTo>
                  <a:pt x="1744823" y="2173481"/>
                </a:lnTo>
                <a:lnTo>
                  <a:pt x="1761022" y="2166498"/>
                </a:lnTo>
                <a:lnTo>
                  <a:pt x="1776905" y="2158881"/>
                </a:lnTo>
                <a:lnTo>
                  <a:pt x="1792469" y="2150946"/>
                </a:lnTo>
                <a:lnTo>
                  <a:pt x="1808352" y="2142694"/>
                </a:lnTo>
                <a:lnTo>
                  <a:pt x="1823916" y="2134442"/>
                </a:lnTo>
                <a:lnTo>
                  <a:pt x="1838845" y="2125873"/>
                </a:lnTo>
                <a:lnTo>
                  <a:pt x="1854092" y="2116668"/>
                </a:lnTo>
                <a:lnTo>
                  <a:pt x="1869022" y="2107464"/>
                </a:lnTo>
                <a:lnTo>
                  <a:pt x="1883633" y="2097942"/>
                </a:lnTo>
                <a:lnTo>
                  <a:pt x="1897927" y="2088103"/>
                </a:lnTo>
                <a:lnTo>
                  <a:pt x="1912221" y="2077947"/>
                </a:lnTo>
                <a:lnTo>
                  <a:pt x="1926198" y="2067473"/>
                </a:lnTo>
                <a:lnTo>
                  <a:pt x="1940174" y="2056999"/>
                </a:lnTo>
                <a:lnTo>
                  <a:pt x="1953833" y="2046208"/>
                </a:lnTo>
                <a:lnTo>
                  <a:pt x="1966856" y="2034782"/>
                </a:lnTo>
                <a:lnTo>
                  <a:pt x="1980197" y="2023673"/>
                </a:lnTo>
                <a:lnTo>
                  <a:pt x="1993221" y="2011613"/>
                </a:lnTo>
                <a:lnTo>
                  <a:pt x="2005609" y="1999869"/>
                </a:lnTo>
                <a:lnTo>
                  <a:pt x="2017997" y="1987491"/>
                </a:lnTo>
                <a:lnTo>
                  <a:pt x="2030385" y="1975113"/>
                </a:lnTo>
                <a:lnTo>
                  <a:pt x="2042138" y="1962735"/>
                </a:lnTo>
                <a:lnTo>
                  <a:pt x="2054209" y="1949404"/>
                </a:lnTo>
                <a:lnTo>
                  <a:pt x="2065644" y="1936391"/>
                </a:lnTo>
                <a:lnTo>
                  <a:pt x="2076761" y="1923061"/>
                </a:lnTo>
                <a:lnTo>
                  <a:pt x="2087561" y="1909413"/>
                </a:lnTo>
                <a:lnTo>
                  <a:pt x="2098361" y="1895765"/>
                </a:lnTo>
                <a:lnTo>
                  <a:pt x="2108843" y="1881800"/>
                </a:lnTo>
                <a:lnTo>
                  <a:pt x="2119008" y="1867518"/>
                </a:lnTo>
                <a:lnTo>
                  <a:pt x="2128855" y="1852918"/>
                </a:lnTo>
                <a:lnTo>
                  <a:pt x="2138067" y="1838635"/>
                </a:lnTo>
                <a:lnTo>
                  <a:pt x="2147596" y="1823401"/>
                </a:lnTo>
                <a:lnTo>
                  <a:pt x="2156490" y="1808483"/>
                </a:lnTo>
                <a:lnTo>
                  <a:pt x="2165384" y="1793249"/>
                </a:lnTo>
                <a:lnTo>
                  <a:pt x="2173643" y="1778014"/>
                </a:lnTo>
                <a:lnTo>
                  <a:pt x="2181902" y="1762145"/>
                </a:lnTo>
                <a:lnTo>
                  <a:pt x="2189843" y="1746275"/>
                </a:lnTo>
                <a:lnTo>
                  <a:pt x="2197149" y="1730406"/>
                </a:lnTo>
                <a:lnTo>
                  <a:pt x="2204454" y="1714219"/>
                </a:lnTo>
                <a:lnTo>
                  <a:pt x="2211125" y="1698032"/>
                </a:lnTo>
                <a:lnTo>
                  <a:pt x="2217478" y="1681528"/>
                </a:lnTo>
                <a:lnTo>
                  <a:pt x="2223831" y="1665024"/>
                </a:lnTo>
                <a:lnTo>
                  <a:pt x="2229866" y="1648202"/>
                </a:lnTo>
                <a:lnTo>
                  <a:pt x="2235584" y="1631380"/>
                </a:lnTo>
                <a:lnTo>
                  <a:pt x="2240666" y="1614241"/>
                </a:lnTo>
                <a:lnTo>
                  <a:pt x="2245748" y="1597102"/>
                </a:lnTo>
                <a:lnTo>
                  <a:pt x="2250195" y="1579646"/>
                </a:lnTo>
                <a:lnTo>
                  <a:pt x="2254325" y="1561872"/>
                </a:lnTo>
                <a:lnTo>
                  <a:pt x="2258136" y="1544733"/>
                </a:lnTo>
                <a:lnTo>
                  <a:pt x="2261630" y="1526642"/>
                </a:lnTo>
                <a:lnTo>
                  <a:pt x="2265125" y="1508868"/>
                </a:lnTo>
                <a:lnTo>
                  <a:pt x="2267666" y="1490777"/>
                </a:lnTo>
                <a:lnTo>
                  <a:pt x="1725430" y="1438200"/>
                </a:lnTo>
                <a:close/>
                <a:moveTo>
                  <a:pt x="1062655" y="1438185"/>
                </a:moveTo>
                <a:lnTo>
                  <a:pt x="519984" y="1490777"/>
                </a:lnTo>
                <a:lnTo>
                  <a:pt x="522843" y="1508868"/>
                </a:lnTo>
                <a:lnTo>
                  <a:pt x="526019" y="1526642"/>
                </a:lnTo>
                <a:lnTo>
                  <a:pt x="529196" y="1544733"/>
                </a:lnTo>
                <a:lnTo>
                  <a:pt x="533325" y="1561872"/>
                </a:lnTo>
                <a:lnTo>
                  <a:pt x="537455" y="1579646"/>
                </a:lnTo>
                <a:lnTo>
                  <a:pt x="541902" y="1597102"/>
                </a:lnTo>
                <a:lnTo>
                  <a:pt x="546984" y="1614241"/>
                </a:lnTo>
                <a:lnTo>
                  <a:pt x="552066" y="1631380"/>
                </a:lnTo>
                <a:lnTo>
                  <a:pt x="557784" y="1648202"/>
                </a:lnTo>
                <a:lnTo>
                  <a:pt x="563502" y="1665024"/>
                </a:lnTo>
                <a:lnTo>
                  <a:pt x="569854" y="1681528"/>
                </a:lnTo>
                <a:lnTo>
                  <a:pt x="576207" y="1698032"/>
                </a:lnTo>
                <a:lnTo>
                  <a:pt x="583195" y="1714219"/>
                </a:lnTo>
                <a:lnTo>
                  <a:pt x="590501" y="1730406"/>
                </a:lnTo>
                <a:lnTo>
                  <a:pt x="597807" y="1746275"/>
                </a:lnTo>
                <a:lnTo>
                  <a:pt x="605748" y="1762145"/>
                </a:lnTo>
                <a:lnTo>
                  <a:pt x="614007" y="1778014"/>
                </a:lnTo>
                <a:lnTo>
                  <a:pt x="622266" y="1793249"/>
                </a:lnTo>
                <a:lnTo>
                  <a:pt x="630842" y="1808483"/>
                </a:lnTo>
                <a:lnTo>
                  <a:pt x="640054" y="1823401"/>
                </a:lnTo>
                <a:lnTo>
                  <a:pt x="649266" y="1838635"/>
                </a:lnTo>
                <a:lnTo>
                  <a:pt x="658795" y="1852918"/>
                </a:lnTo>
                <a:lnTo>
                  <a:pt x="668642" y="1867518"/>
                </a:lnTo>
                <a:lnTo>
                  <a:pt x="678807" y="1881800"/>
                </a:lnTo>
                <a:lnTo>
                  <a:pt x="689289" y="1895765"/>
                </a:lnTo>
                <a:lnTo>
                  <a:pt x="699771" y="1909413"/>
                </a:lnTo>
                <a:lnTo>
                  <a:pt x="710571" y="1923061"/>
                </a:lnTo>
                <a:lnTo>
                  <a:pt x="722006" y="1936391"/>
                </a:lnTo>
                <a:lnTo>
                  <a:pt x="733441" y="1949404"/>
                </a:lnTo>
                <a:lnTo>
                  <a:pt x="745194" y="1962735"/>
                </a:lnTo>
                <a:lnTo>
                  <a:pt x="756947" y="1975113"/>
                </a:lnTo>
                <a:lnTo>
                  <a:pt x="769335" y="1987491"/>
                </a:lnTo>
                <a:lnTo>
                  <a:pt x="781723" y="1999869"/>
                </a:lnTo>
                <a:lnTo>
                  <a:pt x="794429" y="2011613"/>
                </a:lnTo>
                <a:lnTo>
                  <a:pt x="807453" y="2023673"/>
                </a:lnTo>
                <a:lnTo>
                  <a:pt x="820476" y="2034782"/>
                </a:lnTo>
                <a:lnTo>
                  <a:pt x="833817" y="2046208"/>
                </a:lnTo>
                <a:lnTo>
                  <a:pt x="847476" y="2056999"/>
                </a:lnTo>
                <a:lnTo>
                  <a:pt x="861135" y="2067473"/>
                </a:lnTo>
                <a:lnTo>
                  <a:pt x="875111" y="2077947"/>
                </a:lnTo>
                <a:lnTo>
                  <a:pt x="889405" y="2088103"/>
                </a:lnTo>
                <a:lnTo>
                  <a:pt x="903699" y="2097942"/>
                </a:lnTo>
                <a:lnTo>
                  <a:pt x="918628" y="2107464"/>
                </a:lnTo>
                <a:lnTo>
                  <a:pt x="933558" y="2116668"/>
                </a:lnTo>
                <a:lnTo>
                  <a:pt x="948487" y="2125873"/>
                </a:lnTo>
                <a:lnTo>
                  <a:pt x="963734" y="2134442"/>
                </a:lnTo>
                <a:lnTo>
                  <a:pt x="978981" y="2142694"/>
                </a:lnTo>
                <a:lnTo>
                  <a:pt x="994863" y="2150946"/>
                </a:lnTo>
                <a:lnTo>
                  <a:pt x="1010745" y="2158881"/>
                </a:lnTo>
                <a:lnTo>
                  <a:pt x="1026627" y="2166498"/>
                </a:lnTo>
                <a:lnTo>
                  <a:pt x="1042827" y="2173481"/>
                </a:lnTo>
                <a:lnTo>
                  <a:pt x="1059028" y="2180464"/>
                </a:lnTo>
                <a:lnTo>
                  <a:pt x="1075545" y="2187129"/>
                </a:lnTo>
                <a:lnTo>
                  <a:pt x="1092063" y="2193159"/>
                </a:lnTo>
                <a:lnTo>
                  <a:pt x="1108898" y="2199190"/>
                </a:lnTo>
                <a:lnTo>
                  <a:pt x="1126051" y="2204903"/>
                </a:lnTo>
                <a:lnTo>
                  <a:pt x="1142886" y="2209981"/>
                </a:lnTo>
                <a:lnTo>
                  <a:pt x="1160039" y="2215059"/>
                </a:lnTo>
                <a:lnTo>
                  <a:pt x="1177509" y="2219502"/>
                </a:lnTo>
                <a:lnTo>
                  <a:pt x="1195297" y="2223629"/>
                </a:lnTo>
                <a:lnTo>
                  <a:pt x="1212768" y="2227437"/>
                </a:lnTo>
                <a:lnTo>
                  <a:pt x="1230556" y="2231246"/>
                </a:lnTo>
                <a:lnTo>
                  <a:pt x="1248662" y="2234102"/>
                </a:lnTo>
                <a:lnTo>
                  <a:pt x="1266450" y="2237276"/>
                </a:lnTo>
                <a:lnTo>
                  <a:pt x="1319017" y="1695177"/>
                </a:lnTo>
                <a:lnTo>
                  <a:pt x="1309172" y="1692905"/>
                </a:lnTo>
                <a:lnTo>
                  <a:pt x="1292972" y="1687822"/>
                </a:lnTo>
                <a:lnTo>
                  <a:pt x="1277089" y="1682740"/>
                </a:lnTo>
                <a:lnTo>
                  <a:pt x="1261525" y="1676705"/>
                </a:lnTo>
                <a:lnTo>
                  <a:pt x="1246595" y="1669716"/>
                </a:lnTo>
                <a:lnTo>
                  <a:pt x="1232301" y="1662410"/>
                </a:lnTo>
                <a:lnTo>
                  <a:pt x="1218007" y="1654152"/>
                </a:lnTo>
                <a:lnTo>
                  <a:pt x="1204030" y="1645257"/>
                </a:lnTo>
                <a:lnTo>
                  <a:pt x="1190689" y="1636046"/>
                </a:lnTo>
                <a:lnTo>
                  <a:pt x="1177983" y="1625881"/>
                </a:lnTo>
                <a:lnTo>
                  <a:pt x="1165595" y="1615398"/>
                </a:lnTo>
                <a:lnTo>
                  <a:pt x="1153842" y="1603963"/>
                </a:lnTo>
                <a:lnTo>
                  <a:pt x="1142724" y="1591892"/>
                </a:lnTo>
                <a:lnTo>
                  <a:pt x="1131606" y="1579822"/>
                </a:lnTo>
                <a:lnTo>
                  <a:pt x="1122077" y="1567116"/>
                </a:lnTo>
                <a:lnTo>
                  <a:pt x="1112230" y="1553457"/>
                </a:lnTo>
                <a:lnTo>
                  <a:pt x="1103336" y="1540116"/>
                </a:lnTo>
                <a:lnTo>
                  <a:pt x="1095077" y="1525504"/>
                </a:lnTo>
                <a:lnTo>
                  <a:pt x="1087771" y="1510892"/>
                </a:lnTo>
                <a:lnTo>
                  <a:pt x="1080783" y="1495963"/>
                </a:lnTo>
                <a:lnTo>
                  <a:pt x="1074747" y="1480398"/>
                </a:lnTo>
                <a:lnTo>
                  <a:pt x="1069665" y="1464515"/>
                </a:lnTo>
                <a:lnTo>
                  <a:pt x="1065218" y="1448633"/>
                </a:lnTo>
                <a:lnTo>
                  <a:pt x="1062655" y="1438185"/>
                </a:lnTo>
                <a:close/>
                <a:moveTo>
                  <a:pt x="1383502" y="1159891"/>
                </a:moveTo>
                <a:lnTo>
                  <a:pt x="1373019" y="1160844"/>
                </a:lnTo>
                <a:lnTo>
                  <a:pt x="1362855" y="1162114"/>
                </a:lnTo>
                <a:lnTo>
                  <a:pt x="1353007" y="1164020"/>
                </a:lnTo>
                <a:lnTo>
                  <a:pt x="1342843" y="1166244"/>
                </a:lnTo>
                <a:lnTo>
                  <a:pt x="1333631" y="1168785"/>
                </a:lnTo>
                <a:lnTo>
                  <a:pt x="1324101" y="1172279"/>
                </a:lnTo>
                <a:lnTo>
                  <a:pt x="1314572" y="1175455"/>
                </a:lnTo>
                <a:lnTo>
                  <a:pt x="1305678" y="1179585"/>
                </a:lnTo>
                <a:lnTo>
                  <a:pt x="1297101" y="1184350"/>
                </a:lnTo>
                <a:lnTo>
                  <a:pt x="1288207" y="1189114"/>
                </a:lnTo>
                <a:lnTo>
                  <a:pt x="1279948" y="1194514"/>
                </a:lnTo>
                <a:lnTo>
                  <a:pt x="1272007" y="1199914"/>
                </a:lnTo>
                <a:lnTo>
                  <a:pt x="1264384" y="1206585"/>
                </a:lnTo>
                <a:lnTo>
                  <a:pt x="1257078" y="1212938"/>
                </a:lnTo>
                <a:lnTo>
                  <a:pt x="1249772" y="1219609"/>
                </a:lnTo>
                <a:lnTo>
                  <a:pt x="1243101" y="1226279"/>
                </a:lnTo>
                <a:lnTo>
                  <a:pt x="1236748" y="1233903"/>
                </a:lnTo>
                <a:lnTo>
                  <a:pt x="1230713" y="1241526"/>
                </a:lnTo>
                <a:lnTo>
                  <a:pt x="1224995" y="1249785"/>
                </a:lnTo>
                <a:lnTo>
                  <a:pt x="1219913" y="1258044"/>
                </a:lnTo>
                <a:lnTo>
                  <a:pt x="1214830" y="1266303"/>
                </a:lnTo>
                <a:lnTo>
                  <a:pt x="1210383" y="1275197"/>
                </a:lnTo>
                <a:lnTo>
                  <a:pt x="1206254" y="1284409"/>
                </a:lnTo>
                <a:lnTo>
                  <a:pt x="1202442" y="1293303"/>
                </a:lnTo>
                <a:lnTo>
                  <a:pt x="1199583" y="1302832"/>
                </a:lnTo>
                <a:lnTo>
                  <a:pt x="1196407" y="1312680"/>
                </a:lnTo>
                <a:lnTo>
                  <a:pt x="1194183" y="1322527"/>
                </a:lnTo>
                <a:lnTo>
                  <a:pt x="1192595" y="1332691"/>
                </a:lnTo>
                <a:lnTo>
                  <a:pt x="1191324" y="1342856"/>
                </a:lnTo>
                <a:lnTo>
                  <a:pt x="1190371" y="1353339"/>
                </a:lnTo>
                <a:lnTo>
                  <a:pt x="1190054" y="1363503"/>
                </a:lnTo>
                <a:lnTo>
                  <a:pt x="1190371" y="1373986"/>
                </a:lnTo>
                <a:lnTo>
                  <a:pt x="1191324" y="1384468"/>
                </a:lnTo>
                <a:lnTo>
                  <a:pt x="1192595" y="1394633"/>
                </a:lnTo>
                <a:lnTo>
                  <a:pt x="1194183" y="1404798"/>
                </a:lnTo>
                <a:lnTo>
                  <a:pt x="1196407" y="1414645"/>
                </a:lnTo>
                <a:lnTo>
                  <a:pt x="1199583" y="1424174"/>
                </a:lnTo>
                <a:lnTo>
                  <a:pt x="1202442" y="1433704"/>
                </a:lnTo>
                <a:lnTo>
                  <a:pt x="1206254" y="1442915"/>
                </a:lnTo>
                <a:lnTo>
                  <a:pt x="1210383" y="1451810"/>
                </a:lnTo>
                <a:lnTo>
                  <a:pt x="1214830" y="1460386"/>
                </a:lnTo>
                <a:lnTo>
                  <a:pt x="1219913" y="1469280"/>
                </a:lnTo>
                <a:lnTo>
                  <a:pt x="1224995" y="1477539"/>
                </a:lnTo>
                <a:lnTo>
                  <a:pt x="1230713" y="1485480"/>
                </a:lnTo>
                <a:lnTo>
                  <a:pt x="1236748" y="1493421"/>
                </a:lnTo>
                <a:lnTo>
                  <a:pt x="1243101" y="1500410"/>
                </a:lnTo>
                <a:lnTo>
                  <a:pt x="1249772" y="1507716"/>
                </a:lnTo>
                <a:lnTo>
                  <a:pt x="1257078" y="1514386"/>
                </a:lnTo>
                <a:lnTo>
                  <a:pt x="1264384" y="1520739"/>
                </a:lnTo>
                <a:lnTo>
                  <a:pt x="1272007" y="1526775"/>
                </a:lnTo>
                <a:lnTo>
                  <a:pt x="1279948" y="1532492"/>
                </a:lnTo>
                <a:lnTo>
                  <a:pt x="1288207" y="1537575"/>
                </a:lnTo>
                <a:lnTo>
                  <a:pt x="1297101" y="1542657"/>
                </a:lnTo>
                <a:lnTo>
                  <a:pt x="1305678" y="1547104"/>
                </a:lnTo>
                <a:lnTo>
                  <a:pt x="1314572" y="1551233"/>
                </a:lnTo>
                <a:lnTo>
                  <a:pt x="1323784" y="1555045"/>
                </a:lnTo>
                <a:lnTo>
                  <a:pt x="1333631" y="1557904"/>
                </a:lnTo>
                <a:lnTo>
                  <a:pt x="1342843" y="1561081"/>
                </a:lnTo>
                <a:lnTo>
                  <a:pt x="1352690" y="1563304"/>
                </a:lnTo>
                <a:lnTo>
                  <a:pt x="1362855" y="1564892"/>
                </a:lnTo>
                <a:lnTo>
                  <a:pt x="1373019" y="1566163"/>
                </a:lnTo>
                <a:lnTo>
                  <a:pt x="1383502" y="1567116"/>
                </a:lnTo>
                <a:lnTo>
                  <a:pt x="1393984" y="1567434"/>
                </a:lnTo>
                <a:lnTo>
                  <a:pt x="1404149" y="1567116"/>
                </a:lnTo>
                <a:lnTo>
                  <a:pt x="1414949" y="1566163"/>
                </a:lnTo>
                <a:lnTo>
                  <a:pt x="1425114" y="1564892"/>
                </a:lnTo>
                <a:lnTo>
                  <a:pt x="1435278" y="1563304"/>
                </a:lnTo>
                <a:lnTo>
                  <a:pt x="1444808" y="1561081"/>
                </a:lnTo>
                <a:lnTo>
                  <a:pt x="1454655" y="1557904"/>
                </a:lnTo>
                <a:lnTo>
                  <a:pt x="1464184" y="1555045"/>
                </a:lnTo>
                <a:lnTo>
                  <a:pt x="1473079" y="1551233"/>
                </a:lnTo>
                <a:lnTo>
                  <a:pt x="1482290" y="1547104"/>
                </a:lnTo>
                <a:lnTo>
                  <a:pt x="1491184" y="1542657"/>
                </a:lnTo>
                <a:lnTo>
                  <a:pt x="1499443" y="1537575"/>
                </a:lnTo>
                <a:lnTo>
                  <a:pt x="1507702" y="1532492"/>
                </a:lnTo>
                <a:lnTo>
                  <a:pt x="1515643" y="1526775"/>
                </a:lnTo>
                <a:lnTo>
                  <a:pt x="1523585" y="1520739"/>
                </a:lnTo>
                <a:lnTo>
                  <a:pt x="1531208" y="1514386"/>
                </a:lnTo>
                <a:lnTo>
                  <a:pt x="1537879" y="1507716"/>
                </a:lnTo>
                <a:lnTo>
                  <a:pt x="1544549" y="1500410"/>
                </a:lnTo>
                <a:lnTo>
                  <a:pt x="1551220" y="1493421"/>
                </a:lnTo>
                <a:lnTo>
                  <a:pt x="1557255" y="1485480"/>
                </a:lnTo>
                <a:lnTo>
                  <a:pt x="1562655" y="1477539"/>
                </a:lnTo>
                <a:lnTo>
                  <a:pt x="1568055" y="1469280"/>
                </a:lnTo>
                <a:lnTo>
                  <a:pt x="1572820" y="1460386"/>
                </a:lnTo>
                <a:lnTo>
                  <a:pt x="1577585" y="1451810"/>
                </a:lnTo>
                <a:lnTo>
                  <a:pt x="1581714" y="1442915"/>
                </a:lnTo>
                <a:lnTo>
                  <a:pt x="1585208" y="1433704"/>
                </a:lnTo>
                <a:lnTo>
                  <a:pt x="1588385" y="1424174"/>
                </a:lnTo>
                <a:lnTo>
                  <a:pt x="1591244" y="1414645"/>
                </a:lnTo>
                <a:lnTo>
                  <a:pt x="1593467" y="1404798"/>
                </a:lnTo>
                <a:lnTo>
                  <a:pt x="1595373" y="1394633"/>
                </a:lnTo>
                <a:lnTo>
                  <a:pt x="1596644" y="1384468"/>
                </a:lnTo>
                <a:lnTo>
                  <a:pt x="1597279" y="1373986"/>
                </a:lnTo>
                <a:lnTo>
                  <a:pt x="1597597" y="1363503"/>
                </a:lnTo>
                <a:lnTo>
                  <a:pt x="1597279" y="1353339"/>
                </a:lnTo>
                <a:lnTo>
                  <a:pt x="1596644" y="1342856"/>
                </a:lnTo>
                <a:lnTo>
                  <a:pt x="1595373" y="1332691"/>
                </a:lnTo>
                <a:lnTo>
                  <a:pt x="1593467" y="1322527"/>
                </a:lnTo>
                <a:lnTo>
                  <a:pt x="1591244" y="1312680"/>
                </a:lnTo>
                <a:lnTo>
                  <a:pt x="1588385" y="1302832"/>
                </a:lnTo>
                <a:lnTo>
                  <a:pt x="1585208" y="1293303"/>
                </a:lnTo>
                <a:lnTo>
                  <a:pt x="1581714" y="1284409"/>
                </a:lnTo>
                <a:lnTo>
                  <a:pt x="1577585" y="1275197"/>
                </a:lnTo>
                <a:lnTo>
                  <a:pt x="1572820" y="1266303"/>
                </a:lnTo>
                <a:lnTo>
                  <a:pt x="1568055" y="1258044"/>
                </a:lnTo>
                <a:lnTo>
                  <a:pt x="1562655" y="1249785"/>
                </a:lnTo>
                <a:lnTo>
                  <a:pt x="1557255" y="1241526"/>
                </a:lnTo>
                <a:lnTo>
                  <a:pt x="1551220" y="1233903"/>
                </a:lnTo>
                <a:lnTo>
                  <a:pt x="1544549" y="1226279"/>
                </a:lnTo>
                <a:lnTo>
                  <a:pt x="1537879" y="1219609"/>
                </a:lnTo>
                <a:lnTo>
                  <a:pt x="1531208" y="1212938"/>
                </a:lnTo>
                <a:lnTo>
                  <a:pt x="1523585" y="1206585"/>
                </a:lnTo>
                <a:lnTo>
                  <a:pt x="1515643" y="1199914"/>
                </a:lnTo>
                <a:lnTo>
                  <a:pt x="1507702" y="1194514"/>
                </a:lnTo>
                <a:lnTo>
                  <a:pt x="1499443" y="1189114"/>
                </a:lnTo>
                <a:lnTo>
                  <a:pt x="1491184" y="1184350"/>
                </a:lnTo>
                <a:lnTo>
                  <a:pt x="1482290" y="1179585"/>
                </a:lnTo>
                <a:lnTo>
                  <a:pt x="1473079" y="1175455"/>
                </a:lnTo>
                <a:lnTo>
                  <a:pt x="1464184" y="1172279"/>
                </a:lnTo>
                <a:lnTo>
                  <a:pt x="1454655" y="1168785"/>
                </a:lnTo>
                <a:lnTo>
                  <a:pt x="1444808" y="1166244"/>
                </a:lnTo>
                <a:lnTo>
                  <a:pt x="1435278" y="1164020"/>
                </a:lnTo>
                <a:lnTo>
                  <a:pt x="1425114" y="1162114"/>
                </a:lnTo>
                <a:lnTo>
                  <a:pt x="1414949" y="1160844"/>
                </a:lnTo>
                <a:lnTo>
                  <a:pt x="1404149" y="1159891"/>
                </a:lnTo>
                <a:lnTo>
                  <a:pt x="1393984" y="1159891"/>
                </a:lnTo>
                <a:lnTo>
                  <a:pt x="1383502" y="1159891"/>
                </a:lnTo>
                <a:close/>
                <a:moveTo>
                  <a:pt x="1521201" y="490366"/>
                </a:moveTo>
                <a:lnTo>
                  <a:pt x="1468588" y="1032381"/>
                </a:lnTo>
                <a:lnTo>
                  <a:pt x="1478796" y="1034737"/>
                </a:lnTo>
                <a:lnTo>
                  <a:pt x="1494996" y="1039184"/>
                </a:lnTo>
                <a:lnTo>
                  <a:pt x="1510879" y="1044584"/>
                </a:lnTo>
                <a:lnTo>
                  <a:pt x="1526126" y="1050620"/>
                </a:lnTo>
                <a:lnTo>
                  <a:pt x="1541373" y="1057290"/>
                </a:lnTo>
                <a:lnTo>
                  <a:pt x="1555985" y="1064914"/>
                </a:lnTo>
                <a:lnTo>
                  <a:pt x="1570279" y="1073173"/>
                </a:lnTo>
                <a:lnTo>
                  <a:pt x="1583938" y="1081749"/>
                </a:lnTo>
                <a:lnTo>
                  <a:pt x="1597279" y="1091596"/>
                </a:lnTo>
                <a:lnTo>
                  <a:pt x="1610303" y="1101443"/>
                </a:lnTo>
                <a:lnTo>
                  <a:pt x="1622691" y="1112243"/>
                </a:lnTo>
                <a:lnTo>
                  <a:pt x="1634126" y="1123679"/>
                </a:lnTo>
                <a:lnTo>
                  <a:pt x="1645562" y="1135432"/>
                </a:lnTo>
                <a:lnTo>
                  <a:pt x="1656044" y="1147820"/>
                </a:lnTo>
                <a:lnTo>
                  <a:pt x="1666209" y="1160526"/>
                </a:lnTo>
                <a:lnTo>
                  <a:pt x="1675738" y="1173549"/>
                </a:lnTo>
                <a:lnTo>
                  <a:pt x="1684632" y="1187526"/>
                </a:lnTo>
                <a:lnTo>
                  <a:pt x="1692574" y="1201503"/>
                </a:lnTo>
                <a:lnTo>
                  <a:pt x="1700197" y="1216114"/>
                </a:lnTo>
                <a:lnTo>
                  <a:pt x="1706868" y="1231361"/>
                </a:lnTo>
                <a:lnTo>
                  <a:pt x="1712903" y="1246609"/>
                </a:lnTo>
                <a:lnTo>
                  <a:pt x="1718621" y="1262491"/>
                </a:lnTo>
                <a:lnTo>
                  <a:pt x="1723068" y="1278691"/>
                </a:lnTo>
                <a:lnTo>
                  <a:pt x="1725403" y="1288811"/>
                </a:lnTo>
                <a:lnTo>
                  <a:pt x="2267666" y="1236231"/>
                </a:lnTo>
                <a:lnTo>
                  <a:pt x="2265125" y="1218140"/>
                </a:lnTo>
                <a:lnTo>
                  <a:pt x="2261630" y="1200683"/>
                </a:lnTo>
                <a:lnTo>
                  <a:pt x="2258136" y="1182909"/>
                </a:lnTo>
                <a:lnTo>
                  <a:pt x="2254325" y="1165136"/>
                </a:lnTo>
                <a:lnTo>
                  <a:pt x="2250195" y="1147362"/>
                </a:lnTo>
                <a:lnTo>
                  <a:pt x="2245748" y="1130223"/>
                </a:lnTo>
                <a:lnTo>
                  <a:pt x="2240666" y="1112766"/>
                </a:lnTo>
                <a:lnTo>
                  <a:pt x="2235584" y="1095945"/>
                </a:lnTo>
                <a:lnTo>
                  <a:pt x="2229866" y="1079123"/>
                </a:lnTo>
                <a:lnTo>
                  <a:pt x="2223831" y="1061984"/>
                </a:lnTo>
                <a:lnTo>
                  <a:pt x="2217478" y="1045480"/>
                </a:lnTo>
                <a:lnTo>
                  <a:pt x="2211125" y="1028976"/>
                </a:lnTo>
                <a:lnTo>
                  <a:pt x="2204454" y="1012789"/>
                </a:lnTo>
                <a:lnTo>
                  <a:pt x="2197149" y="996602"/>
                </a:lnTo>
                <a:lnTo>
                  <a:pt x="2189843" y="980732"/>
                </a:lnTo>
                <a:lnTo>
                  <a:pt x="2181902" y="965180"/>
                </a:lnTo>
                <a:lnTo>
                  <a:pt x="2173643" y="949311"/>
                </a:lnTo>
                <a:lnTo>
                  <a:pt x="2165384" y="933759"/>
                </a:lnTo>
                <a:lnTo>
                  <a:pt x="2156490" y="918842"/>
                </a:lnTo>
                <a:lnTo>
                  <a:pt x="2147596" y="903607"/>
                </a:lnTo>
                <a:lnTo>
                  <a:pt x="2138067" y="888690"/>
                </a:lnTo>
                <a:lnTo>
                  <a:pt x="2128855" y="874090"/>
                </a:lnTo>
                <a:lnTo>
                  <a:pt x="2119008" y="859807"/>
                </a:lnTo>
                <a:lnTo>
                  <a:pt x="2108843" y="845525"/>
                </a:lnTo>
                <a:lnTo>
                  <a:pt x="2098361" y="831560"/>
                </a:lnTo>
                <a:lnTo>
                  <a:pt x="2087561" y="817594"/>
                </a:lnTo>
                <a:lnTo>
                  <a:pt x="2076761" y="803947"/>
                </a:lnTo>
                <a:lnTo>
                  <a:pt x="2065644" y="790934"/>
                </a:lnTo>
                <a:lnTo>
                  <a:pt x="2054209" y="777603"/>
                </a:lnTo>
                <a:lnTo>
                  <a:pt x="2042138" y="764591"/>
                </a:lnTo>
                <a:lnTo>
                  <a:pt x="2030385" y="752212"/>
                </a:lnTo>
                <a:lnTo>
                  <a:pt x="2017997" y="739834"/>
                </a:lnTo>
                <a:lnTo>
                  <a:pt x="2005609" y="727456"/>
                </a:lnTo>
                <a:lnTo>
                  <a:pt x="1993221" y="715395"/>
                </a:lnTo>
                <a:lnTo>
                  <a:pt x="1980197" y="703652"/>
                </a:lnTo>
                <a:lnTo>
                  <a:pt x="1966856" y="692226"/>
                </a:lnTo>
                <a:lnTo>
                  <a:pt x="1953833" y="681117"/>
                </a:lnTo>
                <a:lnTo>
                  <a:pt x="1940174" y="670326"/>
                </a:lnTo>
                <a:lnTo>
                  <a:pt x="1926198" y="659535"/>
                </a:lnTo>
                <a:lnTo>
                  <a:pt x="1912221" y="649061"/>
                </a:lnTo>
                <a:lnTo>
                  <a:pt x="1897927" y="638904"/>
                </a:lnTo>
                <a:lnTo>
                  <a:pt x="1883633" y="629065"/>
                </a:lnTo>
                <a:lnTo>
                  <a:pt x="1869022" y="619861"/>
                </a:lnTo>
                <a:lnTo>
                  <a:pt x="1854092" y="610339"/>
                </a:lnTo>
                <a:lnTo>
                  <a:pt x="1838845" y="601452"/>
                </a:lnTo>
                <a:lnTo>
                  <a:pt x="1823916" y="592566"/>
                </a:lnTo>
                <a:lnTo>
                  <a:pt x="1808352" y="584313"/>
                </a:lnTo>
                <a:lnTo>
                  <a:pt x="1792469" y="576061"/>
                </a:lnTo>
                <a:lnTo>
                  <a:pt x="1776905" y="568127"/>
                </a:lnTo>
                <a:lnTo>
                  <a:pt x="1761022" y="560827"/>
                </a:lnTo>
                <a:lnTo>
                  <a:pt x="1744823" y="553527"/>
                </a:lnTo>
                <a:lnTo>
                  <a:pt x="1728623" y="546862"/>
                </a:lnTo>
                <a:lnTo>
                  <a:pt x="1712105" y="540514"/>
                </a:lnTo>
                <a:lnTo>
                  <a:pt x="1695588" y="534166"/>
                </a:lnTo>
                <a:lnTo>
                  <a:pt x="1678435" y="528136"/>
                </a:lnTo>
                <a:lnTo>
                  <a:pt x="1661600" y="522740"/>
                </a:lnTo>
                <a:lnTo>
                  <a:pt x="1644765" y="517344"/>
                </a:lnTo>
                <a:lnTo>
                  <a:pt x="1627294" y="512584"/>
                </a:lnTo>
                <a:lnTo>
                  <a:pt x="1610141" y="507823"/>
                </a:lnTo>
                <a:lnTo>
                  <a:pt x="1592671" y="503697"/>
                </a:lnTo>
                <a:lnTo>
                  <a:pt x="1574883" y="499888"/>
                </a:lnTo>
                <a:lnTo>
                  <a:pt x="1557095" y="496397"/>
                </a:lnTo>
                <a:lnTo>
                  <a:pt x="1539306" y="492905"/>
                </a:lnTo>
                <a:lnTo>
                  <a:pt x="1521201" y="490366"/>
                </a:lnTo>
                <a:close/>
                <a:moveTo>
                  <a:pt x="1266450" y="490366"/>
                </a:moveTo>
                <a:lnTo>
                  <a:pt x="1248344" y="492905"/>
                </a:lnTo>
                <a:lnTo>
                  <a:pt x="1230556" y="496397"/>
                </a:lnTo>
                <a:lnTo>
                  <a:pt x="1212768" y="499888"/>
                </a:lnTo>
                <a:lnTo>
                  <a:pt x="1195297" y="503697"/>
                </a:lnTo>
                <a:lnTo>
                  <a:pt x="1177509" y="507823"/>
                </a:lnTo>
                <a:lnTo>
                  <a:pt x="1160039" y="512584"/>
                </a:lnTo>
                <a:lnTo>
                  <a:pt x="1142886" y="517344"/>
                </a:lnTo>
                <a:lnTo>
                  <a:pt x="1126051" y="522740"/>
                </a:lnTo>
                <a:lnTo>
                  <a:pt x="1108898" y="528136"/>
                </a:lnTo>
                <a:lnTo>
                  <a:pt x="1092063" y="534166"/>
                </a:lnTo>
                <a:lnTo>
                  <a:pt x="1075545" y="540514"/>
                </a:lnTo>
                <a:lnTo>
                  <a:pt x="1059028" y="546862"/>
                </a:lnTo>
                <a:lnTo>
                  <a:pt x="1042827" y="553527"/>
                </a:lnTo>
                <a:lnTo>
                  <a:pt x="1026627" y="560827"/>
                </a:lnTo>
                <a:lnTo>
                  <a:pt x="1010745" y="568127"/>
                </a:lnTo>
                <a:lnTo>
                  <a:pt x="994863" y="576061"/>
                </a:lnTo>
                <a:lnTo>
                  <a:pt x="978981" y="584313"/>
                </a:lnTo>
                <a:lnTo>
                  <a:pt x="963734" y="592566"/>
                </a:lnTo>
                <a:lnTo>
                  <a:pt x="948487" y="601452"/>
                </a:lnTo>
                <a:lnTo>
                  <a:pt x="933558" y="610339"/>
                </a:lnTo>
                <a:lnTo>
                  <a:pt x="918946" y="619861"/>
                </a:lnTo>
                <a:lnTo>
                  <a:pt x="904334" y="629065"/>
                </a:lnTo>
                <a:lnTo>
                  <a:pt x="889405" y="638904"/>
                </a:lnTo>
                <a:lnTo>
                  <a:pt x="875429" y="649061"/>
                </a:lnTo>
                <a:lnTo>
                  <a:pt x="861135" y="659535"/>
                </a:lnTo>
                <a:lnTo>
                  <a:pt x="847794" y="670326"/>
                </a:lnTo>
                <a:lnTo>
                  <a:pt x="833817" y="681117"/>
                </a:lnTo>
                <a:lnTo>
                  <a:pt x="820476" y="692226"/>
                </a:lnTo>
                <a:lnTo>
                  <a:pt x="807453" y="703652"/>
                </a:lnTo>
                <a:lnTo>
                  <a:pt x="794747" y="715395"/>
                </a:lnTo>
                <a:lnTo>
                  <a:pt x="781723" y="727456"/>
                </a:lnTo>
                <a:lnTo>
                  <a:pt x="769335" y="739834"/>
                </a:lnTo>
                <a:lnTo>
                  <a:pt x="757265" y="752212"/>
                </a:lnTo>
                <a:lnTo>
                  <a:pt x="745194" y="764591"/>
                </a:lnTo>
                <a:lnTo>
                  <a:pt x="733759" y="777603"/>
                </a:lnTo>
                <a:lnTo>
                  <a:pt x="722006" y="790934"/>
                </a:lnTo>
                <a:lnTo>
                  <a:pt x="710571" y="803947"/>
                </a:lnTo>
                <a:lnTo>
                  <a:pt x="699771" y="817594"/>
                </a:lnTo>
                <a:lnTo>
                  <a:pt x="689289" y="831560"/>
                </a:lnTo>
                <a:lnTo>
                  <a:pt x="678807" y="845525"/>
                </a:lnTo>
                <a:lnTo>
                  <a:pt x="668960" y="859807"/>
                </a:lnTo>
                <a:lnTo>
                  <a:pt x="658795" y="874090"/>
                </a:lnTo>
                <a:lnTo>
                  <a:pt x="649266" y="888690"/>
                </a:lnTo>
                <a:lnTo>
                  <a:pt x="640054" y="903607"/>
                </a:lnTo>
                <a:lnTo>
                  <a:pt x="630842" y="918842"/>
                </a:lnTo>
                <a:lnTo>
                  <a:pt x="622266" y="933759"/>
                </a:lnTo>
                <a:lnTo>
                  <a:pt x="614007" y="949311"/>
                </a:lnTo>
                <a:lnTo>
                  <a:pt x="605748" y="965180"/>
                </a:lnTo>
                <a:lnTo>
                  <a:pt x="598125" y="980732"/>
                </a:lnTo>
                <a:lnTo>
                  <a:pt x="590501" y="996602"/>
                </a:lnTo>
                <a:lnTo>
                  <a:pt x="583513" y="1012789"/>
                </a:lnTo>
                <a:lnTo>
                  <a:pt x="576207" y="1028976"/>
                </a:lnTo>
                <a:lnTo>
                  <a:pt x="569854" y="1045480"/>
                </a:lnTo>
                <a:lnTo>
                  <a:pt x="563502" y="1061984"/>
                </a:lnTo>
                <a:lnTo>
                  <a:pt x="557784" y="1079123"/>
                </a:lnTo>
                <a:lnTo>
                  <a:pt x="552066" y="1095945"/>
                </a:lnTo>
                <a:lnTo>
                  <a:pt x="546984" y="1112766"/>
                </a:lnTo>
                <a:lnTo>
                  <a:pt x="541902" y="1130223"/>
                </a:lnTo>
                <a:lnTo>
                  <a:pt x="537455" y="1147362"/>
                </a:lnTo>
                <a:lnTo>
                  <a:pt x="533325" y="1165136"/>
                </a:lnTo>
                <a:lnTo>
                  <a:pt x="529196" y="1182909"/>
                </a:lnTo>
                <a:lnTo>
                  <a:pt x="526019" y="1200683"/>
                </a:lnTo>
                <a:lnTo>
                  <a:pt x="522843" y="1218140"/>
                </a:lnTo>
                <a:lnTo>
                  <a:pt x="519984" y="1236231"/>
                </a:lnTo>
                <a:lnTo>
                  <a:pt x="1062444" y="1288803"/>
                </a:lnTo>
                <a:lnTo>
                  <a:pt x="1064583" y="1278691"/>
                </a:lnTo>
                <a:lnTo>
                  <a:pt x="1069347" y="1262491"/>
                </a:lnTo>
                <a:lnTo>
                  <a:pt x="1074747" y="1246609"/>
                </a:lnTo>
                <a:lnTo>
                  <a:pt x="1080783" y="1231361"/>
                </a:lnTo>
                <a:lnTo>
                  <a:pt x="1087771" y="1216114"/>
                </a:lnTo>
                <a:lnTo>
                  <a:pt x="1095077" y="1201503"/>
                </a:lnTo>
                <a:lnTo>
                  <a:pt x="1103336" y="1187526"/>
                </a:lnTo>
                <a:lnTo>
                  <a:pt x="1112230" y="1173549"/>
                </a:lnTo>
                <a:lnTo>
                  <a:pt x="1121442" y="1160526"/>
                </a:lnTo>
                <a:lnTo>
                  <a:pt x="1131606" y="1147185"/>
                </a:lnTo>
                <a:lnTo>
                  <a:pt x="1142407" y="1135432"/>
                </a:lnTo>
                <a:lnTo>
                  <a:pt x="1153524" y="1123361"/>
                </a:lnTo>
                <a:lnTo>
                  <a:pt x="1165595" y="1112243"/>
                </a:lnTo>
                <a:lnTo>
                  <a:pt x="1177665" y="1101443"/>
                </a:lnTo>
                <a:lnTo>
                  <a:pt x="1190689" y="1091279"/>
                </a:lnTo>
                <a:lnTo>
                  <a:pt x="1204030" y="1081749"/>
                </a:lnTo>
                <a:lnTo>
                  <a:pt x="1218007" y="1073173"/>
                </a:lnTo>
                <a:lnTo>
                  <a:pt x="1231983" y="1064914"/>
                </a:lnTo>
                <a:lnTo>
                  <a:pt x="1246595" y="1057290"/>
                </a:lnTo>
                <a:lnTo>
                  <a:pt x="1261525" y="1050620"/>
                </a:lnTo>
                <a:lnTo>
                  <a:pt x="1277089" y="1044584"/>
                </a:lnTo>
                <a:lnTo>
                  <a:pt x="1292972" y="1039184"/>
                </a:lnTo>
                <a:lnTo>
                  <a:pt x="1309172" y="1034737"/>
                </a:lnTo>
                <a:lnTo>
                  <a:pt x="1319052" y="1032267"/>
                </a:lnTo>
                <a:lnTo>
                  <a:pt x="1266450" y="490366"/>
                </a:lnTo>
                <a:close/>
                <a:moveTo>
                  <a:pt x="1094286" y="0"/>
                </a:moveTo>
                <a:lnTo>
                  <a:pt x="1100957" y="0"/>
                </a:lnTo>
                <a:lnTo>
                  <a:pt x="1107627" y="952"/>
                </a:lnTo>
                <a:lnTo>
                  <a:pt x="1113980" y="2539"/>
                </a:lnTo>
                <a:lnTo>
                  <a:pt x="1120333" y="4761"/>
                </a:lnTo>
                <a:lnTo>
                  <a:pt x="1126368" y="7300"/>
                </a:lnTo>
                <a:lnTo>
                  <a:pt x="1132086" y="10791"/>
                </a:lnTo>
                <a:lnTo>
                  <a:pt x="1137168" y="14600"/>
                </a:lnTo>
                <a:lnTo>
                  <a:pt x="1142568" y="18726"/>
                </a:lnTo>
                <a:lnTo>
                  <a:pt x="1147015" y="23487"/>
                </a:lnTo>
                <a:lnTo>
                  <a:pt x="1151145" y="28882"/>
                </a:lnTo>
                <a:lnTo>
                  <a:pt x="1154956" y="34595"/>
                </a:lnTo>
                <a:lnTo>
                  <a:pt x="1157815" y="40943"/>
                </a:lnTo>
                <a:lnTo>
                  <a:pt x="1160674" y="47291"/>
                </a:lnTo>
                <a:lnTo>
                  <a:pt x="1231191" y="266290"/>
                </a:lnTo>
                <a:lnTo>
                  <a:pt x="1251203" y="263433"/>
                </a:lnTo>
                <a:lnTo>
                  <a:pt x="1271532" y="261211"/>
                </a:lnTo>
                <a:lnTo>
                  <a:pt x="1291544" y="258990"/>
                </a:lnTo>
                <a:lnTo>
                  <a:pt x="1311873" y="257403"/>
                </a:lnTo>
                <a:lnTo>
                  <a:pt x="1332202" y="256133"/>
                </a:lnTo>
                <a:lnTo>
                  <a:pt x="1352531" y="255181"/>
                </a:lnTo>
                <a:lnTo>
                  <a:pt x="1373178" y="254546"/>
                </a:lnTo>
                <a:lnTo>
                  <a:pt x="1393825" y="254546"/>
                </a:lnTo>
                <a:lnTo>
                  <a:pt x="1414154" y="254546"/>
                </a:lnTo>
                <a:lnTo>
                  <a:pt x="1435119" y="255181"/>
                </a:lnTo>
                <a:lnTo>
                  <a:pt x="1455448" y="256133"/>
                </a:lnTo>
                <a:lnTo>
                  <a:pt x="1475778" y="257403"/>
                </a:lnTo>
                <a:lnTo>
                  <a:pt x="1496107" y="258990"/>
                </a:lnTo>
                <a:lnTo>
                  <a:pt x="1515801" y="261211"/>
                </a:lnTo>
                <a:lnTo>
                  <a:pt x="1536130" y="263433"/>
                </a:lnTo>
                <a:lnTo>
                  <a:pt x="1556142" y="266290"/>
                </a:lnTo>
                <a:lnTo>
                  <a:pt x="1627294" y="47291"/>
                </a:lnTo>
                <a:lnTo>
                  <a:pt x="1629835" y="40626"/>
                </a:lnTo>
                <a:lnTo>
                  <a:pt x="1633012" y="34595"/>
                </a:lnTo>
                <a:lnTo>
                  <a:pt x="1636823" y="28882"/>
                </a:lnTo>
                <a:lnTo>
                  <a:pt x="1640953" y="23487"/>
                </a:lnTo>
                <a:lnTo>
                  <a:pt x="1645400" y="18726"/>
                </a:lnTo>
                <a:lnTo>
                  <a:pt x="1650164" y="14600"/>
                </a:lnTo>
                <a:lnTo>
                  <a:pt x="1655882" y="10474"/>
                </a:lnTo>
                <a:lnTo>
                  <a:pt x="1661600" y="7300"/>
                </a:lnTo>
                <a:lnTo>
                  <a:pt x="1667635" y="4761"/>
                </a:lnTo>
                <a:lnTo>
                  <a:pt x="1673670" y="2539"/>
                </a:lnTo>
                <a:lnTo>
                  <a:pt x="1680023" y="952"/>
                </a:lnTo>
                <a:lnTo>
                  <a:pt x="1686694" y="0"/>
                </a:lnTo>
                <a:lnTo>
                  <a:pt x="1693682" y="0"/>
                </a:lnTo>
                <a:lnTo>
                  <a:pt x="1700352" y="317"/>
                </a:lnTo>
                <a:lnTo>
                  <a:pt x="1707023" y="1270"/>
                </a:lnTo>
                <a:lnTo>
                  <a:pt x="1714011" y="2857"/>
                </a:lnTo>
                <a:lnTo>
                  <a:pt x="1934774" y="75221"/>
                </a:lnTo>
                <a:lnTo>
                  <a:pt x="1941762" y="77443"/>
                </a:lnTo>
                <a:lnTo>
                  <a:pt x="1947798" y="80617"/>
                </a:lnTo>
                <a:lnTo>
                  <a:pt x="1953833" y="84108"/>
                </a:lnTo>
                <a:lnTo>
                  <a:pt x="1958915" y="88234"/>
                </a:lnTo>
                <a:lnTo>
                  <a:pt x="1963997" y="93312"/>
                </a:lnTo>
                <a:lnTo>
                  <a:pt x="1968127" y="98073"/>
                </a:lnTo>
                <a:lnTo>
                  <a:pt x="1971621" y="103469"/>
                </a:lnTo>
                <a:lnTo>
                  <a:pt x="1975115" y="108864"/>
                </a:lnTo>
                <a:lnTo>
                  <a:pt x="1977656" y="114895"/>
                </a:lnTo>
                <a:lnTo>
                  <a:pt x="1980197" y="121243"/>
                </a:lnTo>
                <a:lnTo>
                  <a:pt x="1981468" y="127908"/>
                </a:lnTo>
                <a:lnTo>
                  <a:pt x="1982421" y="134573"/>
                </a:lnTo>
                <a:lnTo>
                  <a:pt x="1982738" y="141238"/>
                </a:lnTo>
                <a:lnTo>
                  <a:pt x="1981786" y="148221"/>
                </a:lnTo>
                <a:lnTo>
                  <a:pt x="1980833" y="154886"/>
                </a:lnTo>
                <a:lnTo>
                  <a:pt x="1979244" y="161551"/>
                </a:lnTo>
                <a:lnTo>
                  <a:pt x="1907774" y="380550"/>
                </a:lnTo>
                <a:lnTo>
                  <a:pt x="1925880" y="390389"/>
                </a:lnTo>
                <a:lnTo>
                  <a:pt x="1943986" y="400228"/>
                </a:lnTo>
                <a:lnTo>
                  <a:pt x="1961456" y="410702"/>
                </a:lnTo>
                <a:lnTo>
                  <a:pt x="1978927" y="421175"/>
                </a:lnTo>
                <a:lnTo>
                  <a:pt x="1996397" y="431967"/>
                </a:lnTo>
                <a:lnTo>
                  <a:pt x="2013232" y="443393"/>
                </a:lnTo>
                <a:lnTo>
                  <a:pt x="2029750" y="454501"/>
                </a:lnTo>
                <a:lnTo>
                  <a:pt x="2046585" y="466562"/>
                </a:lnTo>
                <a:lnTo>
                  <a:pt x="2062785" y="478623"/>
                </a:lnTo>
                <a:lnTo>
                  <a:pt x="2078985" y="491001"/>
                </a:lnTo>
                <a:lnTo>
                  <a:pt x="2094867" y="503697"/>
                </a:lnTo>
                <a:lnTo>
                  <a:pt x="2110432" y="516709"/>
                </a:lnTo>
                <a:lnTo>
                  <a:pt x="2125679" y="529723"/>
                </a:lnTo>
                <a:lnTo>
                  <a:pt x="2140925" y="543370"/>
                </a:lnTo>
                <a:lnTo>
                  <a:pt x="2155855" y="557335"/>
                </a:lnTo>
                <a:lnTo>
                  <a:pt x="2170466" y="571301"/>
                </a:lnTo>
                <a:lnTo>
                  <a:pt x="2357242" y="435775"/>
                </a:lnTo>
                <a:lnTo>
                  <a:pt x="2362959" y="431967"/>
                </a:lnTo>
                <a:lnTo>
                  <a:pt x="2369312" y="428793"/>
                </a:lnTo>
                <a:lnTo>
                  <a:pt x="2375347" y="426571"/>
                </a:lnTo>
                <a:lnTo>
                  <a:pt x="2382018" y="424667"/>
                </a:lnTo>
                <a:lnTo>
                  <a:pt x="2388371" y="423397"/>
                </a:lnTo>
                <a:lnTo>
                  <a:pt x="2395041" y="422762"/>
                </a:lnTo>
                <a:lnTo>
                  <a:pt x="2401712" y="422762"/>
                </a:lnTo>
                <a:lnTo>
                  <a:pt x="2408065" y="423397"/>
                </a:lnTo>
                <a:lnTo>
                  <a:pt x="2414418" y="424984"/>
                </a:lnTo>
                <a:lnTo>
                  <a:pt x="2420770" y="426888"/>
                </a:lnTo>
                <a:lnTo>
                  <a:pt x="2426806" y="429428"/>
                </a:lnTo>
                <a:lnTo>
                  <a:pt x="2432841" y="432601"/>
                </a:lnTo>
                <a:lnTo>
                  <a:pt x="2438559" y="436093"/>
                </a:lnTo>
                <a:lnTo>
                  <a:pt x="2443959" y="440854"/>
                </a:lnTo>
                <a:lnTo>
                  <a:pt x="2448406" y="445614"/>
                </a:lnTo>
                <a:lnTo>
                  <a:pt x="2452853" y="451327"/>
                </a:lnTo>
                <a:lnTo>
                  <a:pt x="2589757" y="638904"/>
                </a:lnTo>
                <a:lnTo>
                  <a:pt x="2593569" y="644935"/>
                </a:lnTo>
                <a:lnTo>
                  <a:pt x="2596746" y="650965"/>
                </a:lnTo>
                <a:lnTo>
                  <a:pt x="2599287" y="657313"/>
                </a:lnTo>
                <a:lnTo>
                  <a:pt x="2601193" y="663661"/>
                </a:lnTo>
                <a:lnTo>
                  <a:pt x="2602463" y="670326"/>
                </a:lnTo>
                <a:lnTo>
                  <a:pt x="2602781" y="676991"/>
                </a:lnTo>
                <a:lnTo>
                  <a:pt x="2602781" y="683656"/>
                </a:lnTo>
                <a:lnTo>
                  <a:pt x="2601828" y="690004"/>
                </a:lnTo>
                <a:lnTo>
                  <a:pt x="2600557" y="696352"/>
                </a:lnTo>
                <a:lnTo>
                  <a:pt x="2598652" y="703017"/>
                </a:lnTo>
                <a:lnTo>
                  <a:pt x="2596428" y="709047"/>
                </a:lnTo>
                <a:lnTo>
                  <a:pt x="2592934" y="715078"/>
                </a:lnTo>
                <a:lnTo>
                  <a:pt x="2589122" y="720473"/>
                </a:lnTo>
                <a:lnTo>
                  <a:pt x="2584993" y="725869"/>
                </a:lnTo>
                <a:lnTo>
                  <a:pt x="2580228" y="730630"/>
                </a:lnTo>
                <a:lnTo>
                  <a:pt x="2574828" y="734756"/>
                </a:lnTo>
                <a:lnTo>
                  <a:pt x="2388053" y="870281"/>
                </a:lnTo>
                <a:lnTo>
                  <a:pt x="2396629" y="888372"/>
                </a:lnTo>
                <a:lnTo>
                  <a:pt x="2405524" y="906781"/>
                </a:lnTo>
                <a:lnTo>
                  <a:pt x="2413465" y="925189"/>
                </a:lnTo>
                <a:lnTo>
                  <a:pt x="2421088" y="943598"/>
                </a:lnTo>
                <a:lnTo>
                  <a:pt x="2428712" y="962324"/>
                </a:lnTo>
                <a:lnTo>
                  <a:pt x="2436017" y="981367"/>
                </a:lnTo>
                <a:lnTo>
                  <a:pt x="2442688" y="1000411"/>
                </a:lnTo>
                <a:lnTo>
                  <a:pt x="2449041" y="1019454"/>
                </a:lnTo>
                <a:lnTo>
                  <a:pt x="2455394" y="1039132"/>
                </a:lnTo>
                <a:lnTo>
                  <a:pt x="2461111" y="1058810"/>
                </a:lnTo>
                <a:lnTo>
                  <a:pt x="2466829" y="1078171"/>
                </a:lnTo>
                <a:lnTo>
                  <a:pt x="2471594" y="1098167"/>
                </a:lnTo>
                <a:lnTo>
                  <a:pt x="2476676" y="1118162"/>
                </a:lnTo>
                <a:lnTo>
                  <a:pt x="2480805" y="1138158"/>
                </a:lnTo>
                <a:lnTo>
                  <a:pt x="2484935" y="1158470"/>
                </a:lnTo>
                <a:lnTo>
                  <a:pt x="2488746" y="1178783"/>
                </a:lnTo>
                <a:lnTo>
                  <a:pt x="2718721" y="1178783"/>
                </a:lnTo>
                <a:lnTo>
                  <a:pt x="2725709" y="1179101"/>
                </a:lnTo>
                <a:lnTo>
                  <a:pt x="2732698" y="1180370"/>
                </a:lnTo>
                <a:lnTo>
                  <a:pt x="2739368" y="1181640"/>
                </a:lnTo>
                <a:lnTo>
                  <a:pt x="2745403" y="1184496"/>
                </a:lnTo>
                <a:lnTo>
                  <a:pt x="2751439" y="1187035"/>
                </a:lnTo>
                <a:lnTo>
                  <a:pt x="2757156" y="1190527"/>
                </a:lnTo>
                <a:lnTo>
                  <a:pt x="2762239" y="1194653"/>
                </a:lnTo>
                <a:lnTo>
                  <a:pt x="2767321" y="1199096"/>
                </a:lnTo>
                <a:lnTo>
                  <a:pt x="2771768" y="1203857"/>
                </a:lnTo>
                <a:lnTo>
                  <a:pt x="2775897" y="1209253"/>
                </a:lnTo>
                <a:lnTo>
                  <a:pt x="2779391" y="1214966"/>
                </a:lnTo>
                <a:lnTo>
                  <a:pt x="2782250" y="1220361"/>
                </a:lnTo>
                <a:lnTo>
                  <a:pt x="2784474" y="1226709"/>
                </a:lnTo>
                <a:lnTo>
                  <a:pt x="2786062" y="1233692"/>
                </a:lnTo>
                <a:lnTo>
                  <a:pt x="2787015" y="1240357"/>
                </a:lnTo>
                <a:lnTo>
                  <a:pt x="2787650" y="1247022"/>
                </a:lnTo>
                <a:lnTo>
                  <a:pt x="2787650" y="1479986"/>
                </a:lnTo>
                <a:lnTo>
                  <a:pt x="2787015" y="1486651"/>
                </a:lnTo>
                <a:lnTo>
                  <a:pt x="2786380" y="1493951"/>
                </a:lnTo>
                <a:lnTo>
                  <a:pt x="2784474" y="1500299"/>
                </a:lnTo>
                <a:lnTo>
                  <a:pt x="2782250" y="1506646"/>
                </a:lnTo>
                <a:lnTo>
                  <a:pt x="2779391" y="1512677"/>
                </a:lnTo>
                <a:lnTo>
                  <a:pt x="2775897" y="1518390"/>
                </a:lnTo>
                <a:lnTo>
                  <a:pt x="2771768" y="1523785"/>
                </a:lnTo>
                <a:lnTo>
                  <a:pt x="2767639" y="1528546"/>
                </a:lnTo>
                <a:lnTo>
                  <a:pt x="2762556" y="1532672"/>
                </a:lnTo>
                <a:lnTo>
                  <a:pt x="2757156" y="1536798"/>
                </a:lnTo>
                <a:lnTo>
                  <a:pt x="2751439" y="1540290"/>
                </a:lnTo>
                <a:lnTo>
                  <a:pt x="2745403" y="1543146"/>
                </a:lnTo>
                <a:lnTo>
                  <a:pt x="2739368" y="1545368"/>
                </a:lnTo>
                <a:lnTo>
                  <a:pt x="2732698" y="1546955"/>
                </a:lnTo>
                <a:lnTo>
                  <a:pt x="2725709" y="1548224"/>
                </a:lnTo>
                <a:lnTo>
                  <a:pt x="2719039" y="1548542"/>
                </a:lnTo>
                <a:lnTo>
                  <a:pt x="2488746" y="1548542"/>
                </a:lnTo>
                <a:lnTo>
                  <a:pt x="2484935" y="1568855"/>
                </a:lnTo>
                <a:lnTo>
                  <a:pt x="2480805" y="1589168"/>
                </a:lnTo>
                <a:lnTo>
                  <a:pt x="2476676" y="1609163"/>
                </a:lnTo>
                <a:lnTo>
                  <a:pt x="2471594" y="1629476"/>
                </a:lnTo>
                <a:lnTo>
                  <a:pt x="2466829" y="1648837"/>
                </a:lnTo>
                <a:lnTo>
                  <a:pt x="2461111" y="1668832"/>
                </a:lnTo>
                <a:lnTo>
                  <a:pt x="2455394" y="1688510"/>
                </a:lnTo>
                <a:lnTo>
                  <a:pt x="2449041" y="1707554"/>
                </a:lnTo>
                <a:lnTo>
                  <a:pt x="2442688" y="1726914"/>
                </a:lnTo>
                <a:lnTo>
                  <a:pt x="2436017" y="1745958"/>
                </a:lnTo>
                <a:lnTo>
                  <a:pt x="2428712" y="1764684"/>
                </a:lnTo>
                <a:lnTo>
                  <a:pt x="2421088" y="1783410"/>
                </a:lnTo>
                <a:lnTo>
                  <a:pt x="2413465" y="1802453"/>
                </a:lnTo>
                <a:lnTo>
                  <a:pt x="2405524" y="1820862"/>
                </a:lnTo>
                <a:lnTo>
                  <a:pt x="2396629" y="1838953"/>
                </a:lnTo>
                <a:lnTo>
                  <a:pt x="2388053" y="1857044"/>
                </a:lnTo>
                <a:lnTo>
                  <a:pt x="2574828" y="1992252"/>
                </a:lnTo>
                <a:lnTo>
                  <a:pt x="2580228" y="1996378"/>
                </a:lnTo>
                <a:lnTo>
                  <a:pt x="2584993" y="2001456"/>
                </a:lnTo>
                <a:lnTo>
                  <a:pt x="2589122" y="2006534"/>
                </a:lnTo>
                <a:lnTo>
                  <a:pt x="2592934" y="2012247"/>
                </a:lnTo>
                <a:lnTo>
                  <a:pt x="2596428" y="2018278"/>
                </a:lnTo>
                <a:lnTo>
                  <a:pt x="2598652" y="2024308"/>
                </a:lnTo>
                <a:lnTo>
                  <a:pt x="2600557" y="2030656"/>
                </a:lnTo>
                <a:lnTo>
                  <a:pt x="2601828" y="2037004"/>
                </a:lnTo>
                <a:lnTo>
                  <a:pt x="2602781" y="2043352"/>
                </a:lnTo>
                <a:lnTo>
                  <a:pt x="2602781" y="2050334"/>
                </a:lnTo>
                <a:lnTo>
                  <a:pt x="2602463" y="2056682"/>
                </a:lnTo>
                <a:lnTo>
                  <a:pt x="2601193" y="2063347"/>
                </a:lnTo>
                <a:lnTo>
                  <a:pt x="2599287" y="2069695"/>
                </a:lnTo>
                <a:lnTo>
                  <a:pt x="2596746" y="2076360"/>
                </a:lnTo>
                <a:lnTo>
                  <a:pt x="2593569" y="2082073"/>
                </a:lnTo>
                <a:lnTo>
                  <a:pt x="2589757" y="2087786"/>
                </a:lnTo>
                <a:lnTo>
                  <a:pt x="2452853" y="2276315"/>
                </a:lnTo>
                <a:lnTo>
                  <a:pt x="2448406" y="2281711"/>
                </a:lnTo>
                <a:lnTo>
                  <a:pt x="2443959" y="2286472"/>
                </a:lnTo>
                <a:lnTo>
                  <a:pt x="2438559" y="2290915"/>
                </a:lnTo>
                <a:lnTo>
                  <a:pt x="2432841" y="2294406"/>
                </a:lnTo>
                <a:lnTo>
                  <a:pt x="2426806" y="2297898"/>
                </a:lnTo>
                <a:lnTo>
                  <a:pt x="2420770" y="2300437"/>
                </a:lnTo>
                <a:lnTo>
                  <a:pt x="2414418" y="2302341"/>
                </a:lnTo>
                <a:lnTo>
                  <a:pt x="2408065" y="2303293"/>
                </a:lnTo>
                <a:lnTo>
                  <a:pt x="2401712" y="2304245"/>
                </a:lnTo>
                <a:lnTo>
                  <a:pt x="2395041" y="2304563"/>
                </a:lnTo>
                <a:lnTo>
                  <a:pt x="2388371" y="2303611"/>
                </a:lnTo>
                <a:lnTo>
                  <a:pt x="2381700" y="2302658"/>
                </a:lnTo>
                <a:lnTo>
                  <a:pt x="2375347" y="2300754"/>
                </a:lnTo>
                <a:lnTo>
                  <a:pt x="2368994" y="2298532"/>
                </a:lnTo>
                <a:lnTo>
                  <a:pt x="2362959" y="2295041"/>
                </a:lnTo>
                <a:lnTo>
                  <a:pt x="2357242" y="2291232"/>
                </a:lnTo>
                <a:lnTo>
                  <a:pt x="2170466" y="2156025"/>
                </a:lnTo>
                <a:lnTo>
                  <a:pt x="2155855" y="2170307"/>
                </a:lnTo>
                <a:lnTo>
                  <a:pt x="2140925" y="2183638"/>
                </a:lnTo>
                <a:lnTo>
                  <a:pt x="2125679" y="2197285"/>
                </a:lnTo>
                <a:lnTo>
                  <a:pt x="2110432" y="2210616"/>
                </a:lnTo>
                <a:lnTo>
                  <a:pt x="2094867" y="2223629"/>
                </a:lnTo>
                <a:lnTo>
                  <a:pt x="2078985" y="2236007"/>
                </a:lnTo>
                <a:lnTo>
                  <a:pt x="2062785" y="2248385"/>
                </a:lnTo>
                <a:lnTo>
                  <a:pt x="2046585" y="2260446"/>
                </a:lnTo>
                <a:lnTo>
                  <a:pt x="2030068" y="2272506"/>
                </a:lnTo>
                <a:lnTo>
                  <a:pt x="2013232" y="2283932"/>
                </a:lnTo>
                <a:lnTo>
                  <a:pt x="1996397" y="2295041"/>
                </a:lnTo>
                <a:lnTo>
                  <a:pt x="1978927" y="2306150"/>
                </a:lnTo>
                <a:lnTo>
                  <a:pt x="1961456" y="2316624"/>
                </a:lnTo>
                <a:lnTo>
                  <a:pt x="1943986" y="2327097"/>
                </a:lnTo>
                <a:lnTo>
                  <a:pt x="1925880" y="2336936"/>
                </a:lnTo>
                <a:lnTo>
                  <a:pt x="1907774" y="2346776"/>
                </a:lnTo>
                <a:lnTo>
                  <a:pt x="1979244" y="2565457"/>
                </a:lnTo>
                <a:lnTo>
                  <a:pt x="1980833" y="2572439"/>
                </a:lnTo>
                <a:lnTo>
                  <a:pt x="1981786" y="2579422"/>
                </a:lnTo>
                <a:lnTo>
                  <a:pt x="1982738" y="2586404"/>
                </a:lnTo>
                <a:lnTo>
                  <a:pt x="1982421" y="2592752"/>
                </a:lnTo>
                <a:lnTo>
                  <a:pt x="1981468" y="2599417"/>
                </a:lnTo>
                <a:lnTo>
                  <a:pt x="1980197" y="2605765"/>
                </a:lnTo>
                <a:lnTo>
                  <a:pt x="1977656" y="2612113"/>
                </a:lnTo>
                <a:lnTo>
                  <a:pt x="1975115" y="2618143"/>
                </a:lnTo>
                <a:lnTo>
                  <a:pt x="1971621" y="2623856"/>
                </a:lnTo>
                <a:lnTo>
                  <a:pt x="1968127" y="2629252"/>
                </a:lnTo>
                <a:lnTo>
                  <a:pt x="1963997" y="2634013"/>
                </a:lnTo>
                <a:lnTo>
                  <a:pt x="1958915" y="2638774"/>
                </a:lnTo>
                <a:lnTo>
                  <a:pt x="1953833" y="2642900"/>
                </a:lnTo>
                <a:lnTo>
                  <a:pt x="1948115" y="2646391"/>
                </a:lnTo>
                <a:lnTo>
                  <a:pt x="1941762" y="2649565"/>
                </a:lnTo>
                <a:lnTo>
                  <a:pt x="1935409" y="2652104"/>
                </a:lnTo>
                <a:lnTo>
                  <a:pt x="1714011" y="2724151"/>
                </a:lnTo>
                <a:lnTo>
                  <a:pt x="1707023" y="2725738"/>
                </a:lnTo>
                <a:lnTo>
                  <a:pt x="1700352" y="2727008"/>
                </a:lnTo>
                <a:lnTo>
                  <a:pt x="1693682" y="2727325"/>
                </a:lnTo>
                <a:lnTo>
                  <a:pt x="1686694" y="2727325"/>
                </a:lnTo>
                <a:lnTo>
                  <a:pt x="1680023" y="2726056"/>
                </a:lnTo>
                <a:lnTo>
                  <a:pt x="1673670" y="2724786"/>
                </a:lnTo>
                <a:lnTo>
                  <a:pt x="1667635" y="2722564"/>
                </a:lnTo>
                <a:lnTo>
                  <a:pt x="1661600" y="2719708"/>
                </a:lnTo>
                <a:lnTo>
                  <a:pt x="1655564" y="2716851"/>
                </a:lnTo>
                <a:lnTo>
                  <a:pt x="1650164" y="2712725"/>
                </a:lnTo>
                <a:lnTo>
                  <a:pt x="1645400" y="2708599"/>
                </a:lnTo>
                <a:lnTo>
                  <a:pt x="1640953" y="2703521"/>
                </a:lnTo>
                <a:lnTo>
                  <a:pt x="1636823" y="2698443"/>
                </a:lnTo>
                <a:lnTo>
                  <a:pt x="1633012" y="2692730"/>
                </a:lnTo>
                <a:lnTo>
                  <a:pt x="1629835" y="2686382"/>
                </a:lnTo>
                <a:lnTo>
                  <a:pt x="1627294" y="2680034"/>
                </a:lnTo>
                <a:lnTo>
                  <a:pt x="1556142" y="2460718"/>
                </a:lnTo>
                <a:lnTo>
                  <a:pt x="1536130" y="2463575"/>
                </a:lnTo>
                <a:lnTo>
                  <a:pt x="1516436" y="2465796"/>
                </a:lnTo>
                <a:lnTo>
                  <a:pt x="1496107" y="2467701"/>
                </a:lnTo>
                <a:lnTo>
                  <a:pt x="1475778" y="2469605"/>
                </a:lnTo>
                <a:lnTo>
                  <a:pt x="1455448" y="2470875"/>
                </a:lnTo>
                <a:lnTo>
                  <a:pt x="1435119" y="2471827"/>
                </a:lnTo>
                <a:lnTo>
                  <a:pt x="1414154" y="2472144"/>
                </a:lnTo>
                <a:lnTo>
                  <a:pt x="1393825" y="2472779"/>
                </a:lnTo>
                <a:lnTo>
                  <a:pt x="1373178" y="2472144"/>
                </a:lnTo>
                <a:lnTo>
                  <a:pt x="1352531" y="2471827"/>
                </a:lnTo>
                <a:lnTo>
                  <a:pt x="1332202" y="2470875"/>
                </a:lnTo>
                <a:lnTo>
                  <a:pt x="1311873" y="2469605"/>
                </a:lnTo>
                <a:lnTo>
                  <a:pt x="1291544" y="2467701"/>
                </a:lnTo>
                <a:lnTo>
                  <a:pt x="1271532" y="2465796"/>
                </a:lnTo>
                <a:lnTo>
                  <a:pt x="1251203" y="2463575"/>
                </a:lnTo>
                <a:lnTo>
                  <a:pt x="1231191" y="2460718"/>
                </a:lnTo>
                <a:lnTo>
                  <a:pt x="1160674" y="2680034"/>
                </a:lnTo>
                <a:lnTo>
                  <a:pt x="1157815" y="2686699"/>
                </a:lnTo>
                <a:lnTo>
                  <a:pt x="1154956" y="2692730"/>
                </a:lnTo>
                <a:lnTo>
                  <a:pt x="1151145" y="2698443"/>
                </a:lnTo>
                <a:lnTo>
                  <a:pt x="1147015" y="2703521"/>
                </a:lnTo>
                <a:lnTo>
                  <a:pt x="1142568" y="2708599"/>
                </a:lnTo>
                <a:lnTo>
                  <a:pt x="1137168" y="2712725"/>
                </a:lnTo>
                <a:lnTo>
                  <a:pt x="1132086" y="2716851"/>
                </a:lnTo>
                <a:lnTo>
                  <a:pt x="1126368" y="2719708"/>
                </a:lnTo>
                <a:lnTo>
                  <a:pt x="1120333" y="2722564"/>
                </a:lnTo>
                <a:lnTo>
                  <a:pt x="1113980" y="2724786"/>
                </a:lnTo>
                <a:lnTo>
                  <a:pt x="1107627" y="2726056"/>
                </a:lnTo>
                <a:lnTo>
                  <a:pt x="1100639" y="2727325"/>
                </a:lnTo>
                <a:lnTo>
                  <a:pt x="1094286" y="2727325"/>
                </a:lnTo>
                <a:lnTo>
                  <a:pt x="1087616" y="2727008"/>
                </a:lnTo>
                <a:lnTo>
                  <a:pt x="1080628" y="2725738"/>
                </a:lnTo>
                <a:lnTo>
                  <a:pt x="1073639" y="2723834"/>
                </a:lnTo>
                <a:lnTo>
                  <a:pt x="852558" y="2652104"/>
                </a:lnTo>
                <a:lnTo>
                  <a:pt x="845888" y="2649565"/>
                </a:lnTo>
                <a:lnTo>
                  <a:pt x="839852" y="2646391"/>
                </a:lnTo>
                <a:lnTo>
                  <a:pt x="834135" y="2642900"/>
                </a:lnTo>
                <a:lnTo>
                  <a:pt x="829052" y="2638774"/>
                </a:lnTo>
                <a:lnTo>
                  <a:pt x="823970" y="2634013"/>
                </a:lnTo>
                <a:lnTo>
                  <a:pt x="819523" y="2629252"/>
                </a:lnTo>
                <a:lnTo>
                  <a:pt x="815711" y="2623856"/>
                </a:lnTo>
                <a:lnTo>
                  <a:pt x="812853" y="2618143"/>
                </a:lnTo>
                <a:lnTo>
                  <a:pt x="809676" y="2612113"/>
                </a:lnTo>
                <a:lnTo>
                  <a:pt x="807770" y="2605765"/>
                </a:lnTo>
                <a:lnTo>
                  <a:pt x="806182" y="2599417"/>
                </a:lnTo>
                <a:lnTo>
                  <a:pt x="805229" y="2592752"/>
                </a:lnTo>
                <a:lnTo>
                  <a:pt x="805229" y="2586404"/>
                </a:lnTo>
                <a:lnTo>
                  <a:pt x="805547" y="2579422"/>
                </a:lnTo>
                <a:lnTo>
                  <a:pt x="806817" y="2572439"/>
                </a:lnTo>
                <a:lnTo>
                  <a:pt x="808088" y="2565457"/>
                </a:lnTo>
                <a:lnTo>
                  <a:pt x="879876" y="2346776"/>
                </a:lnTo>
                <a:lnTo>
                  <a:pt x="861770" y="2336936"/>
                </a:lnTo>
                <a:lnTo>
                  <a:pt x="843982" y="2327097"/>
                </a:lnTo>
                <a:lnTo>
                  <a:pt x="826194" y="2316624"/>
                </a:lnTo>
                <a:lnTo>
                  <a:pt x="808723" y="2306150"/>
                </a:lnTo>
                <a:lnTo>
                  <a:pt x="791570" y="2295041"/>
                </a:lnTo>
                <a:lnTo>
                  <a:pt x="774418" y="2283932"/>
                </a:lnTo>
                <a:lnTo>
                  <a:pt x="757900" y="2272506"/>
                </a:lnTo>
                <a:lnTo>
                  <a:pt x="741065" y="2260446"/>
                </a:lnTo>
                <a:lnTo>
                  <a:pt x="724547" y="2248385"/>
                </a:lnTo>
                <a:lnTo>
                  <a:pt x="708665" y="2236007"/>
                </a:lnTo>
                <a:lnTo>
                  <a:pt x="692783" y="2223311"/>
                </a:lnTo>
                <a:lnTo>
                  <a:pt x="677218" y="2210616"/>
                </a:lnTo>
                <a:lnTo>
                  <a:pt x="661654" y="2197285"/>
                </a:lnTo>
                <a:lnTo>
                  <a:pt x="646724" y="2183638"/>
                </a:lnTo>
                <a:lnTo>
                  <a:pt x="631795" y="2169990"/>
                </a:lnTo>
                <a:lnTo>
                  <a:pt x="616866" y="2155707"/>
                </a:lnTo>
                <a:lnTo>
                  <a:pt x="430726" y="2291232"/>
                </a:lnTo>
                <a:lnTo>
                  <a:pt x="424691" y="2295041"/>
                </a:lnTo>
                <a:lnTo>
                  <a:pt x="418655" y="2298532"/>
                </a:lnTo>
                <a:lnTo>
                  <a:pt x="412303" y="2300754"/>
                </a:lnTo>
                <a:lnTo>
                  <a:pt x="405632" y="2302658"/>
                </a:lnTo>
                <a:lnTo>
                  <a:pt x="399279" y="2303611"/>
                </a:lnTo>
                <a:lnTo>
                  <a:pt x="392609" y="2304563"/>
                </a:lnTo>
                <a:lnTo>
                  <a:pt x="385938" y="2304563"/>
                </a:lnTo>
                <a:lnTo>
                  <a:pt x="379585" y="2303611"/>
                </a:lnTo>
                <a:lnTo>
                  <a:pt x="372915" y="2302341"/>
                </a:lnTo>
                <a:lnTo>
                  <a:pt x="366562" y="2300437"/>
                </a:lnTo>
                <a:lnTo>
                  <a:pt x="360527" y="2297898"/>
                </a:lnTo>
                <a:lnTo>
                  <a:pt x="354491" y="2294724"/>
                </a:lnTo>
                <a:lnTo>
                  <a:pt x="349409" y="2290915"/>
                </a:lnTo>
                <a:lnTo>
                  <a:pt x="344009" y="2286472"/>
                </a:lnTo>
                <a:lnTo>
                  <a:pt x="339244" y="2281711"/>
                </a:lnTo>
                <a:lnTo>
                  <a:pt x="334797" y="2276315"/>
                </a:lnTo>
                <a:lnTo>
                  <a:pt x="197575" y="2087786"/>
                </a:lnTo>
                <a:lnTo>
                  <a:pt x="193763" y="2082073"/>
                </a:lnTo>
                <a:lnTo>
                  <a:pt x="190904" y="2076360"/>
                </a:lnTo>
                <a:lnTo>
                  <a:pt x="188363" y="2069695"/>
                </a:lnTo>
                <a:lnTo>
                  <a:pt x="186457" y="2063347"/>
                </a:lnTo>
                <a:lnTo>
                  <a:pt x="185187" y="2056682"/>
                </a:lnTo>
                <a:lnTo>
                  <a:pt x="184869" y="2050334"/>
                </a:lnTo>
                <a:lnTo>
                  <a:pt x="184869" y="2043352"/>
                </a:lnTo>
                <a:lnTo>
                  <a:pt x="185504" y="2037004"/>
                </a:lnTo>
                <a:lnTo>
                  <a:pt x="187092" y="2030656"/>
                </a:lnTo>
                <a:lnTo>
                  <a:pt x="188998" y="2024308"/>
                </a:lnTo>
                <a:lnTo>
                  <a:pt x="191540" y="2018278"/>
                </a:lnTo>
                <a:lnTo>
                  <a:pt x="194716" y="2012247"/>
                </a:lnTo>
                <a:lnTo>
                  <a:pt x="198528" y="2006534"/>
                </a:lnTo>
                <a:lnTo>
                  <a:pt x="202657" y="2001456"/>
                </a:lnTo>
                <a:lnTo>
                  <a:pt x="207422" y="1996695"/>
                </a:lnTo>
                <a:lnTo>
                  <a:pt x="213139" y="1992252"/>
                </a:lnTo>
                <a:lnTo>
                  <a:pt x="399279" y="1857044"/>
                </a:lnTo>
                <a:lnTo>
                  <a:pt x="390703" y="1838953"/>
                </a:lnTo>
                <a:lnTo>
                  <a:pt x="382444" y="1820544"/>
                </a:lnTo>
                <a:lnTo>
                  <a:pt x="374185" y="1802453"/>
                </a:lnTo>
                <a:lnTo>
                  <a:pt x="366244" y="1783410"/>
                </a:lnTo>
                <a:lnTo>
                  <a:pt x="358621" y="1764684"/>
                </a:lnTo>
                <a:lnTo>
                  <a:pt x="351632" y="1745958"/>
                </a:lnTo>
                <a:lnTo>
                  <a:pt x="344962" y="1726914"/>
                </a:lnTo>
                <a:lnTo>
                  <a:pt x="338291" y="1707554"/>
                </a:lnTo>
                <a:lnTo>
                  <a:pt x="332256" y="1688510"/>
                </a:lnTo>
                <a:lnTo>
                  <a:pt x="326221" y="1668832"/>
                </a:lnTo>
                <a:lnTo>
                  <a:pt x="321139" y="1648837"/>
                </a:lnTo>
                <a:lnTo>
                  <a:pt x="315739" y="1629476"/>
                </a:lnTo>
                <a:lnTo>
                  <a:pt x="311292" y="1609163"/>
                </a:lnTo>
                <a:lnTo>
                  <a:pt x="306845" y="1589168"/>
                </a:lnTo>
                <a:lnTo>
                  <a:pt x="303033" y="1568855"/>
                </a:lnTo>
                <a:lnTo>
                  <a:pt x="299221" y="1548542"/>
                </a:lnTo>
                <a:lnTo>
                  <a:pt x="68929" y="1548542"/>
                </a:lnTo>
                <a:lnTo>
                  <a:pt x="61623" y="1548224"/>
                </a:lnTo>
                <a:lnTo>
                  <a:pt x="54952" y="1546955"/>
                </a:lnTo>
                <a:lnTo>
                  <a:pt x="48282" y="1545368"/>
                </a:lnTo>
                <a:lnTo>
                  <a:pt x="41929" y="1543146"/>
                </a:lnTo>
                <a:lnTo>
                  <a:pt x="36211" y="1540290"/>
                </a:lnTo>
                <a:lnTo>
                  <a:pt x="30494" y="1536798"/>
                </a:lnTo>
                <a:lnTo>
                  <a:pt x="24776" y="1532672"/>
                </a:lnTo>
                <a:lnTo>
                  <a:pt x="20329" y="1528546"/>
                </a:lnTo>
                <a:lnTo>
                  <a:pt x="15882" y="1523785"/>
                </a:lnTo>
                <a:lnTo>
                  <a:pt x="11753" y="1518390"/>
                </a:lnTo>
                <a:lnTo>
                  <a:pt x="8259" y="1512677"/>
                </a:lnTo>
                <a:lnTo>
                  <a:pt x="5400" y="1506646"/>
                </a:lnTo>
                <a:lnTo>
                  <a:pt x="2859" y="1500299"/>
                </a:lnTo>
                <a:lnTo>
                  <a:pt x="1588" y="1493951"/>
                </a:lnTo>
                <a:lnTo>
                  <a:pt x="317" y="1486651"/>
                </a:lnTo>
                <a:lnTo>
                  <a:pt x="0" y="1479986"/>
                </a:lnTo>
                <a:lnTo>
                  <a:pt x="0" y="1247022"/>
                </a:lnTo>
                <a:lnTo>
                  <a:pt x="317" y="1240357"/>
                </a:lnTo>
                <a:lnTo>
                  <a:pt x="1588" y="1233692"/>
                </a:lnTo>
                <a:lnTo>
                  <a:pt x="2859" y="1226709"/>
                </a:lnTo>
                <a:lnTo>
                  <a:pt x="5400" y="1220361"/>
                </a:lnTo>
                <a:lnTo>
                  <a:pt x="8259" y="1214966"/>
                </a:lnTo>
                <a:lnTo>
                  <a:pt x="11753" y="1209253"/>
                </a:lnTo>
                <a:lnTo>
                  <a:pt x="15882" y="1203857"/>
                </a:lnTo>
                <a:lnTo>
                  <a:pt x="20329" y="1199096"/>
                </a:lnTo>
                <a:lnTo>
                  <a:pt x="24776" y="1194653"/>
                </a:lnTo>
                <a:lnTo>
                  <a:pt x="30494" y="1190527"/>
                </a:lnTo>
                <a:lnTo>
                  <a:pt x="36211" y="1187035"/>
                </a:lnTo>
                <a:lnTo>
                  <a:pt x="41929" y="1184496"/>
                </a:lnTo>
                <a:lnTo>
                  <a:pt x="48282" y="1181640"/>
                </a:lnTo>
                <a:lnTo>
                  <a:pt x="54952" y="1180370"/>
                </a:lnTo>
                <a:lnTo>
                  <a:pt x="61623" y="1179101"/>
                </a:lnTo>
                <a:lnTo>
                  <a:pt x="68929" y="1178783"/>
                </a:lnTo>
                <a:lnTo>
                  <a:pt x="299221" y="1178783"/>
                </a:lnTo>
                <a:lnTo>
                  <a:pt x="303033" y="1158470"/>
                </a:lnTo>
                <a:lnTo>
                  <a:pt x="306845" y="1138158"/>
                </a:lnTo>
                <a:lnTo>
                  <a:pt x="311292" y="1118162"/>
                </a:lnTo>
                <a:lnTo>
                  <a:pt x="315739" y="1098167"/>
                </a:lnTo>
                <a:lnTo>
                  <a:pt x="321139" y="1078171"/>
                </a:lnTo>
                <a:lnTo>
                  <a:pt x="326221" y="1058493"/>
                </a:lnTo>
                <a:lnTo>
                  <a:pt x="332256" y="1038815"/>
                </a:lnTo>
                <a:lnTo>
                  <a:pt x="338291" y="1019454"/>
                </a:lnTo>
                <a:lnTo>
                  <a:pt x="344962" y="1000411"/>
                </a:lnTo>
                <a:lnTo>
                  <a:pt x="351632" y="981367"/>
                </a:lnTo>
                <a:lnTo>
                  <a:pt x="358621" y="962324"/>
                </a:lnTo>
                <a:lnTo>
                  <a:pt x="366244" y="943598"/>
                </a:lnTo>
                <a:lnTo>
                  <a:pt x="374185" y="924872"/>
                </a:lnTo>
                <a:lnTo>
                  <a:pt x="382444" y="906463"/>
                </a:lnTo>
                <a:lnTo>
                  <a:pt x="390703" y="888372"/>
                </a:lnTo>
                <a:lnTo>
                  <a:pt x="399279" y="870281"/>
                </a:lnTo>
                <a:lnTo>
                  <a:pt x="213139" y="734756"/>
                </a:lnTo>
                <a:lnTo>
                  <a:pt x="207422" y="730312"/>
                </a:lnTo>
                <a:lnTo>
                  <a:pt x="202657" y="725552"/>
                </a:lnTo>
                <a:lnTo>
                  <a:pt x="198528" y="720473"/>
                </a:lnTo>
                <a:lnTo>
                  <a:pt x="194716" y="715078"/>
                </a:lnTo>
                <a:lnTo>
                  <a:pt x="191540" y="709047"/>
                </a:lnTo>
                <a:lnTo>
                  <a:pt x="188998" y="703017"/>
                </a:lnTo>
                <a:lnTo>
                  <a:pt x="187092" y="696352"/>
                </a:lnTo>
                <a:lnTo>
                  <a:pt x="185504" y="690004"/>
                </a:lnTo>
                <a:lnTo>
                  <a:pt x="184869" y="683656"/>
                </a:lnTo>
                <a:lnTo>
                  <a:pt x="184869" y="676991"/>
                </a:lnTo>
                <a:lnTo>
                  <a:pt x="185187" y="670326"/>
                </a:lnTo>
                <a:lnTo>
                  <a:pt x="186457" y="663661"/>
                </a:lnTo>
                <a:lnTo>
                  <a:pt x="188363" y="657313"/>
                </a:lnTo>
                <a:lnTo>
                  <a:pt x="190904" y="650965"/>
                </a:lnTo>
                <a:lnTo>
                  <a:pt x="193763" y="644935"/>
                </a:lnTo>
                <a:lnTo>
                  <a:pt x="197575" y="638904"/>
                </a:lnTo>
                <a:lnTo>
                  <a:pt x="334797" y="451327"/>
                </a:lnTo>
                <a:lnTo>
                  <a:pt x="339244" y="445614"/>
                </a:lnTo>
                <a:lnTo>
                  <a:pt x="344009" y="440854"/>
                </a:lnTo>
                <a:lnTo>
                  <a:pt x="349409" y="436093"/>
                </a:lnTo>
                <a:lnTo>
                  <a:pt x="354491" y="432601"/>
                </a:lnTo>
                <a:lnTo>
                  <a:pt x="360527" y="429428"/>
                </a:lnTo>
                <a:lnTo>
                  <a:pt x="366562" y="426888"/>
                </a:lnTo>
                <a:lnTo>
                  <a:pt x="372915" y="424984"/>
                </a:lnTo>
                <a:lnTo>
                  <a:pt x="379585" y="423397"/>
                </a:lnTo>
                <a:lnTo>
                  <a:pt x="385938" y="422762"/>
                </a:lnTo>
                <a:lnTo>
                  <a:pt x="392609" y="422762"/>
                </a:lnTo>
                <a:lnTo>
                  <a:pt x="399279" y="423397"/>
                </a:lnTo>
                <a:lnTo>
                  <a:pt x="405632" y="424667"/>
                </a:lnTo>
                <a:lnTo>
                  <a:pt x="412303" y="426571"/>
                </a:lnTo>
                <a:lnTo>
                  <a:pt x="418655" y="428793"/>
                </a:lnTo>
                <a:lnTo>
                  <a:pt x="424691" y="431967"/>
                </a:lnTo>
                <a:lnTo>
                  <a:pt x="430726" y="435775"/>
                </a:lnTo>
                <a:lnTo>
                  <a:pt x="616866" y="571301"/>
                </a:lnTo>
                <a:lnTo>
                  <a:pt x="631795" y="557335"/>
                </a:lnTo>
                <a:lnTo>
                  <a:pt x="646724" y="543370"/>
                </a:lnTo>
                <a:lnTo>
                  <a:pt x="661654" y="529723"/>
                </a:lnTo>
                <a:lnTo>
                  <a:pt x="677218" y="516709"/>
                </a:lnTo>
                <a:lnTo>
                  <a:pt x="693101" y="503697"/>
                </a:lnTo>
                <a:lnTo>
                  <a:pt x="708665" y="491001"/>
                </a:lnTo>
                <a:lnTo>
                  <a:pt x="724547" y="478623"/>
                </a:lnTo>
                <a:lnTo>
                  <a:pt x="741065" y="466562"/>
                </a:lnTo>
                <a:lnTo>
                  <a:pt x="757900" y="454501"/>
                </a:lnTo>
                <a:lnTo>
                  <a:pt x="774418" y="443393"/>
                </a:lnTo>
                <a:lnTo>
                  <a:pt x="791570" y="431967"/>
                </a:lnTo>
                <a:lnTo>
                  <a:pt x="808723" y="421175"/>
                </a:lnTo>
                <a:lnTo>
                  <a:pt x="826194" y="410702"/>
                </a:lnTo>
                <a:lnTo>
                  <a:pt x="843982" y="400228"/>
                </a:lnTo>
                <a:lnTo>
                  <a:pt x="861770" y="390389"/>
                </a:lnTo>
                <a:lnTo>
                  <a:pt x="879876" y="380550"/>
                </a:lnTo>
                <a:lnTo>
                  <a:pt x="808088" y="161551"/>
                </a:lnTo>
                <a:lnTo>
                  <a:pt x="806182" y="154886"/>
                </a:lnTo>
                <a:lnTo>
                  <a:pt x="805547" y="147586"/>
                </a:lnTo>
                <a:lnTo>
                  <a:pt x="804911" y="140921"/>
                </a:lnTo>
                <a:lnTo>
                  <a:pt x="805229" y="134573"/>
                </a:lnTo>
                <a:lnTo>
                  <a:pt x="805864" y="127908"/>
                </a:lnTo>
                <a:lnTo>
                  <a:pt x="807770" y="121243"/>
                </a:lnTo>
                <a:lnTo>
                  <a:pt x="809676" y="114895"/>
                </a:lnTo>
                <a:lnTo>
                  <a:pt x="812217" y="109499"/>
                </a:lnTo>
                <a:lnTo>
                  <a:pt x="815711" y="103469"/>
                </a:lnTo>
                <a:lnTo>
                  <a:pt x="819523" y="98073"/>
                </a:lnTo>
                <a:lnTo>
                  <a:pt x="823970" y="93312"/>
                </a:lnTo>
                <a:lnTo>
                  <a:pt x="829052" y="88552"/>
                </a:lnTo>
                <a:lnTo>
                  <a:pt x="834135" y="84426"/>
                </a:lnTo>
                <a:lnTo>
                  <a:pt x="839852" y="80617"/>
                </a:lnTo>
                <a:lnTo>
                  <a:pt x="845888" y="77760"/>
                </a:lnTo>
                <a:lnTo>
                  <a:pt x="852558" y="75221"/>
                </a:lnTo>
                <a:lnTo>
                  <a:pt x="1073957" y="2857"/>
                </a:lnTo>
                <a:lnTo>
                  <a:pt x="1080628" y="1270"/>
                </a:lnTo>
                <a:lnTo>
                  <a:pt x="1087616" y="317"/>
                </a:lnTo>
                <a:lnTo>
                  <a:pt x="1094286" y="0"/>
                </a:lnTo>
                <a:close/>
              </a:path>
            </a:pathLst>
          </a:custGeom>
          <a:solidFill>
            <a:srgbClr val="3D686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12306" name="KSO_Shape"/>
          <p:cNvSpPr>
            <a:spLocks noChangeArrowheads="1"/>
          </p:cNvSpPr>
          <p:nvPr/>
        </p:nvSpPr>
        <p:spPr bwMode="auto">
          <a:xfrm>
            <a:off x="2100263" y="4505325"/>
            <a:ext cx="815975" cy="1030288"/>
          </a:xfrm>
          <a:custGeom>
            <a:avLst/>
            <a:gdLst>
              <a:gd name="T0" fmla="*/ 262029 w 3132350"/>
              <a:gd name="T1" fmla="*/ 176852 h 3959240"/>
              <a:gd name="T2" fmla="*/ 297719 w 3132350"/>
              <a:gd name="T3" fmla="*/ 176852 h 3959240"/>
              <a:gd name="T4" fmla="*/ 297719 w 3132350"/>
              <a:gd name="T5" fmla="*/ 263247 h 3959240"/>
              <a:gd name="T6" fmla="*/ 384205 w 3132350"/>
              <a:gd name="T7" fmla="*/ 263247 h 3959240"/>
              <a:gd name="T8" fmla="*/ 384205 w 3132350"/>
              <a:gd name="T9" fmla="*/ 298899 h 3959240"/>
              <a:gd name="T10" fmla="*/ 297719 w 3132350"/>
              <a:gd name="T11" fmla="*/ 298899 h 3959240"/>
              <a:gd name="T12" fmla="*/ 297719 w 3132350"/>
              <a:gd name="T13" fmla="*/ 385293 h 3959240"/>
              <a:gd name="T14" fmla="*/ 262029 w 3132350"/>
              <a:gd name="T15" fmla="*/ 385293 h 3959240"/>
              <a:gd name="T16" fmla="*/ 262029 w 3132350"/>
              <a:gd name="T17" fmla="*/ 298899 h 3959240"/>
              <a:gd name="T18" fmla="*/ 175543 w 3132350"/>
              <a:gd name="T19" fmla="*/ 298899 h 3959240"/>
              <a:gd name="T20" fmla="*/ 175543 w 3132350"/>
              <a:gd name="T21" fmla="*/ 263247 h 3959240"/>
              <a:gd name="T22" fmla="*/ 262029 w 3132350"/>
              <a:gd name="T23" fmla="*/ 263247 h 3959240"/>
              <a:gd name="T24" fmla="*/ 262029 w 3132350"/>
              <a:gd name="T25" fmla="*/ 176852 h 3959240"/>
              <a:gd name="T26" fmla="*/ 281371 w 3132350"/>
              <a:gd name="T27" fmla="*/ 39378 h 3959240"/>
              <a:gd name="T28" fmla="*/ 39420 w 3132350"/>
              <a:gd name="T29" fmla="*/ 281073 h 3959240"/>
              <a:gd name="T30" fmla="*/ 281371 w 3132350"/>
              <a:gd name="T31" fmla="*/ 522767 h 3959240"/>
              <a:gd name="T32" fmla="*/ 523321 w 3132350"/>
              <a:gd name="T33" fmla="*/ 281073 h 3959240"/>
              <a:gd name="T34" fmla="*/ 281371 w 3132350"/>
              <a:gd name="T35" fmla="*/ 39378 h 3959240"/>
              <a:gd name="T36" fmla="*/ 281371 w 3132350"/>
              <a:gd name="T37" fmla="*/ 0 h 3959240"/>
              <a:gd name="T38" fmla="*/ 562741 w 3132350"/>
              <a:gd name="T39" fmla="*/ 281073 h 3959240"/>
              <a:gd name="T40" fmla="*/ 453673 w 3132350"/>
              <a:gd name="T41" fmla="*/ 502949 h 3959240"/>
              <a:gd name="T42" fmla="*/ 512641 w 3132350"/>
              <a:gd name="T43" fmla="*/ 594407 h 3959240"/>
              <a:gd name="T44" fmla="*/ 530675 w 3132350"/>
              <a:gd name="T45" fmla="*/ 581501 h 3959240"/>
              <a:gd name="T46" fmla="*/ 814139 w 3132350"/>
              <a:gd name="T47" fmla="*/ 985995 h 3959240"/>
              <a:gd name="T48" fmla="*/ 754314 w 3132350"/>
              <a:gd name="T49" fmla="*/ 1029721 h 3959240"/>
              <a:gd name="T50" fmla="*/ 464910 w 3132350"/>
              <a:gd name="T51" fmla="*/ 628567 h 3959240"/>
              <a:gd name="T52" fmla="*/ 482107 w 3132350"/>
              <a:gd name="T53" fmla="*/ 616260 h 3959240"/>
              <a:gd name="T54" fmla="*/ 422572 w 3132350"/>
              <a:gd name="T55" fmla="*/ 523923 h 3959240"/>
              <a:gd name="T56" fmla="*/ 281371 w 3132350"/>
              <a:gd name="T57" fmla="*/ 562146 h 3959240"/>
              <a:gd name="T58" fmla="*/ 0 w 3132350"/>
              <a:gd name="T59" fmla="*/ 281073 h 3959240"/>
              <a:gd name="T60" fmla="*/ 281371 w 3132350"/>
              <a:gd name="T61" fmla="*/ 0 h 395924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132350"/>
              <a:gd name="T94" fmla="*/ 0 h 3959240"/>
              <a:gd name="T95" fmla="*/ 3132350 w 3132350"/>
              <a:gd name="T96" fmla="*/ 3959240 h 395924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132350" h="3959240">
                <a:moveTo>
                  <a:pt x="1005872" y="679617"/>
                </a:moveTo>
                <a:lnTo>
                  <a:pt x="1142879" y="679617"/>
                </a:lnTo>
                <a:lnTo>
                  <a:pt x="1142879" y="1011617"/>
                </a:lnTo>
                <a:lnTo>
                  <a:pt x="1474879" y="1011617"/>
                </a:lnTo>
                <a:lnTo>
                  <a:pt x="1474879" y="1148624"/>
                </a:lnTo>
                <a:lnTo>
                  <a:pt x="1142879" y="1148624"/>
                </a:lnTo>
                <a:lnTo>
                  <a:pt x="1142879" y="1480624"/>
                </a:lnTo>
                <a:lnTo>
                  <a:pt x="1005872" y="1480624"/>
                </a:lnTo>
                <a:lnTo>
                  <a:pt x="1005872" y="1148624"/>
                </a:lnTo>
                <a:lnTo>
                  <a:pt x="673872" y="1148624"/>
                </a:lnTo>
                <a:lnTo>
                  <a:pt x="673872" y="1011617"/>
                </a:lnTo>
                <a:lnTo>
                  <a:pt x="1005872" y="1011617"/>
                </a:lnTo>
                <a:lnTo>
                  <a:pt x="1005872" y="679617"/>
                </a:lnTo>
                <a:close/>
                <a:moveTo>
                  <a:pt x="1080120" y="151325"/>
                </a:moveTo>
                <a:cubicBezTo>
                  <a:pt x="567161" y="151325"/>
                  <a:pt x="151325" y="567161"/>
                  <a:pt x="151325" y="1080120"/>
                </a:cubicBezTo>
                <a:cubicBezTo>
                  <a:pt x="151325" y="1593079"/>
                  <a:pt x="567161" y="2008915"/>
                  <a:pt x="1080120" y="2008915"/>
                </a:cubicBezTo>
                <a:cubicBezTo>
                  <a:pt x="1593079" y="2008915"/>
                  <a:pt x="2008915" y="1593079"/>
                  <a:pt x="2008915" y="1080120"/>
                </a:cubicBezTo>
                <a:cubicBezTo>
                  <a:pt x="2008915" y="567161"/>
                  <a:pt x="1593079" y="151325"/>
                  <a:pt x="1080120" y="151325"/>
                </a:cubicBezTo>
                <a:close/>
                <a:moveTo>
                  <a:pt x="1080120" y="0"/>
                </a:moveTo>
                <a:cubicBezTo>
                  <a:pt x="1676654" y="0"/>
                  <a:pt x="2160240" y="483586"/>
                  <a:pt x="2160240" y="1080120"/>
                </a:cubicBezTo>
                <a:cubicBezTo>
                  <a:pt x="2160240" y="1427165"/>
                  <a:pt x="1996568" y="1735982"/>
                  <a:pt x="1741553" y="1932755"/>
                </a:cubicBezTo>
                <a:lnTo>
                  <a:pt x="1967917" y="2284217"/>
                </a:lnTo>
                <a:lnTo>
                  <a:pt x="2037145" y="2234618"/>
                </a:lnTo>
                <a:cubicBezTo>
                  <a:pt x="2913254" y="2995439"/>
                  <a:pt x="3181132" y="3578954"/>
                  <a:pt x="3125302" y="3789029"/>
                </a:cubicBezTo>
                <a:cubicBezTo>
                  <a:pt x="3106500" y="3931371"/>
                  <a:pt x="2976322" y="3969409"/>
                  <a:pt x="2895645" y="3957062"/>
                </a:cubicBezTo>
                <a:cubicBezTo>
                  <a:pt x="2363446" y="3830214"/>
                  <a:pt x="1961795" y="2830323"/>
                  <a:pt x="1784689" y="2415489"/>
                </a:cubicBezTo>
                <a:lnTo>
                  <a:pt x="1850702" y="2368194"/>
                </a:lnTo>
                <a:lnTo>
                  <a:pt x="1622163" y="2013355"/>
                </a:lnTo>
                <a:cubicBezTo>
                  <a:pt x="1463260" y="2107083"/>
                  <a:pt x="1277898" y="2160240"/>
                  <a:pt x="1080120" y="2160240"/>
                </a:cubicBezTo>
                <a:cubicBezTo>
                  <a:pt x="483586" y="2160240"/>
                  <a:pt x="0" y="1676654"/>
                  <a:pt x="0" y="1080120"/>
                </a:cubicBezTo>
                <a:cubicBezTo>
                  <a:pt x="0" y="483586"/>
                  <a:pt x="483586" y="0"/>
                  <a:pt x="1080120" y="0"/>
                </a:cubicBezTo>
                <a:close/>
              </a:path>
            </a:pathLst>
          </a:custGeom>
          <a:solidFill>
            <a:srgbClr val="3D686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2307" name="矩形 33"/>
          <p:cNvSpPr>
            <a:spLocks noChangeArrowheads="1"/>
          </p:cNvSpPr>
          <p:nvPr/>
        </p:nvSpPr>
        <p:spPr bwMode="auto">
          <a:xfrm>
            <a:off x="4491038" y="1665288"/>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3D6869"/>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3D6869"/>
              </a:solidFill>
              <a:latin typeface="Calibri" pitchFamily="34" charset="0"/>
              <a:sym typeface="宋体" pitchFamily="2" charset="-122"/>
            </a:endParaRPr>
          </a:p>
        </p:txBody>
      </p:sp>
      <p:sp>
        <p:nvSpPr>
          <p:cNvPr id="12308" name="TextBox 4"/>
          <p:cNvSpPr>
            <a:spLocks noChangeArrowheads="1"/>
          </p:cNvSpPr>
          <p:nvPr/>
        </p:nvSpPr>
        <p:spPr bwMode="auto">
          <a:xfrm>
            <a:off x="4429125" y="1155700"/>
            <a:ext cx="17160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3D6869"/>
                </a:solidFill>
                <a:latin typeface="Franklin Gothic Book" pitchFamily="34" charset="0"/>
                <a:ea typeface="微软雅黑" pitchFamily="34" charset="-122"/>
                <a:sym typeface="Franklin Gothic Book" pitchFamily="34" charset="0"/>
              </a:rPr>
              <a:t>点击添加标题</a:t>
            </a:r>
            <a:endParaRPr lang="en-US" b="1">
              <a:solidFill>
                <a:srgbClr val="3D6869"/>
              </a:solidFill>
              <a:latin typeface="Franklin Gothic Book" pitchFamily="34" charset="0"/>
              <a:ea typeface="微软雅黑" pitchFamily="34" charset="-122"/>
              <a:sym typeface="Franklin Gothic Book" pitchFamily="34" charset="0"/>
            </a:endParaRPr>
          </a:p>
        </p:txBody>
      </p:sp>
      <p:sp>
        <p:nvSpPr>
          <p:cNvPr id="12309" name="矩形 35"/>
          <p:cNvSpPr>
            <a:spLocks noChangeArrowheads="1"/>
          </p:cNvSpPr>
          <p:nvPr/>
        </p:nvSpPr>
        <p:spPr bwMode="auto">
          <a:xfrm>
            <a:off x="4491038" y="3243263"/>
            <a:ext cx="45354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3D6869"/>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3D6869"/>
              </a:solidFill>
              <a:latin typeface="Calibri" pitchFamily="34" charset="0"/>
              <a:sym typeface="宋体" pitchFamily="2" charset="-122"/>
            </a:endParaRPr>
          </a:p>
        </p:txBody>
      </p:sp>
      <p:sp>
        <p:nvSpPr>
          <p:cNvPr id="12310" name="TextBox 4"/>
          <p:cNvSpPr>
            <a:spLocks noChangeArrowheads="1"/>
          </p:cNvSpPr>
          <p:nvPr/>
        </p:nvSpPr>
        <p:spPr bwMode="auto">
          <a:xfrm>
            <a:off x="4429125" y="2733675"/>
            <a:ext cx="1716088"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3D6869"/>
                </a:solidFill>
                <a:latin typeface="Franklin Gothic Book" pitchFamily="34" charset="0"/>
                <a:ea typeface="微软雅黑" pitchFamily="34" charset="-122"/>
                <a:sym typeface="Franklin Gothic Book" pitchFamily="34" charset="0"/>
              </a:rPr>
              <a:t>点击添加标题</a:t>
            </a:r>
            <a:endParaRPr lang="en-US" b="1">
              <a:solidFill>
                <a:srgbClr val="3D6869"/>
              </a:solidFill>
              <a:latin typeface="Franklin Gothic Book" pitchFamily="34" charset="0"/>
              <a:ea typeface="微软雅黑" pitchFamily="34" charset="-122"/>
              <a:sym typeface="Franklin Gothic Book" pitchFamily="34" charset="0"/>
            </a:endParaRPr>
          </a:p>
        </p:txBody>
      </p:sp>
      <p:sp>
        <p:nvSpPr>
          <p:cNvPr id="12311" name="矩形 37"/>
          <p:cNvSpPr>
            <a:spLocks noChangeArrowheads="1"/>
          </p:cNvSpPr>
          <p:nvPr/>
        </p:nvSpPr>
        <p:spPr bwMode="auto">
          <a:xfrm>
            <a:off x="4552950" y="4829175"/>
            <a:ext cx="453548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这里输入简单字概述这里输入简单简单的文字概述这里</a:t>
            </a:r>
            <a:endParaRPr lang="en-US" sz="1400">
              <a:solidFill>
                <a:srgbClr val="3D6869"/>
              </a:solidFill>
              <a:latin typeface="微软雅黑" pitchFamily="34" charset="-122"/>
              <a:ea typeface="微软雅黑" pitchFamily="34" charset="-122"/>
              <a:sym typeface="微软雅黑" pitchFamily="34" charset="-122"/>
            </a:endParaRPr>
          </a:p>
          <a:p>
            <a:pPr>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输入简单的文字概述简单的文字这里输入简单的文字概述简单的文字</a:t>
            </a:r>
            <a:endParaRPr lang="zh-CN" altLang="en-US" sz="1400">
              <a:solidFill>
                <a:srgbClr val="3D6869"/>
              </a:solidFill>
              <a:latin typeface="Calibri" pitchFamily="34" charset="0"/>
              <a:sym typeface="宋体" pitchFamily="2" charset="-122"/>
            </a:endParaRPr>
          </a:p>
        </p:txBody>
      </p:sp>
      <p:sp>
        <p:nvSpPr>
          <p:cNvPr id="12312" name="TextBox 4"/>
          <p:cNvSpPr>
            <a:spLocks noChangeArrowheads="1"/>
          </p:cNvSpPr>
          <p:nvPr/>
        </p:nvSpPr>
        <p:spPr bwMode="auto">
          <a:xfrm>
            <a:off x="4491038" y="4319588"/>
            <a:ext cx="17160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b="1">
                <a:solidFill>
                  <a:srgbClr val="3D6869"/>
                </a:solidFill>
                <a:latin typeface="Franklin Gothic Book" pitchFamily="34" charset="0"/>
                <a:ea typeface="微软雅黑" pitchFamily="34" charset="-122"/>
                <a:sym typeface="Franklin Gothic Book" pitchFamily="34" charset="0"/>
              </a:rPr>
              <a:t>点击添加标题</a:t>
            </a:r>
            <a:endParaRPr lang="en-US" b="1">
              <a:solidFill>
                <a:srgbClr val="3D6869"/>
              </a:solidFill>
              <a:latin typeface="Franklin Gothic Book" pitchFamily="34" charset="0"/>
              <a:ea typeface="微软雅黑" pitchFamily="34" charset="-122"/>
              <a:sym typeface="Franklin Gothic Book"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15"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16"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17"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18"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19"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20"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3321"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pic>
        <p:nvPicPr>
          <p:cNvPr id="13322" name="图片 1"/>
          <p:cNvPicPr>
            <a:picLocks noChangeAspect="1" noChangeArrowheads="1"/>
          </p:cNvPicPr>
          <p:nvPr/>
        </p:nvPicPr>
        <p:blipFill>
          <a:blip r:embed="rId2">
            <a:extLst>
              <a:ext uri="{28A0092B-C50C-407E-A947-70E740481C1C}">
                <a14:useLocalDpi xmlns:a14="http://schemas.microsoft.com/office/drawing/2010/main" val="0"/>
              </a:ext>
            </a:extLst>
          </a:blip>
          <a:srcRect r="795" b="4871"/>
          <a:stretch>
            <a:fillRect/>
          </a:stretch>
        </p:blipFill>
        <p:spPr bwMode="auto">
          <a:xfrm>
            <a:off x="2160588"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3" name="图片 2"/>
          <p:cNvPicPr>
            <a:picLocks noChangeAspect="1" noChangeArrowheads="1"/>
          </p:cNvPicPr>
          <p:nvPr/>
        </p:nvPicPr>
        <p:blipFill>
          <a:blip r:embed="rId3">
            <a:extLst>
              <a:ext uri="{28A0092B-C50C-407E-A947-70E740481C1C}">
                <a14:useLocalDpi xmlns:a14="http://schemas.microsoft.com/office/drawing/2010/main" val="0"/>
              </a:ext>
            </a:extLst>
          </a:blip>
          <a:srcRect r="728" b="4532"/>
          <a:stretch>
            <a:fillRect/>
          </a:stretch>
        </p:blipFill>
        <p:spPr bwMode="auto">
          <a:xfrm>
            <a:off x="7478713" y="1600200"/>
            <a:ext cx="2552700"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4" name="图片 3"/>
          <p:cNvPicPr>
            <a:picLocks noChangeAspect="1" noChangeArrowheads="1"/>
          </p:cNvPicPr>
          <p:nvPr/>
        </p:nvPicPr>
        <p:blipFill>
          <a:blip r:embed="rId4">
            <a:extLst>
              <a:ext uri="{28A0092B-C50C-407E-A947-70E740481C1C}">
                <a14:useLocalDpi xmlns:a14="http://schemas.microsoft.com/office/drawing/2010/main" val="0"/>
              </a:ext>
            </a:extLst>
          </a:blip>
          <a:srcRect r="645" b="5499"/>
          <a:stretch>
            <a:fillRect/>
          </a:stretch>
        </p:blipFill>
        <p:spPr bwMode="auto">
          <a:xfrm>
            <a:off x="4827588" y="1600200"/>
            <a:ext cx="2536825"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5" name="矩形 4"/>
          <p:cNvSpPr>
            <a:spLocks noChangeArrowheads="1"/>
          </p:cNvSpPr>
          <p:nvPr/>
        </p:nvSpPr>
        <p:spPr bwMode="auto">
          <a:xfrm>
            <a:off x="2160588" y="3209925"/>
            <a:ext cx="2552700" cy="293688"/>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13326" name="矩形 6"/>
          <p:cNvSpPr>
            <a:spLocks noChangeArrowheads="1"/>
          </p:cNvSpPr>
          <p:nvPr/>
        </p:nvSpPr>
        <p:spPr bwMode="auto">
          <a:xfrm>
            <a:off x="4827588" y="3209925"/>
            <a:ext cx="2536825" cy="293688"/>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13327" name="矩形 7"/>
          <p:cNvSpPr>
            <a:spLocks noChangeArrowheads="1"/>
          </p:cNvSpPr>
          <p:nvPr/>
        </p:nvSpPr>
        <p:spPr bwMode="auto">
          <a:xfrm>
            <a:off x="7478713" y="3209925"/>
            <a:ext cx="2552700" cy="293688"/>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13328" name="TextBox 15"/>
          <p:cNvSpPr>
            <a:spLocks noChangeArrowheads="1"/>
          </p:cNvSpPr>
          <p:nvPr/>
        </p:nvSpPr>
        <p:spPr bwMode="auto">
          <a:xfrm>
            <a:off x="2474913"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p>
        </p:txBody>
      </p:sp>
      <p:sp>
        <p:nvSpPr>
          <p:cNvPr id="13329" name="矩形 9"/>
          <p:cNvSpPr>
            <a:spLocks noChangeArrowheads="1"/>
          </p:cNvSpPr>
          <p:nvPr/>
        </p:nvSpPr>
        <p:spPr bwMode="auto">
          <a:xfrm>
            <a:off x="2625725" y="3197225"/>
            <a:ext cx="16224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输入简单的文字</a:t>
            </a:r>
            <a:endParaRPr lang="zh-CN" altLang="en-US" sz="1600" b="1">
              <a:solidFill>
                <a:schemeClr val="bg1"/>
              </a:solidFill>
              <a:latin typeface="Calibri" pitchFamily="34" charset="0"/>
              <a:sym typeface="宋体" pitchFamily="2" charset="-122"/>
            </a:endParaRPr>
          </a:p>
        </p:txBody>
      </p:sp>
      <p:sp>
        <p:nvSpPr>
          <p:cNvPr id="13330" name="矩形 14"/>
          <p:cNvSpPr>
            <a:spLocks noChangeArrowheads="1"/>
          </p:cNvSpPr>
          <p:nvPr/>
        </p:nvSpPr>
        <p:spPr bwMode="auto">
          <a:xfrm>
            <a:off x="5292725" y="3194050"/>
            <a:ext cx="16224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输入简单的文字</a:t>
            </a:r>
            <a:endParaRPr lang="zh-CN" altLang="en-US" sz="1600" b="1">
              <a:solidFill>
                <a:schemeClr val="bg1"/>
              </a:solidFill>
              <a:latin typeface="Calibri" pitchFamily="34" charset="0"/>
              <a:sym typeface="宋体" pitchFamily="2" charset="-122"/>
            </a:endParaRPr>
          </a:p>
        </p:txBody>
      </p:sp>
      <p:sp>
        <p:nvSpPr>
          <p:cNvPr id="13331" name="矩形 15"/>
          <p:cNvSpPr>
            <a:spLocks noChangeArrowheads="1"/>
          </p:cNvSpPr>
          <p:nvPr/>
        </p:nvSpPr>
        <p:spPr bwMode="auto">
          <a:xfrm>
            <a:off x="7947025" y="3187700"/>
            <a:ext cx="16208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输入简单的文字</a:t>
            </a:r>
            <a:endParaRPr lang="zh-CN" altLang="en-US" sz="1600" b="1">
              <a:solidFill>
                <a:schemeClr val="bg1"/>
              </a:solidFill>
              <a:latin typeface="Calibri" pitchFamily="34" charset="0"/>
              <a:sym typeface="宋体" pitchFamily="2" charset="-122"/>
            </a:endParaRPr>
          </a:p>
        </p:txBody>
      </p:sp>
      <p:sp>
        <p:nvSpPr>
          <p:cNvPr id="13332" name="TextBox 15"/>
          <p:cNvSpPr>
            <a:spLocks noChangeArrowheads="1"/>
          </p:cNvSpPr>
          <p:nvPr/>
        </p:nvSpPr>
        <p:spPr bwMode="auto">
          <a:xfrm>
            <a:off x="5149850" y="3781425"/>
            <a:ext cx="1925638"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p>
        </p:txBody>
      </p:sp>
      <p:sp>
        <p:nvSpPr>
          <p:cNvPr id="13333" name="TextBox 15"/>
          <p:cNvSpPr>
            <a:spLocks noChangeArrowheads="1"/>
          </p:cNvSpPr>
          <p:nvPr/>
        </p:nvSpPr>
        <p:spPr bwMode="auto">
          <a:xfrm>
            <a:off x="7824788" y="3781425"/>
            <a:ext cx="1925637"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39"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40"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41"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42"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43"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44"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4345"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14346" name="组合 1"/>
          <p:cNvGrpSpPr>
            <a:grpSpLocks/>
          </p:cNvGrpSpPr>
          <p:nvPr/>
        </p:nvGrpSpPr>
        <p:grpSpPr bwMode="auto">
          <a:xfrm>
            <a:off x="2254250" y="1787525"/>
            <a:ext cx="7554913" cy="1443038"/>
            <a:chOff x="0" y="0"/>
            <a:chExt cx="6032665" cy="1152128"/>
          </a:xfrm>
        </p:grpSpPr>
        <p:sp>
          <p:nvSpPr>
            <p:cNvPr id="14368" name="直接连接符 2"/>
            <p:cNvSpPr>
              <a:spLocks noChangeShapeType="1"/>
            </p:cNvSpPr>
            <p:nvPr/>
          </p:nvSpPr>
          <p:spPr bwMode="auto">
            <a:xfrm>
              <a:off x="0" y="504056"/>
              <a:ext cx="6032665" cy="1"/>
            </a:xfrm>
            <a:prstGeom prst="line">
              <a:avLst/>
            </a:prstGeom>
            <a:noFill/>
            <a:ln w="6350">
              <a:solidFill>
                <a:srgbClr val="7F7F7F"/>
              </a:solidFill>
              <a:bevel/>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14369" name="直接箭头连接符 3"/>
            <p:cNvCxnSpPr>
              <a:cxnSpLocks noChangeShapeType="1"/>
            </p:cNvCxnSpPr>
            <p:nvPr/>
          </p:nvCxnSpPr>
          <p:spPr bwMode="auto">
            <a:xfrm>
              <a:off x="0" y="504056"/>
              <a:ext cx="1" cy="648072"/>
            </a:xfrm>
            <a:prstGeom prst="straightConnector1">
              <a:avLst/>
            </a:prstGeom>
            <a:noFill/>
            <a:ln w="6350">
              <a:solidFill>
                <a:srgbClr val="7F7F7F"/>
              </a:solidFill>
              <a:bevel/>
              <a:headEnd/>
              <a:tailEnd type="arrow" w="med" len="med"/>
            </a:ln>
            <a:extLst>
              <a:ext uri="{909E8E84-426E-40DD-AFC4-6F175D3DCCD1}">
                <a14:hiddenFill xmlns:a14="http://schemas.microsoft.com/office/drawing/2010/main">
                  <a:noFill/>
                </a14:hiddenFill>
              </a:ext>
            </a:extLst>
          </p:spPr>
        </p:cxnSp>
        <p:cxnSp>
          <p:nvCxnSpPr>
            <p:cNvPr id="14370" name="直接箭头连接符 4"/>
            <p:cNvCxnSpPr>
              <a:cxnSpLocks noChangeShapeType="1"/>
            </p:cNvCxnSpPr>
            <p:nvPr/>
          </p:nvCxnSpPr>
          <p:spPr bwMode="auto">
            <a:xfrm>
              <a:off x="2031485" y="504056"/>
              <a:ext cx="1" cy="648072"/>
            </a:xfrm>
            <a:prstGeom prst="straightConnector1">
              <a:avLst/>
            </a:prstGeom>
            <a:noFill/>
            <a:ln w="6350">
              <a:solidFill>
                <a:srgbClr val="7F7F7F"/>
              </a:solidFill>
              <a:bevel/>
              <a:headEnd/>
              <a:tailEnd type="arrow" w="med" len="med"/>
            </a:ln>
            <a:extLst>
              <a:ext uri="{909E8E84-426E-40DD-AFC4-6F175D3DCCD1}">
                <a14:hiddenFill xmlns:a14="http://schemas.microsoft.com/office/drawing/2010/main">
                  <a:noFill/>
                </a14:hiddenFill>
              </a:ext>
            </a:extLst>
          </p:spPr>
        </p:cxnSp>
        <p:cxnSp>
          <p:nvCxnSpPr>
            <p:cNvPr id="14371" name="直接箭头连接符 5"/>
            <p:cNvCxnSpPr>
              <a:cxnSpLocks noChangeShapeType="1"/>
            </p:cNvCxnSpPr>
            <p:nvPr/>
          </p:nvCxnSpPr>
          <p:spPr bwMode="auto">
            <a:xfrm>
              <a:off x="4144450" y="504056"/>
              <a:ext cx="1" cy="648072"/>
            </a:xfrm>
            <a:prstGeom prst="straightConnector1">
              <a:avLst/>
            </a:prstGeom>
            <a:noFill/>
            <a:ln w="6350">
              <a:solidFill>
                <a:srgbClr val="7F7F7F"/>
              </a:solidFill>
              <a:bevel/>
              <a:headEnd/>
              <a:tailEnd type="arrow" w="med" len="med"/>
            </a:ln>
            <a:extLst>
              <a:ext uri="{909E8E84-426E-40DD-AFC4-6F175D3DCCD1}">
                <a14:hiddenFill xmlns:a14="http://schemas.microsoft.com/office/drawing/2010/main">
                  <a:noFill/>
                </a14:hiddenFill>
              </a:ext>
            </a:extLst>
          </p:spPr>
        </p:cxnSp>
        <p:cxnSp>
          <p:nvCxnSpPr>
            <p:cNvPr id="14372" name="直接箭头连接符 6"/>
            <p:cNvCxnSpPr>
              <a:cxnSpLocks noChangeShapeType="1"/>
            </p:cNvCxnSpPr>
            <p:nvPr/>
          </p:nvCxnSpPr>
          <p:spPr bwMode="auto">
            <a:xfrm>
              <a:off x="6030758" y="504056"/>
              <a:ext cx="1" cy="648072"/>
            </a:xfrm>
            <a:prstGeom prst="straightConnector1">
              <a:avLst/>
            </a:prstGeom>
            <a:noFill/>
            <a:ln w="6350">
              <a:solidFill>
                <a:srgbClr val="7F7F7F"/>
              </a:solidFill>
              <a:bevel/>
              <a:headEnd/>
              <a:tailEnd type="arrow" w="med" len="med"/>
            </a:ln>
            <a:extLst>
              <a:ext uri="{909E8E84-426E-40DD-AFC4-6F175D3DCCD1}">
                <a14:hiddenFill xmlns:a14="http://schemas.microsoft.com/office/drawing/2010/main">
                  <a:noFill/>
                </a14:hiddenFill>
              </a:ext>
            </a:extLst>
          </p:spPr>
        </p:cxnSp>
        <p:sp>
          <p:nvSpPr>
            <p:cNvPr id="14373" name="直接连接符 7"/>
            <p:cNvSpPr>
              <a:spLocks noChangeShapeType="1"/>
            </p:cNvSpPr>
            <p:nvPr/>
          </p:nvSpPr>
          <p:spPr bwMode="auto">
            <a:xfrm flipH="1">
              <a:off x="3080337" y="0"/>
              <a:ext cx="1" cy="504056"/>
            </a:xfrm>
            <a:prstGeom prst="line">
              <a:avLst/>
            </a:prstGeom>
            <a:noFill/>
            <a:ln w="6350">
              <a:solidFill>
                <a:srgbClr val="7F7F7F"/>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4347" name="TextBox 29"/>
          <p:cNvSpPr>
            <a:spLocks noChangeArrowheads="1"/>
          </p:cNvSpPr>
          <p:nvPr/>
        </p:nvSpPr>
        <p:spPr bwMode="auto">
          <a:xfrm>
            <a:off x="911225" y="4027488"/>
            <a:ext cx="25241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点击添加文字说明</a:t>
            </a:r>
          </a:p>
          <a:p>
            <a:pPr algn="ct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点击添加文字说明</a:t>
            </a:r>
            <a:endParaRPr lang="zh-CN" altLang="en-US"/>
          </a:p>
        </p:txBody>
      </p:sp>
      <p:sp>
        <p:nvSpPr>
          <p:cNvPr id="14348" name="TextBox 30"/>
          <p:cNvSpPr>
            <a:spLocks noChangeArrowheads="1"/>
          </p:cNvSpPr>
          <p:nvPr/>
        </p:nvSpPr>
        <p:spPr bwMode="auto">
          <a:xfrm>
            <a:off x="3435350" y="4027488"/>
            <a:ext cx="2525713"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点击添加文字说明</a:t>
            </a:r>
          </a:p>
          <a:p>
            <a:pPr algn="ct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点击添加文字说明</a:t>
            </a:r>
            <a:endParaRPr lang="zh-CN" altLang="en-US"/>
          </a:p>
        </p:txBody>
      </p:sp>
      <p:sp>
        <p:nvSpPr>
          <p:cNvPr id="14349" name="TextBox 31"/>
          <p:cNvSpPr>
            <a:spLocks noChangeArrowheads="1"/>
          </p:cNvSpPr>
          <p:nvPr/>
        </p:nvSpPr>
        <p:spPr bwMode="auto">
          <a:xfrm>
            <a:off x="6051550" y="4027488"/>
            <a:ext cx="25241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点击添加文字说明</a:t>
            </a:r>
          </a:p>
          <a:p>
            <a:pPr algn="ct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点击添加文字说明</a:t>
            </a:r>
            <a:endParaRPr lang="zh-CN" altLang="en-US"/>
          </a:p>
        </p:txBody>
      </p:sp>
      <p:sp>
        <p:nvSpPr>
          <p:cNvPr id="14350" name="TextBox 32"/>
          <p:cNvSpPr>
            <a:spLocks noChangeArrowheads="1"/>
          </p:cNvSpPr>
          <p:nvPr/>
        </p:nvSpPr>
        <p:spPr bwMode="auto">
          <a:xfrm>
            <a:off x="8756650" y="4027488"/>
            <a:ext cx="25241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点击添加文字说明</a:t>
            </a:r>
          </a:p>
          <a:p>
            <a:pPr algn="ct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点击添加文字说明</a:t>
            </a:r>
            <a:endParaRPr lang="zh-CN" altLang="en-US"/>
          </a:p>
        </p:txBody>
      </p:sp>
      <p:sp>
        <p:nvSpPr>
          <p:cNvPr id="14351" name="等腰三角形 12"/>
          <p:cNvSpPr>
            <a:spLocks noChangeArrowheads="1"/>
          </p:cNvSpPr>
          <p:nvPr/>
        </p:nvSpPr>
        <p:spPr bwMode="auto">
          <a:xfrm rot="5400000">
            <a:off x="1878806" y="5330032"/>
            <a:ext cx="360363" cy="311150"/>
          </a:xfrm>
          <a:prstGeom prst="triangle">
            <a:avLst>
              <a:gd name="adj" fmla="val 50000"/>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14352" name="TextBox 34"/>
          <p:cNvSpPr>
            <a:spLocks noChangeArrowheads="1"/>
          </p:cNvSpPr>
          <p:nvPr/>
        </p:nvSpPr>
        <p:spPr bwMode="auto">
          <a:xfrm>
            <a:off x="2254250" y="5249863"/>
            <a:ext cx="816610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这里输入简单的文字概述里输入简单文字概述输入简单的文字概述里输入输入里</a:t>
            </a:r>
            <a:endParaRPr lang="en-US" sz="1400">
              <a:solidFill>
                <a:srgbClr val="3D6869"/>
              </a:solidFill>
              <a:latin typeface="微软雅黑" pitchFamily="34" charset="-122"/>
              <a:ea typeface="微软雅黑" pitchFamily="34" charset="-122"/>
              <a:sym typeface="微软雅黑" pitchFamily="34" charset="-122"/>
            </a:endParaRPr>
          </a:p>
        </p:txBody>
      </p:sp>
      <p:grpSp>
        <p:nvGrpSpPr>
          <p:cNvPr id="14353" name="组合 14"/>
          <p:cNvGrpSpPr>
            <a:grpSpLocks/>
          </p:cNvGrpSpPr>
          <p:nvPr/>
        </p:nvGrpSpPr>
        <p:grpSpPr bwMode="auto">
          <a:xfrm>
            <a:off x="4643438" y="1066800"/>
            <a:ext cx="2905125" cy="720725"/>
            <a:chOff x="0" y="0"/>
            <a:chExt cx="2320263" cy="576064"/>
          </a:xfrm>
        </p:grpSpPr>
        <p:sp>
          <p:nvSpPr>
            <p:cNvPr id="14366" name="矩形 15"/>
            <p:cNvSpPr>
              <a:spLocks noChangeArrowheads="1"/>
            </p:cNvSpPr>
            <p:nvPr/>
          </p:nvSpPr>
          <p:spPr bwMode="auto">
            <a:xfrm>
              <a:off x="0" y="0"/>
              <a:ext cx="2320263" cy="576064"/>
            </a:xfrm>
            <a:prstGeom prst="rect">
              <a:avLst/>
            </a:prstGeom>
            <a:solidFill>
              <a:srgbClr val="7F7F7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14367" name="TextBox 35"/>
            <p:cNvSpPr>
              <a:spLocks noChangeArrowheads="1"/>
            </p:cNvSpPr>
            <p:nvPr/>
          </p:nvSpPr>
          <p:spPr bwMode="auto">
            <a:xfrm>
              <a:off x="370029" y="128274"/>
              <a:ext cx="1560715" cy="319516"/>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sz="2000" b="1">
                  <a:solidFill>
                    <a:schemeClr val="bg1"/>
                  </a:solidFill>
                  <a:latin typeface="微软雅黑" pitchFamily="34" charset="-122"/>
                  <a:ea typeface="微软雅黑" pitchFamily="34" charset="-122"/>
                  <a:sym typeface="微软雅黑" pitchFamily="34" charset="-122"/>
                </a:rPr>
                <a:t>此处输入标题</a:t>
              </a:r>
            </a:p>
          </p:txBody>
        </p:sp>
      </p:grpSp>
      <p:grpSp>
        <p:nvGrpSpPr>
          <p:cNvPr id="14354" name="组合 17"/>
          <p:cNvGrpSpPr>
            <a:grpSpLocks/>
          </p:cNvGrpSpPr>
          <p:nvPr/>
        </p:nvGrpSpPr>
        <p:grpSpPr bwMode="auto">
          <a:xfrm>
            <a:off x="1001713" y="3230563"/>
            <a:ext cx="2384425" cy="722312"/>
            <a:chOff x="0" y="0"/>
            <a:chExt cx="1904222" cy="576064"/>
          </a:xfrm>
        </p:grpSpPr>
        <p:sp>
          <p:nvSpPr>
            <p:cNvPr id="14364" name="矩形 18"/>
            <p:cNvSpPr>
              <a:spLocks noChangeArrowheads="1"/>
            </p:cNvSpPr>
            <p:nvPr/>
          </p:nvSpPr>
          <p:spPr bwMode="auto">
            <a:xfrm>
              <a:off x="0" y="0"/>
              <a:ext cx="1904222" cy="576064"/>
            </a:xfrm>
            <a:prstGeom prst="rect">
              <a:avLst/>
            </a:prstGeom>
            <a:solidFill>
              <a:srgbClr val="3D686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14365" name="TextBox 36"/>
            <p:cNvSpPr>
              <a:spLocks noChangeArrowheads="1"/>
            </p:cNvSpPr>
            <p:nvPr/>
          </p:nvSpPr>
          <p:spPr bwMode="auto">
            <a:xfrm>
              <a:off x="325367" y="140563"/>
              <a:ext cx="1253487" cy="294938"/>
            </a:xfrm>
            <a:prstGeom prst="rect">
              <a:avLst/>
            </a:prstGeom>
            <a:solidFill>
              <a:srgbClr val="3D686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14355" name="组合 20"/>
          <p:cNvGrpSpPr>
            <a:grpSpLocks/>
          </p:cNvGrpSpPr>
          <p:nvPr/>
        </p:nvGrpSpPr>
        <p:grpSpPr bwMode="auto">
          <a:xfrm>
            <a:off x="3576638" y="3230563"/>
            <a:ext cx="2384425" cy="722312"/>
            <a:chOff x="0" y="0"/>
            <a:chExt cx="1904222" cy="576064"/>
          </a:xfrm>
        </p:grpSpPr>
        <p:sp>
          <p:nvSpPr>
            <p:cNvPr id="14362" name="矩形 21"/>
            <p:cNvSpPr>
              <a:spLocks noChangeArrowheads="1"/>
            </p:cNvSpPr>
            <p:nvPr/>
          </p:nvSpPr>
          <p:spPr bwMode="auto">
            <a:xfrm>
              <a:off x="0" y="0"/>
              <a:ext cx="1904222" cy="576064"/>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14363" name="TextBox 37"/>
            <p:cNvSpPr>
              <a:spLocks noChangeArrowheads="1"/>
            </p:cNvSpPr>
            <p:nvPr/>
          </p:nvSpPr>
          <p:spPr bwMode="auto">
            <a:xfrm>
              <a:off x="325367" y="140563"/>
              <a:ext cx="1253487" cy="294938"/>
            </a:xfrm>
            <a:prstGeom prst="rect">
              <a:avLst/>
            </a:prstGeom>
            <a:solidFill>
              <a:srgbClr val="FF466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14356" name="组合 23"/>
          <p:cNvGrpSpPr>
            <a:grpSpLocks/>
          </p:cNvGrpSpPr>
          <p:nvPr/>
        </p:nvGrpSpPr>
        <p:grpSpPr bwMode="auto">
          <a:xfrm>
            <a:off x="6191250" y="3230563"/>
            <a:ext cx="2384425" cy="722312"/>
            <a:chOff x="0" y="0"/>
            <a:chExt cx="1904222" cy="576064"/>
          </a:xfrm>
        </p:grpSpPr>
        <p:sp>
          <p:nvSpPr>
            <p:cNvPr id="14360" name="矩形 24"/>
            <p:cNvSpPr>
              <a:spLocks noChangeArrowheads="1"/>
            </p:cNvSpPr>
            <p:nvPr/>
          </p:nvSpPr>
          <p:spPr bwMode="auto">
            <a:xfrm>
              <a:off x="0" y="0"/>
              <a:ext cx="1904222" cy="576064"/>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14361" name="TextBox 38"/>
            <p:cNvSpPr>
              <a:spLocks noChangeArrowheads="1"/>
            </p:cNvSpPr>
            <p:nvPr/>
          </p:nvSpPr>
          <p:spPr bwMode="auto">
            <a:xfrm>
              <a:off x="325367" y="140563"/>
              <a:ext cx="1253487" cy="294938"/>
            </a:xfrm>
            <a:prstGeom prst="rect">
              <a:avLst/>
            </a:prstGeom>
            <a:solidFill>
              <a:srgbClr val="22F2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此处输入标题</a:t>
              </a:r>
            </a:p>
          </p:txBody>
        </p:sp>
      </p:grpSp>
      <p:grpSp>
        <p:nvGrpSpPr>
          <p:cNvPr id="14357" name="组合 26"/>
          <p:cNvGrpSpPr>
            <a:grpSpLocks/>
          </p:cNvGrpSpPr>
          <p:nvPr/>
        </p:nvGrpSpPr>
        <p:grpSpPr bwMode="auto">
          <a:xfrm>
            <a:off x="8805863" y="3230563"/>
            <a:ext cx="2384425" cy="722312"/>
            <a:chOff x="0" y="0"/>
            <a:chExt cx="1904222" cy="576064"/>
          </a:xfrm>
        </p:grpSpPr>
        <p:sp>
          <p:nvSpPr>
            <p:cNvPr id="14358" name="矩形 27"/>
            <p:cNvSpPr>
              <a:spLocks noChangeArrowheads="1"/>
            </p:cNvSpPr>
            <p:nvPr/>
          </p:nvSpPr>
          <p:spPr bwMode="auto">
            <a:xfrm>
              <a:off x="0" y="0"/>
              <a:ext cx="1904222" cy="576064"/>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14359" name="TextBox 39"/>
            <p:cNvSpPr>
              <a:spLocks noChangeArrowheads="1"/>
            </p:cNvSpPr>
            <p:nvPr/>
          </p:nvSpPr>
          <p:spPr bwMode="auto">
            <a:xfrm>
              <a:off x="325367" y="140563"/>
              <a:ext cx="1253487" cy="294938"/>
            </a:xfrm>
            <a:prstGeom prst="rect">
              <a:avLst/>
            </a:prstGeom>
            <a:solidFill>
              <a:srgbClr val="FFA14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此处输入标题</a:t>
              </a: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4"/>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5363" name="矩形 3"/>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5364" name="文本框 7"/>
          <p:cNvSpPr>
            <a:spLocks noChangeArrowheads="1"/>
          </p:cNvSpPr>
          <p:nvPr/>
        </p:nvSpPr>
        <p:spPr bwMode="auto">
          <a:xfrm>
            <a:off x="1058863" y="2297113"/>
            <a:ext cx="2606675" cy="226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13800" b="1">
                <a:solidFill>
                  <a:srgbClr val="427172"/>
                </a:solidFill>
                <a:latin typeface="Broadway" pitchFamily="82" charset="0"/>
                <a:ea typeface="华文隶书" pitchFamily="2" charset="-122"/>
                <a:sym typeface="Microsoft New Tai Lue" pitchFamily="34" charset="0"/>
              </a:rPr>
              <a:t>03</a:t>
            </a:r>
            <a:endParaRPr lang="zh-CN" altLang="en-US" sz="13800" b="1">
              <a:solidFill>
                <a:srgbClr val="427172"/>
              </a:solidFill>
              <a:latin typeface="Broadway" pitchFamily="82" charset="0"/>
              <a:ea typeface="华文隶书" pitchFamily="2" charset="-122"/>
              <a:sym typeface="Microsoft New Tai Lue" pitchFamily="34" charset="0"/>
            </a:endParaRPr>
          </a:p>
        </p:txBody>
      </p:sp>
      <p:sp>
        <p:nvSpPr>
          <p:cNvPr id="15365" name="矩形 8"/>
          <p:cNvSpPr>
            <a:spLocks noChangeArrowheads="1"/>
          </p:cNvSpPr>
          <p:nvPr/>
        </p:nvSpPr>
        <p:spPr bwMode="auto">
          <a:xfrm>
            <a:off x="6415088" y="2960688"/>
            <a:ext cx="22367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000" b="1">
                <a:solidFill>
                  <a:srgbClr val="427172"/>
                </a:solidFill>
                <a:latin typeface="微软雅黑" pitchFamily="34" charset="-122"/>
                <a:ea typeface="微软雅黑" pitchFamily="34" charset="-122"/>
                <a:sym typeface="微软雅黑" pitchFamily="34" charset="-122"/>
              </a:rPr>
              <a:t>点击此处输入标题</a:t>
            </a:r>
            <a:endParaRPr lang="zh-CN" altLang="en-US" sz="2000" b="1">
              <a:solidFill>
                <a:srgbClr val="427172"/>
              </a:solidFill>
              <a:latin typeface="Calibri" pitchFamily="34" charset="0"/>
              <a:sym typeface="宋体" pitchFamily="2" charset="-122"/>
            </a:endParaRPr>
          </a:p>
        </p:txBody>
      </p:sp>
      <p:sp>
        <p:nvSpPr>
          <p:cNvPr id="15366" name="矩形 9"/>
          <p:cNvSpPr>
            <a:spLocks noChangeArrowheads="1"/>
          </p:cNvSpPr>
          <p:nvPr/>
        </p:nvSpPr>
        <p:spPr bwMode="auto">
          <a:xfrm>
            <a:off x="5918200" y="3486150"/>
            <a:ext cx="3228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0000"/>
              </a:lnSpc>
              <a:buFont typeface="Arial" pitchFamily="34" charset="0"/>
              <a:buNone/>
            </a:pPr>
            <a:r>
              <a:rPr lang="zh-CN" altLang="en-US" b="1">
                <a:solidFill>
                  <a:srgbClr val="427172"/>
                </a:solidFill>
                <a:latin typeface="微软雅黑" pitchFamily="34" charset="-122"/>
                <a:ea typeface="微软雅黑" pitchFamily="34" charset="-122"/>
                <a:sym typeface="微软雅黑" pitchFamily="34" charset="-122"/>
              </a:rPr>
              <a:t>输入您的标题输入您的标题</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6387"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6388"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6389"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6390"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6391"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6392"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6393"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6394" name="椭圆 1"/>
          <p:cNvSpPr>
            <a:spLocks noChangeArrowheads="1"/>
          </p:cNvSpPr>
          <p:nvPr/>
        </p:nvSpPr>
        <p:spPr bwMode="auto">
          <a:xfrm>
            <a:off x="981075" y="2205038"/>
            <a:ext cx="2479675" cy="2651125"/>
          </a:xfrm>
          <a:custGeom>
            <a:avLst/>
            <a:gdLst>
              <a:gd name="T0" fmla="*/ 1325461 w 1751265"/>
              <a:gd name="T1" fmla="*/ 0 h 1872208"/>
              <a:gd name="T2" fmla="*/ 2479675 w 1751265"/>
              <a:gd name="T3" fmla="*/ 675165 h 1872208"/>
              <a:gd name="T4" fmla="*/ 2295268 w 1751265"/>
              <a:gd name="T5" fmla="*/ 1347224 h 1872208"/>
              <a:gd name="T6" fmla="*/ 2466517 w 1751265"/>
              <a:gd name="T7" fmla="*/ 1997622 h 1872208"/>
              <a:gd name="T8" fmla="*/ 1325461 w 1751265"/>
              <a:gd name="T9" fmla="*/ 2651125 h 1872208"/>
              <a:gd name="T10" fmla="*/ 0 w 1751265"/>
              <a:gd name="T11" fmla="*/ 1325563 h 1872208"/>
              <a:gd name="T12" fmla="*/ 1325461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FF466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6395" name="椭圆 2"/>
          <p:cNvSpPr>
            <a:spLocks noChangeArrowheads="1"/>
          </p:cNvSpPr>
          <p:nvPr/>
        </p:nvSpPr>
        <p:spPr bwMode="auto">
          <a:xfrm>
            <a:off x="8423275" y="2225675"/>
            <a:ext cx="2651125" cy="2651125"/>
          </a:xfrm>
          <a:prstGeom prst="ellipse">
            <a:avLst/>
          </a:prstGeom>
          <a:solidFill>
            <a:srgbClr val="3D686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lnSpc>
                <a:spcPct val="150000"/>
              </a:lnSpc>
              <a:buFont typeface="Arial" pitchFamily="34" charset="0"/>
              <a:buNone/>
            </a:pPr>
            <a:endParaRPr lang="zh-CN" altLang="zh-CN">
              <a:solidFill>
                <a:srgbClr val="FFFFFF"/>
              </a:solidFill>
              <a:latin typeface="宋体" pitchFamily="2" charset="-122"/>
              <a:sym typeface="宋体" pitchFamily="2" charset="-122"/>
            </a:endParaRPr>
          </a:p>
        </p:txBody>
      </p:sp>
      <p:sp>
        <p:nvSpPr>
          <p:cNvPr id="16396" name="椭圆 1"/>
          <p:cNvSpPr>
            <a:spLocks noChangeArrowheads="1"/>
          </p:cNvSpPr>
          <p:nvPr/>
        </p:nvSpPr>
        <p:spPr bwMode="auto">
          <a:xfrm>
            <a:off x="3460750" y="2225675"/>
            <a:ext cx="2479675" cy="2651125"/>
          </a:xfrm>
          <a:custGeom>
            <a:avLst/>
            <a:gdLst>
              <a:gd name="T0" fmla="*/ 1325461 w 1751265"/>
              <a:gd name="T1" fmla="*/ 0 h 1872208"/>
              <a:gd name="T2" fmla="*/ 2479675 w 1751265"/>
              <a:gd name="T3" fmla="*/ 675165 h 1872208"/>
              <a:gd name="T4" fmla="*/ 2295268 w 1751265"/>
              <a:gd name="T5" fmla="*/ 1347224 h 1872208"/>
              <a:gd name="T6" fmla="*/ 2466517 w 1751265"/>
              <a:gd name="T7" fmla="*/ 1997622 h 1872208"/>
              <a:gd name="T8" fmla="*/ 1325461 w 1751265"/>
              <a:gd name="T9" fmla="*/ 2651125 h 1872208"/>
              <a:gd name="T10" fmla="*/ 0 w 1751265"/>
              <a:gd name="T11" fmla="*/ 1325563 h 1872208"/>
              <a:gd name="T12" fmla="*/ 1325461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22F2C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6397" name="椭圆 1"/>
          <p:cNvSpPr>
            <a:spLocks noChangeArrowheads="1"/>
          </p:cNvSpPr>
          <p:nvPr/>
        </p:nvSpPr>
        <p:spPr bwMode="auto">
          <a:xfrm>
            <a:off x="5940425" y="2225675"/>
            <a:ext cx="2479675" cy="2651125"/>
          </a:xfrm>
          <a:custGeom>
            <a:avLst/>
            <a:gdLst>
              <a:gd name="T0" fmla="*/ 1325461 w 1751265"/>
              <a:gd name="T1" fmla="*/ 0 h 1872208"/>
              <a:gd name="T2" fmla="*/ 2479675 w 1751265"/>
              <a:gd name="T3" fmla="*/ 675165 h 1872208"/>
              <a:gd name="T4" fmla="*/ 2295268 w 1751265"/>
              <a:gd name="T5" fmla="*/ 1347224 h 1872208"/>
              <a:gd name="T6" fmla="*/ 2466517 w 1751265"/>
              <a:gd name="T7" fmla="*/ 1997622 h 1872208"/>
              <a:gd name="T8" fmla="*/ 1325461 w 1751265"/>
              <a:gd name="T9" fmla="*/ 2651125 h 1872208"/>
              <a:gd name="T10" fmla="*/ 0 w 1751265"/>
              <a:gd name="T11" fmla="*/ 1325563 h 1872208"/>
              <a:gd name="T12" fmla="*/ 1325461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FFA14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6398" name="TextBox 14"/>
          <p:cNvSpPr>
            <a:spLocks noChangeArrowheads="1"/>
          </p:cNvSpPr>
          <p:nvPr/>
        </p:nvSpPr>
        <p:spPr bwMode="auto">
          <a:xfrm>
            <a:off x="1971675" y="2219325"/>
            <a:ext cx="600075"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buFont typeface="Arial" pitchFamily="34" charset="0"/>
              <a:buNone/>
            </a:pPr>
            <a:r>
              <a:rPr lang="en-US" altLang="zh-CN" sz="3200" b="1">
                <a:solidFill>
                  <a:schemeClr val="bg1"/>
                </a:solidFill>
                <a:latin typeface="Calibri" pitchFamily="34" charset="0"/>
                <a:cs typeface="Calibri" pitchFamily="34" charset="0"/>
                <a:sym typeface="Calibri" pitchFamily="34" charset="0"/>
              </a:rPr>
              <a:t>01</a:t>
            </a:r>
            <a:endParaRPr lang="zh-CN" altLang="en-US" sz="3200" b="1">
              <a:solidFill>
                <a:schemeClr val="bg1"/>
              </a:solidFill>
              <a:latin typeface="Calibri" pitchFamily="34" charset="0"/>
              <a:sym typeface="宋体" pitchFamily="2" charset="-122"/>
            </a:endParaRPr>
          </a:p>
        </p:txBody>
      </p:sp>
      <p:sp>
        <p:nvSpPr>
          <p:cNvPr id="16399" name="TextBox 15"/>
          <p:cNvSpPr>
            <a:spLocks noChangeArrowheads="1"/>
          </p:cNvSpPr>
          <p:nvPr/>
        </p:nvSpPr>
        <p:spPr bwMode="auto">
          <a:xfrm>
            <a:off x="4491038" y="2219325"/>
            <a:ext cx="6016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buFont typeface="Arial" pitchFamily="34" charset="0"/>
              <a:buNone/>
            </a:pPr>
            <a:r>
              <a:rPr lang="en-US" altLang="zh-CN" sz="3200" b="1">
                <a:solidFill>
                  <a:schemeClr val="bg1"/>
                </a:solidFill>
                <a:latin typeface="Calibri" pitchFamily="34" charset="0"/>
                <a:cs typeface="Calibri" pitchFamily="34" charset="0"/>
                <a:sym typeface="Calibri" pitchFamily="34" charset="0"/>
              </a:rPr>
              <a:t>02</a:t>
            </a:r>
            <a:endParaRPr lang="zh-CN" altLang="en-US" sz="3200" b="1">
              <a:solidFill>
                <a:schemeClr val="bg1"/>
              </a:solidFill>
              <a:latin typeface="Calibri" pitchFamily="34" charset="0"/>
              <a:sym typeface="宋体" pitchFamily="2" charset="-122"/>
            </a:endParaRPr>
          </a:p>
        </p:txBody>
      </p:sp>
      <p:sp>
        <p:nvSpPr>
          <p:cNvPr id="16400" name="TextBox 16"/>
          <p:cNvSpPr>
            <a:spLocks noChangeArrowheads="1"/>
          </p:cNvSpPr>
          <p:nvPr/>
        </p:nvSpPr>
        <p:spPr bwMode="auto">
          <a:xfrm>
            <a:off x="6915150" y="2219325"/>
            <a:ext cx="600075"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buFont typeface="Arial" pitchFamily="34" charset="0"/>
              <a:buNone/>
            </a:pPr>
            <a:r>
              <a:rPr lang="en-US" altLang="zh-CN" sz="3200" b="1">
                <a:solidFill>
                  <a:schemeClr val="bg1"/>
                </a:solidFill>
                <a:latin typeface="Calibri" pitchFamily="34" charset="0"/>
                <a:cs typeface="Calibri" pitchFamily="34" charset="0"/>
                <a:sym typeface="Calibri" pitchFamily="34" charset="0"/>
              </a:rPr>
              <a:t>03</a:t>
            </a:r>
            <a:endParaRPr lang="zh-CN" altLang="en-US" sz="3200" b="1">
              <a:solidFill>
                <a:schemeClr val="bg1"/>
              </a:solidFill>
              <a:latin typeface="Calibri" pitchFamily="34" charset="0"/>
              <a:sym typeface="宋体" pitchFamily="2" charset="-122"/>
            </a:endParaRPr>
          </a:p>
        </p:txBody>
      </p:sp>
      <p:sp>
        <p:nvSpPr>
          <p:cNvPr id="16401" name="TextBox 17"/>
          <p:cNvSpPr>
            <a:spLocks noChangeArrowheads="1"/>
          </p:cNvSpPr>
          <p:nvPr/>
        </p:nvSpPr>
        <p:spPr bwMode="auto">
          <a:xfrm>
            <a:off x="9483725" y="2219325"/>
            <a:ext cx="6016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50000"/>
              </a:lnSpc>
              <a:buFont typeface="Arial" pitchFamily="34" charset="0"/>
              <a:buNone/>
            </a:pPr>
            <a:r>
              <a:rPr lang="en-US" altLang="zh-CN" sz="3200" b="1">
                <a:solidFill>
                  <a:schemeClr val="bg1"/>
                </a:solidFill>
                <a:latin typeface="Calibri" pitchFamily="34" charset="0"/>
                <a:cs typeface="Calibri" pitchFamily="34" charset="0"/>
                <a:sym typeface="Calibri" pitchFamily="34" charset="0"/>
              </a:rPr>
              <a:t>04</a:t>
            </a:r>
            <a:endParaRPr lang="zh-CN" altLang="en-US" sz="3200" b="1">
              <a:solidFill>
                <a:schemeClr val="bg1"/>
              </a:solidFill>
              <a:latin typeface="Calibri" pitchFamily="34" charset="0"/>
              <a:sym typeface="宋体" pitchFamily="2" charset="-122"/>
            </a:endParaRPr>
          </a:p>
        </p:txBody>
      </p:sp>
      <p:sp>
        <p:nvSpPr>
          <p:cNvPr id="16402" name="直接连接符 9"/>
          <p:cNvSpPr>
            <a:spLocks noChangeShapeType="1"/>
          </p:cNvSpPr>
          <p:nvPr/>
        </p:nvSpPr>
        <p:spPr bwMode="auto">
          <a:xfrm>
            <a:off x="1285875" y="3048000"/>
            <a:ext cx="1819275" cy="0"/>
          </a:xfrm>
          <a:prstGeom prst="line">
            <a:avLst/>
          </a:prstGeom>
          <a:noFill/>
          <a:ln w="6350">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03" name="直接连接符 10"/>
          <p:cNvSpPr>
            <a:spLocks noChangeShapeType="1"/>
          </p:cNvSpPr>
          <p:nvPr/>
        </p:nvSpPr>
        <p:spPr bwMode="auto">
          <a:xfrm>
            <a:off x="3790950" y="3048000"/>
            <a:ext cx="1819275" cy="0"/>
          </a:xfrm>
          <a:prstGeom prst="line">
            <a:avLst/>
          </a:prstGeom>
          <a:noFill/>
          <a:ln w="6350">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04" name="直接连接符 11"/>
          <p:cNvSpPr>
            <a:spLocks noChangeShapeType="1"/>
          </p:cNvSpPr>
          <p:nvPr/>
        </p:nvSpPr>
        <p:spPr bwMode="auto">
          <a:xfrm>
            <a:off x="6270625" y="3048000"/>
            <a:ext cx="1819275" cy="0"/>
          </a:xfrm>
          <a:prstGeom prst="line">
            <a:avLst/>
          </a:prstGeom>
          <a:noFill/>
          <a:ln w="6350">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05" name="直接连接符 12"/>
          <p:cNvSpPr>
            <a:spLocks noChangeShapeType="1"/>
          </p:cNvSpPr>
          <p:nvPr/>
        </p:nvSpPr>
        <p:spPr bwMode="auto">
          <a:xfrm>
            <a:off x="8761413" y="3048000"/>
            <a:ext cx="2032000" cy="0"/>
          </a:xfrm>
          <a:prstGeom prst="line">
            <a:avLst/>
          </a:prstGeom>
          <a:noFill/>
          <a:ln w="6350">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406" name="TextBox 22"/>
          <p:cNvSpPr>
            <a:spLocks noChangeArrowheads="1"/>
          </p:cNvSpPr>
          <p:nvPr/>
        </p:nvSpPr>
        <p:spPr bwMode="auto">
          <a:xfrm>
            <a:off x="1025525" y="3214688"/>
            <a:ext cx="247332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16407" name="TextBox 23"/>
          <p:cNvSpPr>
            <a:spLocks noChangeArrowheads="1"/>
          </p:cNvSpPr>
          <p:nvPr/>
        </p:nvSpPr>
        <p:spPr bwMode="auto">
          <a:xfrm>
            <a:off x="1025525" y="3705225"/>
            <a:ext cx="247332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
        <p:nvSpPr>
          <p:cNvPr id="16408" name="TextBox 24"/>
          <p:cNvSpPr>
            <a:spLocks noChangeArrowheads="1"/>
          </p:cNvSpPr>
          <p:nvPr/>
        </p:nvSpPr>
        <p:spPr bwMode="auto">
          <a:xfrm>
            <a:off x="3584575" y="3214688"/>
            <a:ext cx="2473325"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16409" name="TextBox 25"/>
          <p:cNvSpPr>
            <a:spLocks noChangeArrowheads="1"/>
          </p:cNvSpPr>
          <p:nvPr/>
        </p:nvSpPr>
        <p:spPr bwMode="auto">
          <a:xfrm>
            <a:off x="3616325" y="3705225"/>
            <a:ext cx="247332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
        <p:nvSpPr>
          <p:cNvPr id="16410" name="TextBox 26"/>
          <p:cNvSpPr>
            <a:spLocks noChangeArrowheads="1"/>
          </p:cNvSpPr>
          <p:nvPr/>
        </p:nvSpPr>
        <p:spPr bwMode="auto">
          <a:xfrm>
            <a:off x="5984875" y="3214688"/>
            <a:ext cx="2474913"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16411" name="TextBox 27"/>
          <p:cNvSpPr>
            <a:spLocks noChangeArrowheads="1"/>
          </p:cNvSpPr>
          <p:nvPr/>
        </p:nvSpPr>
        <p:spPr bwMode="auto">
          <a:xfrm>
            <a:off x="5984875" y="3705225"/>
            <a:ext cx="2474913"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
        <p:nvSpPr>
          <p:cNvPr id="16412" name="TextBox 28"/>
          <p:cNvSpPr>
            <a:spLocks noChangeArrowheads="1"/>
          </p:cNvSpPr>
          <p:nvPr/>
        </p:nvSpPr>
        <p:spPr bwMode="auto">
          <a:xfrm>
            <a:off x="8624888" y="3254375"/>
            <a:ext cx="2473325"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700" b="1">
                <a:solidFill>
                  <a:schemeClr val="bg1"/>
                </a:solidFill>
                <a:latin typeface="微软雅黑" pitchFamily="34" charset="-122"/>
                <a:ea typeface="微软雅黑" pitchFamily="34" charset="-122"/>
                <a:sym typeface="微软雅黑" pitchFamily="34" charset="-122"/>
              </a:rPr>
              <a:t>点此输入标题</a:t>
            </a:r>
          </a:p>
        </p:txBody>
      </p:sp>
      <p:sp>
        <p:nvSpPr>
          <p:cNvPr id="16413" name="TextBox 29"/>
          <p:cNvSpPr>
            <a:spLocks noChangeArrowheads="1"/>
          </p:cNvSpPr>
          <p:nvPr/>
        </p:nvSpPr>
        <p:spPr bwMode="auto">
          <a:xfrm>
            <a:off x="8655050" y="3744913"/>
            <a:ext cx="2474913" cy="41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点此输入文字</a:t>
            </a:r>
          </a:p>
        </p:txBody>
      </p:sp>
      <p:sp>
        <p:nvSpPr>
          <p:cNvPr id="16414" name="KSO_Shape"/>
          <p:cNvSpPr>
            <a:spLocks noChangeArrowheads="1"/>
          </p:cNvSpPr>
          <p:nvPr/>
        </p:nvSpPr>
        <p:spPr bwMode="auto">
          <a:xfrm>
            <a:off x="1766888" y="1146175"/>
            <a:ext cx="473075" cy="474663"/>
          </a:xfrm>
          <a:custGeom>
            <a:avLst/>
            <a:gdLst>
              <a:gd name="T0" fmla="*/ 182409 w 720080"/>
              <a:gd name="T1" fmla="*/ 72619 h 720080"/>
              <a:gd name="T2" fmla="*/ 169332 w 720080"/>
              <a:gd name="T3" fmla="*/ 78072 h 720080"/>
              <a:gd name="T4" fmla="*/ 169332 w 720080"/>
              <a:gd name="T5" fmla="*/ 104402 h 720080"/>
              <a:gd name="T6" fmla="*/ 202910 w 720080"/>
              <a:gd name="T7" fmla="*/ 138207 h 720080"/>
              <a:gd name="T8" fmla="*/ 65294 w 720080"/>
              <a:gd name="T9" fmla="*/ 138207 h 720080"/>
              <a:gd name="T10" fmla="*/ 46800 w 720080"/>
              <a:gd name="T11" fmla="*/ 156824 h 720080"/>
              <a:gd name="T12" fmla="*/ 65294 w 720080"/>
              <a:gd name="T13" fmla="*/ 175442 h 720080"/>
              <a:gd name="T14" fmla="*/ 201644 w 720080"/>
              <a:gd name="T15" fmla="*/ 175442 h 720080"/>
              <a:gd name="T16" fmla="*/ 168819 w 720080"/>
              <a:gd name="T17" fmla="*/ 208487 h 720080"/>
              <a:gd name="T18" fmla="*/ 168819 w 720080"/>
              <a:gd name="T19" fmla="*/ 234817 h 720080"/>
              <a:gd name="T20" fmla="*/ 194973 w 720080"/>
              <a:gd name="T21" fmla="*/ 234817 h 720080"/>
              <a:gd name="T22" fmla="*/ 257712 w 720080"/>
              <a:gd name="T23" fmla="*/ 171656 h 720080"/>
              <a:gd name="T24" fmla="*/ 260459 w 720080"/>
              <a:gd name="T25" fmla="*/ 168793 h 720080"/>
              <a:gd name="T26" fmla="*/ 261411 w 720080"/>
              <a:gd name="T27" fmla="*/ 167574 h 720080"/>
              <a:gd name="T28" fmla="*/ 262127 w 720080"/>
              <a:gd name="T29" fmla="*/ 165901 h 720080"/>
              <a:gd name="T30" fmla="*/ 263999 w 720080"/>
              <a:gd name="T31" fmla="*/ 156416 h 720080"/>
              <a:gd name="T32" fmla="*/ 262127 w 720080"/>
              <a:gd name="T33" fmla="*/ 146932 h 720080"/>
              <a:gd name="T34" fmla="*/ 260947 w 720080"/>
              <a:gd name="T35" fmla="*/ 144719 h 720080"/>
              <a:gd name="T36" fmla="*/ 260652 w 720080"/>
              <a:gd name="T37" fmla="*/ 144183 h 720080"/>
              <a:gd name="T38" fmla="*/ 258225 w 720080"/>
              <a:gd name="T39" fmla="*/ 141233 h 720080"/>
              <a:gd name="T40" fmla="*/ 195486 w 720080"/>
              <a:gd name="T41" fmla="*/ 78072 h 720080"/>
              <a:gd name="T42" fmla="*/ 182409 w 720080"/>
              <a:gd name="T43" fmla="*/ 72619 h 720080"/>
              <a:gd name="T44" fmla="*/ 155400 w 720080"/>
              <a:gd name="T45" fmla="*/ 0 h 720080"/>
              <a:gd name="T46" fmla="*/ 310799 w 720080"/>
              <a:gd name="T47" fmla="*/ 156445 h 720080"/>
              <a:gd name="T48" fmla="*/ 155400 w 720080"/>
              <a:gd name="T49" fmla="*/ 312889 h 720080"/>
              <a:gd name="T50" fmla="*/ 0 w 720080"/>
              <a:gd name="T51" fmla="*/ 156445 h 720080"/>
              <a:gd name="T52" fmla="*/ 15540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F466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6415" name="KSO_Shape"/>
          <p:cNvSpPr>
            <a:spLocks noChangeArrowheads="1"/>
          </p:cNvSpPr>
          <p:nvPr/>
        </p:nvSpPr>
        <p:spPr bwMode="auto">
          <a:xfrm>
            <a:off x="1733550" y="5294313"/>
            <a:ext cx="473075" cy="473075"/>
          </a:xfrm>
          <a:custGeom>
            <a:avLst/>
            <a:gdLst>
              <a:gd name="T0" fmla="*/ 182409 w 720080"/>
              <a:gd name="T1" fmla="*/ 72134 h 720080"/>
              <a:gd name="T2" fmla="*/ 169332 w 720080"/>
              <a:gd name="T3" fmla="*/ 77551 h 720080"/>
              <a:gd name="T4" fmla="*/ 169332 w 720080"/>
              <a:gd name="T5" fmla="*/ 103705 h 720080"/>
              <a:gd name="T6" fmla="*/ 202910 w 720080"/>
              <a:gd name="T7" fmla="*/ 137283 h 720080"/>
              <a:gd name="T8" fmla="*/ 65294 w 720080"/>
              <a:gd name="T9" fmla="*/ 137283 h 720080"/>
              <a:gd name="T10" fmla="*/ 46800 w 720080"/>
              <a:gd name="T11" fmla="*/ 155777 h 720080"/>
              <a:gd name="T12" fmla="*/ 65294 w 720080"/>
              <a:gd name="T13" fmla="*/ 174271 h 720080"/>
              <a:gd name="T14" fmla="*/ 201644 w 720080"/>
              <a:gd name="T15" fmla="*/ 174271 h 720080"/>
              <a:gd name="T16" fmla="*/ 168819 w 720080"/>
              <a:gd name="T17" fmla="*/ 207094 h 720080"/>
              <a:gd name="T18" fmla="*/ 168819 w 720080"/>
              <a:gd name="T19" fmla="*/ 233249 h 720080"/>
              <a:gd name="T20" fmla="*/ 194973 w 720080"/>
              <a:gd name="T21" fmla="*/ 233249 h 720080"/>
              <a:gd name="T22" fmla="*/ 257712 w 720080"/>
              <a:gd name="T23" fmla="*/ 170509 h 720080"/>
              <a:gd name="T24" fmla="*/ 260459 w 720080"/>
              <a:gd name="T25" fmla="*/ 167665 h 720080"/>
              <a:gd name="T26" fmla="*/ 261411 w 720080"/>
              <a:gd name="T27" fmla="*/ 166455 h 720080"/>
              <a:gd name="T28" fmla="*/ 262127 w 720080"/>
              <a:gd name="T29" fmla="*/ 164792 h 720080"/>
              <a:gd name="T30" fmla="*/ 263999 w 720080"/>
              <a:gd name="T31" fmla="*/ 155371 h 720080"/>
              <a:gd name="T32" fmla="*/ 262127 w 720080"/>
              <a:gd name="T33" fmla="*/ 145950 h 720080"/>
              <a:gd name="T34" fmla="*/ 260947 w 720080"/>
              <a:gd name="T35" fmla="*/ 143752 h 720080"/>
              <a:gd name="T36" fmla="*/ 260652 w 720080"/>
              <a:gd name="T37" fmla="*/ 143219 h 720080"/>
              <a:gd name="T38" fmla="*/ 258225 w 720080"/>
              <a:gd name="T39" fmla="*/ 140290 h 720080"/>
              <a:gd name="T40" fmla="*/ 195486 w 720080"/>
              <a:gd name="T41" fmla="*/ 77551 h 720080"/>
              <a:gd name="T42" fmla="*/ 182409 w 720080"/>
              <a:gd name="T43" fmla="*/ 72134 h 720080"/>
              <a:gd name="T44" fmla="*/ 155400 w 720080"/>
              <a:gd name="T45" fmla="*/ 0 h 720080"/>
              <a:gd name="T46" fmla="*/ 310799 w 720080"/>
              <a:gd name="T47" fmla="*/ 155400 h 720080"/>
              <a:gd name="T48" fmla="*/ 155400 w 720080"/>
              <a:gd name="T49" fmla="*/ 310799 h 720080"/>
              <a:gd name="T50" fmla="*/ 0 w 720080"/>
              <a:gd name="T51" fmla="*/ 155400 h 720080"/>
              <a:gd name="T52" fmla="*/ 15540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22F2C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6416" name="KSO_Shape"/>
          <p:cNvSpPr>
            <a:spLocks noChangeArrowheads="1"/>
          </p:cNvSpPr>
          <p:nvPr/>
        </p:nvSpPr>
        <p:spPr bwMode="auto">
          <a:xfrm flipH="1">
            <a:off x="10425113" y="1146175"/>
            <a:ext cx="473075" cy="474663"/>
          </a:xfrm>
          <a:custGeom>
            <a:avLst/>
            <a:gdLst>
              <a:gd name="T0" fmla="*/ 182409 w 720080"/>
              <a:gd name="T1" fmla="*/ 72619 h 720080"/>
              <a:gd name="T2" fmla="*/ 169332 w 720080"/>
              <a:gd name="T3" fmla="*/ 78072 h 720080"/>
              <a:gd name="T4" fmla="*/ 169332 w 720080"/>
              <a:gd name="T5" fmla="*/ 104402 h 720080"/>
              <a:gd name="T6" fmla="*/ 202910 w 720080"/>
              <a:gd name="T7" fmla="*/ 138207 h 720080"/>
              <a:gd name="T8" fmla="*/ 65294 w 720080"/>
              <a:gd name="T9" fmla="*/ 138207 h 720080"/>
              <a:gd name="T10" fmla="*/ 46800 w 720080"/>
              <a:gd name="T11" fmla="*/ 156824 h 720080"/>
              <a:gd name="T12" fmla="*/ 65294 w 720080"/>
              <a:gd name="T13" fmla="*/ 175442 h 720080"/>
              <a:gd name="T14" fmla="*/ 201644 w 720080"/>
              <a:gd name="T15" fmla="*/ 175442 h 720080"/>
              <a:gd name="T16" fmla="*/ 168819 w 720080"/>
              <a:gd name="T17" fmla="*/ 208487 h 720080"/>
              <a:gd name="T18" fmla="*/ 168819 w 720080"/>
              <a:gd name="T19" fmla="*/ 234817 h 720080"/>
              <a:gd name="T20" fmla="*/ 194973 w 720080"/>
              <a:gd name="T21" fmla="*/ 234817 h 720080"/>
              <a:gd name="T22" fmla="*/ 257712 w 720080"/>
              <a:gd name="T23" fmla="*/ 171656 h 720080"/>
              <a:gd name="T24" fmla="*/ 260459 w 720080"/>
              <a:gd name="T25" fmla="*/ 168793 h 720080"/>
              <a:gd name="T26" fmla="*/ 261411 w 720080"/>
              <a:gd name="T27" fmla="*/ 167574 h 720080"/>
              <a:gd name="T28" fmla="*/ 262127 w 720080"/>
              <a:gd name="T29" fmla="*/ 165901 h 720080"/>
              <a:gd name="T30" fmla="*/ 263999 w 720080"/>
              <a:gd name="T31" fmla="*/ 156416 h 720080"/>
              <a:gd name="T32" fmla="*/ 262127 w 720080"/>
              <a:gd name="T33" fmla="*/ 146932 h 720080"/>
              <a:gd name="T34" fmla="*/ 260947 w 720080"/>
              <a:gd name="T35" fmla="*/ 144719 h 720080"/>
              <a:gd name="T36" fmla="*/ 260652 w 720080"/>
              <a:gd name="T37" fmla="*/ 144183 h 720080"/>
              <a:gd name="T38" fmla="*/ 258225 w 720080"/>
              <a:gd name="T39" fmla="*/ 141233 h 720080"/>
              <a:gd name="T40" fmla="*/ 195486 w 720080"/>
              <a:gd name="T41" fmla="*/ 78072 h 720080"/>
              <a:gd name="T42" fmla="*/ 182409 w 720080"/>
              <a:gd name="T43" fmla="*/ 72619 h 720080"/>
              <a:gd name="T44" fmla="*/ 155400 w 720080"/>
              <a:gd name="T45" fmla="*/ 0 h 720080"/>
              <a:gd name="T46" fmla="*/ 310799 w 720080"/>
              <a:gd name="T47" fmla="*/ 156445 h 720080"/>
              <a:gd name="T48" fmla="*/ 155400 w 720080"/>
              <a:gd name="T49" fmla="*/ 312889 h 720080"/>
              <a:gd name="T50" fmla="*/ 0 w 720080"/>
              <a:gd name="T51" fmla="*/ 156445 h 720080"/>
              <a:gd name="T52" fmla="*/ 15540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FFA14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6417" name="KSO_Shape"/>
          <p:cNvSpPr>
            <a:spLocks noChangeArrowheads="1"/>
          </p:cNvSpPr>
          <p:nvPr/>
        </p:nvSpPr>
        <p:spPr bwMode="auto">
          <a:xfrm flipH="1">
            <a:off x="10737850" y="5329238"/>
            <a:ext cx="473075" cy="473075"/>
          </a:xfrm>
          <a:custGeom>
            <a:avLst/>
            <a:gdLst>
              <a:gd name="T0" fmla="*/ 182409 w 720080"/>
              <a:gd name="T1" fmla="*/ 72134 h 720080"/>
              <a:gd name="T2" fmla="*/ 169332 w 720080"/>
              <a:gd name="T3" fmla="*/ 77551 h 720080"/>
              <a:gd name="T4" fmla="*/ 169332 w 720080"/>
              <a:gd name="T5" fmla="*/ 103705 h 720080"/>
              <a:gd name="T6" fmla="*/ 202910 w 720080"/>
              <a:gd name="T7" fmla="*/ 137283 h 720080"/>
              <a:gd name="T8" fmla="*/ 65294 w 720080"/>
              <a:gd name="T9" fmla="*/ 137283 h 720080"/>
              <a:gd name="T10" fmla="*/ 46800 w 720080"/>
              <a:gd name="T11" fmla="*/ 155777 h 720080"/>
              <a:gd name="T12" fmla="*/ 65294 w 720080"/>
              <a:gd name="T13" fmla="*/ 174271 h 720080"/>
              <a:gd name="T14" fmla="*/ 201644 w 720080"/>
              <a:gd name="T15" fmla="*/ 174271 h 720080"/>
              <a:gd name="T16" fmla="*/ 168819 w 720080"/>
              <a:gd name="T17" fmla="*/ 207094 h 720080"/>
              <a:gd name="T18" fmla="*/ 168819 w 720080"/>
              <a:gd name="T19" fmla="*/ 233249 h 720080"/>
              <a:gd name="T20" fmla="*/ 194973 w 720080"/>
              <a:gd name="T21" fmla="*/ 233249 h 720080"/>
              <a:gd name="T22" fmla="*/ 257712 w 720080"/>
              <a:gd name="T23" fmla="*/ 170509 h 720080"/>
              <a:gd name="T24" fmla="*/ 260459 w 720080"/>
              <a:gd name="T25" fmla="*/ 167665 h 720080"/>
              <a:gd name="T26" fmla="*/ 261411 w 720080"/>
              <a:gd name="T27" fmla="*/ 166455 h 720080"/>
              <a:gd name="T28" fmla="*/ 262127 w 720080"/>
              <a:gd name="T29" fmla="*/ 164792 h 720080"/>
              <a:gd name="T30" fmla="*/ 263999 w 720080"/>
              <a:gd name="T31" fmla="*/ 155371 h 720080"/>
              <a:gd name="T32" fmla="*/ 262127 w 720080"/>
              <a:gd name="T33" fmla="*/ 145950 h 720080"/>
              <a:gd name="T34" fmla="*/ 260947 w 720080"/>
              <a:gd name="T35" fmla="*/ 143752 h 720080"/>
              <a:gd name="T36" fmla="*/ 260652 w 720080"/>
              <a:gd name="T37" fmla="*/ 143219 h 720080"/>
              <a:gd name="T38" fmla="*/ 258225 w 720080"/>
              <a:gd name="T39" fmla="*/ 140290 h 720080"/>
              <a:gd name="T40" fmla="*/ 195486 w 720080"/>
              <a:gd name="T41" fmla="*/ 77551 h 720080"/>
              <a:gd name="T42" fmla="*/ 182409 w 720080"/>
              <a:gd name="T43" fmla="*/ 72134 h 720080"/>
              <a:gd name="T44" fmla="*/ 155400 w 720080"/>
              <a:gd name="T45" fmla="*/ 0 h 720080"/>
              <a:gd name="T46" fmla="*/ 310799 w 720080"/>
              <a:gd name="T47" fmla="*/ 155400 h 720080"/>
              <a:gd name="T48" fmla="*/ 155400 w 720080"/>
              <a:gd name="T49" fmla="*/ 310799 h 720080"/>
              <a:gd name="T50" fmla="*/ 0 w 720080"/>
              <a:gd name="T51" fmla="*/ 155400 h 720080"/>
              <a:gd name="T52" fmla="*/ 155400 w 720080"/>
              <a:gd name="T53" fmla="*/ 0 h 7200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20080"/>
              <a:gd name="T82" fmla="*/ 0 h 720080"/>
              <a:gd name="T83" fmla="*/ 720080 w 720080"/>
              <a:gd name="T84" fmla="*/ 720080 h 7200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20080" h="720080">
                <a:moveTo>
                  <a:pt x="422617" y="167125"/>
                </a:moveTo>
                <a:cubicBezTo>
                  <a:pt x="411652" y="167125"/>
                  <a:pt x="400686" y="171308"/>
                  <a:pt x="392320" y="179675"/>
                </a:cubicBezTo>
                <a:cubicBezTo>
                  <a:pt x="375587" y="196408"/>
                  <a:pt x="375587" y="223537"/>
                  <a:pt x="392320" y="240270"/>
                </a:cubicBezTo>
                <a:lnTo>
                  <a:pt x="470117" y="318067"/>
                </a:lnTo>
                <a:lnTo>
                  <a:pt x="151276" y="318067"/>
                </a:lnTo>
                <a:cubicBezTo>
                  <a:pt x="127612" y="318067"/>
                  <a:pt x="108429" y="337251"/>
                  <a:pt x="108429" y="360915"/>
                </a:cubicBezTo>
                <a:cubicBezTo>
                  <a:pt x="108429" y="384578"/>
                  <a:pt x="127612" y="403762"/>
                  <a:pt x="151276" y="403762"/>
                </a:cubicBezTo>
                <a:lnTo>
                  <a:pt x="467182" y="403762"/>
                </a:lnTo>
                <a:lnTo>
                  <a:pt x="391132" y="479811"/>
                </a:lnTo>
                <a:cubicBezTo>
                  <a:pt x="374399" y="496544"/>
                  <a:pt x="374399" y="523674"/>
                  <a:pt x="391132" y="540406"/>
                </a:cubicBezTo>
                <a:cubicBezTo>
                  <a:pt x="407865" y="557139"/>
                  <a:pt x="434994" y="557139"/>
                  <a:pt x="451727" y="540406"/>
                </a:cubicBezTo>
                <a:lnTo>
                  <a:pt x="597086" y="395048"/>
                </a:lnTo>
                <a:cubicBezTo>
                  <a:pt x="599177" y="392957"/>
                  <a:pt x="601484" y="390703"/>
                  <a:pt x="603450" y="388459"/>
                </a:cubicBezTo>
                <a:lnTo>
                  <a:pt x="605656" y="385654"/>
                </a:lnTo>
                <a:lnTo>
                  <a:pt x="607314" y="381802"/>
                </a:lnTo>
                <a:cubicBezTo>
                  <a:pt x="610052" y="375572"/>
                  <a:pt x="611651" y="368060"/>
                  <a:pt x="611651" y="359975"/>
                </a:cubicBezTo>
                <a:cubicBezTo>
                  <a:pt x="611651" y="351890"/>
                  <a:pt x="610052" y="344378"/>
                  <a:pt x="607314" y="338148"/>
                </a:cubicBezTo>
                <a:lnTo>
                  <a:pt x="604581" y="333055"/>
                </a:lnTo>
                <a:lnTo>
                  <a:pt x="603896" y="331821"/>
                </a:lnTo>
                <a:cubicBezTo>
                  <a:pt x="602248" y="329405"/>
                  <a:pt x="600365" y="327125"/>
                  <a:pt x="598273" y="325033"/>
                </a:cubicBezTo>
                <a:lnTo>
                  <a:pt x="452915" y="179675"/>
                </a:lnTo>
                <a:cubicBezTo>
                  <a:pt x="444548" y="171308"/>
                  <a:pt x="433583" y="167125"/>
                  <a:pt x="422617" y="167125"/>
                </a:cubicBezTo>
                <a:close/>
                <a:moveTo>
                  <a:pt x="360040" y="0"/>
                </a:moveTo>
                <a:cubicBezTo>
                  <a:pt x="558885" y="0"/>
                  <a:pt x="720080" y="161195"/>
                  <a:pt x="720080" y="360040"/>
                </a:cubicBezTo>
                <a:cubicBezTo>
                  <a:pt x="720080" y="558885"/>
                  <a:pt x="558885" y="720080"/>
                  <a:pt x="360040" y="720080"/>
                </a:cubicBezTo>
                <a:cubicBezTo>
                  <a:pt x="161195" y="720080"/>
                  <a:pt x="0" y="558885"/>
                  <a:pt x="0" y="360040"/>
                </a:cubicBezTo>
                <a:cubicBezTo>
                  <a:pt x="0" y="161195"/>
                  <a:pt x="161195" y="0"/>
                  <a:pt x="360040" y="0"/>
                </a:cubicBezTo>
                <a:close/>
              </a:path>
            </a:pathLst>
          </a:custGeom>
          <a:solidFill>
            <a:srgbClr val="3D686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16418" name="文本框 25"/>
          <p:cNvSpPr>
            <a:spLocks noChangeArrowheads="1"/>
          </p:cNvSpPr>
          <p:nvPr/>
        </p:nvSpPr>
        <p:spPr bwMode="auto">
          <a:xfrm>
            <a:off x="2378075" y="901700"/>
            <a:ext cx="1408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en-US" altLang="zh-CN" b="1">
                <a:solidFill>
                  <a:srgbClr val="FF4664"/>
                </a:solidFill>
                <a:latin typeface="微软雅黑" pitchFamily="34" charset="-122"/>
                <a:ea typeface="微软雅黑" pitchFamily="34" charset="-122"/>
                <a:sym typeface="微软雅黑" pitchFamily="34" charset="-122"/>
              </a:rPr>
              <a:t>KEYWORD</a:t>
            </a:r>
            <a:endParaRPr lang="zh-CN" altLang="en-US" b="1">
              <a:solidFill>
                <a:srgbClr val="FF4664"/>
              </a:solidFill>
              <a:latin typeface="微软雅黑" pitchFamily="34" charset="-122"/>
              <a:ea typeface="微软雅黑" pitchFamily="34" charset="-122"/>
              <a:sym typeface="微软雅黑" pitchFamily="34" charset="-122"/>
            </a:endParaRPr>
          </a:p>
        </p:txBody>
      </p:sp>
      <p:sp>
        <p:nvSpPr>
          <p:cNvPr id="16419" name="TextBox 15"/>
          <p:cNvSpPr>
            <a:spLocks noChangeArrowheads="1"/>
          </p:cNvSpPr>
          <p:nvPr/>
        </p:nvSpPr>
        <p:spPr bwMode="auto">
          <a:xfrm>
            <a:off x="2378075" y="1174750"/>
            <a:ext cx="3295650"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200">
                <a:solidFill>
                  <a:srgbClr val="427172"/>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a:t>
            </a:r>
          </a:p>
        </p:txBody>
      </p:sp>
      <p:sp>
        <p:nvSpPr>
          <p:cNvPr id="16420" name="文本框 27"/>
          <p:cNvSpPr>
            <a:spLocks noChangeArrowheads="1"/>
          </p:cNvSpPr>
          <p:nvPr/>
        </p:nvSpPr>
        <p:spPr bwMode="auto">
          <a:xfrm>
            <a:off x="2314575" y="5019675"/>
            <a:ext cx="1408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en-US" altLang="zh-CN" b="1">
                <a:solidFill>
                  <a:srgbClr val="22F2CC"/>
                </a:solidFill>
                <a:latin typeface="微软雅黑" pitchFamily="34" charset="-122"/>
                <a:ea typeface="微软雅黑" pitchFamily="34" charset="-122"/>
                <a:sym typeface="微软雅黑" pitchFamily="34" charset="-122"/>
              </a:rPr>
              <a:t>KEYWORD</a:t>
            </a:r>
            <a:endParaRPr lang="zh-CN" altLang="en-US" b="1">
              <a:solidFill>
                <a:srgbClr val="22F2CC"/>
              </a:solidFill>
              <a:latin typeface="微软雅黑" pitchFamily="34" charset="-122"/>
              <a:ea typeface="微软雅黑" pitchFamily="34" charset="-122"/>
              <a:sym typeface="微软雅黑" pitchFamily="34" charset="-122"/>
            </a:endParaRPr>
          </a:p>
        </p:txBody>
      </p:sp>
      <p:sp>
        <p:nvSpPr>
          <p:cNvPr id="16421" name="TextBox 15"/>
          <p:cNvSpPr>
            <a:spLocks noChangeArrowheads="1"/>
          </p:cNvSpPr>
          <p:nvPr/>
        </p:nvSpPr>
        <p:spPr bwMode="auto">
          <a:xfrm>
            <a:off x="2314575" y="5289550"/>
            <a:ext cx="3295650"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200">
                <a:solidFill>
                  <a:srgbClr val="427172"/>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a:t>
            </a:r>
          </a:p>
        </p:txBody>
      </p:sp>
      <p:sp>
        <p:nvSpPr>
          <p:cNvPr id="16422" name="文本框 29"/>
          <p:cNvSpPr>
            <a:spLocks noChangeArrowheads="1"/>
          </p:cNvSpPr>
          <p:nvPr/>
        </p:nvSpPr>
        <p:spPr bwMode="auto">
          <a:xfrm>
            <a:off x="8740775" y="901700"/>
            <a:ext cx="1408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buFont typeface="Arial" pitchFamily="34" charset="0"/>
              <a:buNone/>
            </a:pPr>
            <a:r>
              <a:rPr lang="en-US" altLang="zh-CN" b="1">
                <a:solidFill>
                  <a:srgbClr val="FFA146"/>
                </a:solidFill>
                <a:latin typeface="微软雅黑" pitchFamily="34" charset="-122"/>
                <a:ea typeface="微软雅黑" pitchFamily="34" charset="-122"/>
                <a:sym typeface="微软雅黑" pitchFamily="34" charset="-122"/>
              </a:rPr>
              <a:t>KEYWORD</a:t>
            </a:r>
            <a:endParaRPr lang="zh-CN" altLang="en-US" b="1">
              <a:solidFill>
                <a:srgbClr val="FFA146"/>
              </a:solidFill>
              <a:latin typeface="微软雅黑" pitchFamily="34" charset="-122"/>
              <a:ea typeface="微软雅黑" pitchFamily="34" charset="-122"/>
              <a:sym typeface="微软雅黑" pitchFamily="34" charset="-122"/>
            </a:endParaRPr>
          </a:p>
        </p:txBody>
      </p:sp>
      <p:sp>
        <p:nvSpPr>
          <p:cNvPr id="16423" name="TextBox 15"/>
          <p:cNvSpPr>
            <a:spLocks noChangeArrowheads="1"/>
          </p:cNvSpPr>
          <p:nvPr/>
        </p:nvSpPr>
        <p:spPr bwMode="auto">
          <a:xfrm>
            <a:off x="6915150" y="1174750"/>
            <a:ext cx="3233738"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427172"/>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a:t>
            </a:r>
          </a:p>
        </p:txBody>
      </p:sp>
      <p:sp>
        <p:nvSpPr>
          <p:cNvPr id="16424" name="文本框 31"/>
          <p:cNvSpPr>
            <a:spLocks noChangeArrowheads="1"/>
          </p:cNvSpPr>
          <p:nvPr/>
        </p:nvSpPr>
        <p:spPr bwMode="auto">
          <a:xfrm>
            <a:off x="9086850" y="5037138"/>
            <a:ext cx="1408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buFont typeface="Arial" pitchFamily="34" charset="0"/>
              <a:buNone/>
            </a:pPr>
            <a:r>
              <a:rPr lang="en-US" altLang="zh-CN" b="1">
                <a:solidFill>
                  <a:srgbClr val="3D6869"/>
                </a:solidFill>
                <a:latin typeface="微软雅黑" pitchFamily="34" charset="-122"/>
                <a:ea typeface="微软雅黑" pitchFamily="34" charset="-122"/>
                <a:sym typeface="微软雅黑" pitchFamily="34" charset="-122"/>
              </a:rPr>
              <a:t>KEYWORD</a:t>
            </a:r>
            <a:endParaRPr lang="zh-CN" altLang="en-US" b="1">
              <a:solidFill>
                <a:srgbClr val="3D6869"/>
              </a:solidFill>
              <a:latin typeface="微软雅黑" pitchFamily="34" charset="-122"/>
              <a:ea typeface="微软雅黑" pitchFamily="34" charset="-122"/>
              <a:sym typeface="微软雅黑" pitchFamily="34" charset="-122"/>
            </a:endParaRPr>
          </a:p>
        </p:txBody>
      </p:sp>
      <p:sp>
        <p:nvSpPr>
          <p:cNvPr id="16425" name="TextBox 15"/>
          <p:cNvSpPr>
            <a:spLocks noChangeArrowheads="1"/>
          </p:cNvSpPr>
          <p:nvPr/>
        </p:nvSpPr>
        <p:spPr bwMode="auto">
          <a:xfrm>
            <a:off x="7261225" y="5308600"/>
            <a:ext cx="3235325"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427172"/>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11"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12"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13"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14"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15"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16"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17"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7418" name="Freeform 52"/>
          <p:cNvSpPr>
            <a:spLocks noEditPoints="1" noChangeArrowheads="1"/>
          </p:cNvSpPr>
          <p:nvPr/>
        </p:nvSpPr>
        <p:spPr bwMode="auto">
          <a:xfrm>
            <a:off x="2516188" y="3209925"/>
            <a:ext cx="465137" cy="498475"/>
          </a:xfrm>
          <a:custGeom>
            <a:avLst/>
            <a:gdLst>
              <a:gd name="T0" fmla="*/ 2147483647 w 67"/>
              <a:gd name="T1" fmla="*/ 2147483647 h 72"/>
              <a:gd name="T2" fmla="*/ 2147483647 w 67"/>
              <a:gd name="T3" fmla="*/ 2147483647 h 72"/>
              <a:gd name="T4" fmla="*/ 240982620 w 67"/>
              <a:gd name="T5" fmla="*/ 2147483647 h 72"/>
              <a:gd name="T6" fmla="*/ 0 w 67"/>
              <a:gd name="T7" fmla="*/ 2147483647 h 72"/>
              <a:gd name="T8" fmla="*/ 0 w 67"/>
              <a:gd name="T9" fmla="*/ 766903788 h 72"/>
              <a:gd name="T10" fmla="*/ 240982620 w 67"/>
              <a:gd name="T11" fmla="*/ 527248085 h 72"/>
              <a:gd name="T12" fmla="*/ 481958298 w 67"/>
              <a:gd name="T13" fmla="*/ 527248085 h 72"/>
              <a:gd name="T14" fmla="*/ 481958298 w 67"/>
              <a:gd name="T15" fmla="*/ 335522138 h 72"/>
              <a:gd name="T16" fmla="*/ 771134665 w 67"/>
              <a:gd name="T17" fmla="*/ 0 h 72"/>
              <a:gd name="T18" fmla="*/ 915729791 w 67"/>
              <a:gd name="T19" fmla="*/ 0 h 72"/>
              <a:gd name="T20" fmla="*/ 1204906158 w 67"/>
              <a:gd name="T21" fmla="*/ 335522138 h 72"/>
              <a:gd name="T22" fmla="*/ 1204906158 w 67"/>
              <a:gd name="T23" fmla="*/ 527248085 h 72"/>
              <a:gd name="T24" fmla="*/ 1976040823 w 67"/>
              <a:gd name="T25" fmla="*/ 527248085 h 72"/>
              <a:gd name="T26" fmla="*/ 1976040823 w 67"/>
              <a:gd name="T27" fmla="*/ 335522138 h 72"/>
              <a:gd name="T28" fmla="*/ 2147483647 w 67"/>
              <a:gd name="T29" fmla="*/ 0 h 72"/>
              <a:gd name="T30" fmla="*/ 2147483647 w 67"/>
              <a:gd name="T31" fmla="*/ 0 h 72"/>
              <a:gd name="T32" fmla="*/ 2147483647 w 67"/>
              <a:gd name="T33" fmla="*/ 335522138 h 72"/>
              <a:gd name="T34" fmla="*/ 2147483647 w 67"/>
              <a:gd name="T35" fmla="*/ 527248085 h 72"/>
              <a:gd name="T36" fmla="*/ 2147483647 w 67"/>
              <a:gd name="T37" fmla="*/ 527248085 h 72"/>
              <a:gd name="T38" fmla="*/ 2147483647 w 67"/>
              <a:gd name="T39" fmla="*/ 766903788 h 72"/>
              <a:gd name="T40" fmla="*/ 2147483647 w 67"/>
              <a:gd name="T41" fmla="*/ 2147483647 h 72"/>
              <a:gd name="T42" fmla="*/ 2147483647 w 67"/>
              <a:gd name="T43" fmla="*/ 2147483647 h 72"/>
              <a:gd name="T44" fmla="*/ 2147483647 w 67"/>
              <a:gd name="T45" fmla="*/ 1246222116 h 72"/>
              <a:gd name="T46" fmla="*/ 240982620 w 67"/>
              <a:gd name="T47" fmla="*/ 1246222116 h 72"/>
              <a:gd name="T48" fmla="*/ 240982620 w 67"/>
              <a:gd name="T49" fmla="*/ 2147483647 h 72"/>
              <a:gd name="T50" fmla="*/ 2147483647 w 67"/>
              <a:gd name="T51" fmla="*/ 2147483647 h 72"/>
              <a:gd name="T52" fmla="*/ 963923538 w 67"/>
              <a:gd name="T53" fmla="*/ 335522138 h 72"/>
              <a:gd name="T54" fmla="*/ 915729791 w 67"/>
              <a:gd name="T55" fmla="*/ 239655703 h 72"/>
              <a:gd name="T56" fmla="*/ 771134665 w 67"/>
              <a:gd name="T57" fmla="*/ 239655703 h 72"/>
              <a:gd name="T58" fmla="*/ 722940918 w 67"/>
              <a:gd name="T59" fmla="*/ 335522138 h 72"/>
              <a:gd name="T60" fmla="*/ 722940918 w 67"/>
              <a:gd name="T61" fmla="*/ 862770223 h 72"/>
              <a:gd name="T62" fmla="*/ 771134665 w 67"/>
              <a:gd name="T63" fmla="*/ 958629734 h 72"/>
              <a:gd name="T64" fmla="*/ 915729791 w 67"/>
              <a:gd name="T65" fmla="*/ 958629734 h 72"/>
              <a:gd name="T66" fmla="*/ 963923538 w 67"/>
              <a:gd name="T67" fmla="*/ 862770223 h 72"/>
              <a:gd name="T68" fmla="*/ 963923538 w 67"/>
              <a:gd name="T69" fmla="*/ 335522138 h 72"/>
              <a:gd name="T70" fmla="*/ 2147483647 w 67"/>
              <a:gd name="T71" fmla="*/ 335522138 h 72"/>
              <a:gd name="T72" fmla="*/ 2147483647 w 67"/>
              <a:gd name="T73" fmla="*/ 239655703 h 72"/>
              <a:gd name="T74" fmla="*/ 2147483647 w 67"/>
              <a:gd name="T75" fmla="*/ 239655703 h 72"/>
              <a:gd name="T76" fmla="*/ 2147483647 w 67"/>
              <a:gd name="T77" fmla="*/ 335522138 h 72"/>
              <a:gd name="T78" fmla="*/ 2147483647 w 67"/>
              <a:gd name="T79" fmla="*/ 862770223 h 72"/>
              <a:gd name="T80" fmla="*/ 2147483647 w 67"/>
              <a:gd name="T81" fmla="*/ 958629734 h 72"/>
              <a:gd name="T82" fmla="*/ 2147483647 w 67"/>
              <a:gd name="T83" fmla="*/ 958629734 h 72"/>
              <a:gd name="T84" fmla="*/ 2147483647 w 67"/>
              <a:gd name="T85" fmla="*/ 862770223 h 72"/>
              <a:gd name="T86" fmla="*/ 2147483647 w 67"/>
              <a:gd name="T87" fmla="*/ 335522138 h 7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7"/>
              <a:gd name="T133" fmla="*/ 0 h 72"/>
              <a:gd name="T134" fmla="*/ 67 w 67"/>
              <a:gd name="T135" fmla="*/ 72 h 7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19" name="Freeform 42"/>
          <p:cNvSpPr>
            <a:spLocks noEditPoints="1" noChangeArrowheads="1"/>
          </p:cNvSpPr>
          <p:nvPr/>
        </p:nvSpPr>
        <p:spPr bwMode="auto">
          <a:xfrm>
            <a:off x="3910013" y="3460750"/>
            <a:ext cx="504825" cy="434975"/>
          </a:xfrm>
          <a:custGeom>
            <a:avLst/>
            <a:gdLst>
              <a:gd name="T0" fmla="*/ 2147483647 w 73"/>
              <a:gd name="T1" fmla="*/ 2147483647 h 63"/>
              <a:gd name="T2" fmla="*/ 2147483647 w 73"/>
              <a:gd name="T3" fmla="*/ 2147483647 h 63"/>
              <a:gd name="T4" fmla="*/ 2147483647 w 73"/>
              <a:gd name="T5" fmla="*/ 2147483647 h 63"/>
              <a:gd name="T6" fmla="*/ 2147483647 w 73"/>
              <a:gd name="T7" fmla="*/ 2147483647 h 63"/>
              <a:gd name="T8" fmla="*/ 2147483647 w 73"/>
              <a:gd name="T9" fmla="*/ 2147483647 h 63"/>
              <a:gd name="T10" fmla="*/ 1243397806 w 73"/>
              <a:gd name="T11" fmla="*/ 2147483647 h 63"/>
              <a:gd name="T12" fmla="*/ 1147750757 w 73"/>
              <a:gd name="T13" fmla="*/ 2147483647 h 63"/>
              <a:gd name="T14" fmla="*/ 1243397806 w 73"/>
              <a:gd name="T15" fmla="*/ 2147483647 h 63"/>
              <a:gd name="T16" fmla="*/ 286934232 w 73"/>
              <a:gd name="T17" fmla="*/ 2147483647 h 63"/>
              <a:gd name="T18" fmla="*/ 0 w 73"/>
              <a:gd name="T19" fmla="*/ 2147483647 h 63"/>
              <a:gd name="T20" fmla="*/ 0 w 73"/>
              <a:gd name="T21" fmla="*/ 286020228 h 63"/>
              <a:gd name="T22" fmla="*/ 286934232 w 73"/>
              <a:gd name="T23" fmla="*/ 0 h 63"/>
              <a:gd name="T24" fmla="*/ 2147483647 w 73"/>
              <a:gd name="T25" fmla="*/ 0 h 63"/>
              <a:gd name="T26" fmla="*/ 2147483647 w 73"/>
              <a:gd name="T27" fmla="*/ 286020228 h 63"/>
              <a:gd name="T28" fmla="*/ 2147483647 w 73"/>
              <a:gd name="T29" fmla="*/ 2147483647 h 63"/>
              <a:gd name="T30" fmla="*/ 2147483647 w 73"/>
              <a:gd name="T31" fmla="*/ 286020228 h 63"/>
              <a:gd name="T32" fmla="*/ 2147483647 w 73"/>
              <a:gd name="T33" fmla="*/ 238352491 h 63"/>
              <a:gd name="T34" fmla="*/ 286934232 w 73"/>
              <a:gd name="T35" fmla="*/ 238352491 h 63"/>
              <a:gd name="T36" fmla="*/ 239114165 w 73"/>
              <a:gd name="T37" fmla="*/ 286020228 h 63"/>
              <a:gd name="T38" fmla="*/ 239114165 w 73"/>
              <a:gd name="T39" fmla="*/ 1763802912 h 63"/>
              <a:gd name="T40" fmla="*/ 286934232 w 73"/>
              <a:gd name="T41" fmla="*/ 1859138385 h 63"/>
              <a:gd name="T42" fmla="*/ 2147483647 w 73"/>
              <a:gd name="T43" fmla="*/ 1859138385 h 63"/>
              <a:gd name="T44" fmla="*/ 2147483647 w 73"/>
              <a:gd name="T45" fmla="*/ 1763802912 h 63"/>
              <a:gd name="T46" fmla="*/ 2147483647 w 73"/>
              <a:gd name="T47" fmla="*/ 286020228 h 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3"/>
              <a:gd name="T73" fmla="*/ 0 h 63"/>
              <a:gd name="T74" fmla="*/ 73 w 73"/>
              <a:gd name="T75" fmla="*/ 63 h 6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20" name="Freeform 178"/>
          <p:cNvSpPr>
            <a:spLocks noEditPoints="1" noChangeArrowheads="1"/>
          </p:cNvSpPr>
          <p:nvPr/>
        </p:nvSpPr>
        <p:spPr bwMode="auto">
          <a:xfrm>
            <a:off x="3681413" y="2124075"/>
            <a:ext cx="504825" cy="381000"/>
          </a:xfrm>
          <a:custGeom>
            <a:avLst/>
            <a:gdLst>
              <a:gd name="T0" fmla="*/ 1612963801 w 158"/>
              <a:gd name="T1" fmla="*/ 1219840336 h 119"/>
              <a:gd name="T2" fmla="*/ 0 w 158"/>
              <a:gd name="T3" fmla="*/ 1219840336 h 119"/>
              <a:gd name="T4" fmla="*/ 0 w 158"/>
              <a:gd name="T5" fmla="*/ 0 h 119"/>
              <a:gd name="T6" fmla="*/ 91878150 w 158"/>
              <a:gd name="T7" fmla="*/ 0 h 119"/>
              <a:gd name="T8" fmla="*/ 91878150 w 158"/>
              <a:gd name="T9" fmla="*/ 1107083546 h 119"/>
              <a:gd name="T10" fmla="*/ 1612963801 w 158"/>
              <a:gd name="T11" fmla="*/ 1107083546 h 119"/>
              <a:gd name="T12" fmla="*/ 1612963801 w 158"/>
              <a:gd name="T13" fmla="*/ 1219840336 h 119"/>
              <a:gd name="T14" fmla="*/ 510432392 w 158"/>
              <a:gd name="T15" fmla="*/ 1014823916 h 119"/>
              <a:gd name="T16" fmla="*/ 296051107 w 158"/>
              <a:gd name="T17" fmla="*/ 1014823916 h 119"/>
              <a:gd name="T18" fmla="*/ 296051107 w 158"/>
              <a:gd name="T19" fmla="*/ 615046059 h 119"/>
              <a:gd name="T20" fmla="*/ 510432392 w 158"/>
              <a:gd name="T21" fmla="*/ 615046059 h 119"/>
              <a:gd name="T22" fmla="*/ 510432392 w 158"/>
              <a:gd name="T23" fmla="*/ 1014823916 h 119"/>
              <a:gd name="T24" fmla="*/ 796271975 w 158"/>
              <a:gd name="T25" fmla="*/ 1014823916 h 119"/>
              <a:gd name="T26" fmla="*/ 602310542 w 158"/>
              <a:gd name="T27" fmla="*/ 1014823916 h 119"/>
              <a:gd name="T28" fmla="*/ 602310542 w 158"/>
              <a:gd name="T29" fmla="*/ 194764639 h 119"/>
              <a:gd name="T30" fmla="*/ 796271975 w 158"/>
              <a:gd name="T31" fmla="*/ 194764639 h 119"/>
              <a:gd name="T32" fmla="*/ 796271975 w 158"/>
              <a:gd name="T33" fmla="*/ 1014823916 h 119"/>
              <a:gd name="T34" fmla="*/ 1112739738 w 158"/>
              <a:gd name="T35" fmla="*/ 1014823916 h 119"/>
              <a:gd name="T36" fmla="*/ 908566781 w 158"/>
              <a:gd name="T37" fmla="*/ 1014823916 h 119"/>
              <a:gd name="T38" fmla="*/ 908566781 w 158"/>
              <a:gd name="T39" fmla="*/ 399781059 h 119"/>
              <a:gd name="T40" fmla="*/ 1112739738 w 158"/>
              <a:gd name="T41" fmla="*/ 399781059 h 119"/>
              <a:gd name="T42" fmla="*/ 1112739738 w 158"/>
              <a:gd name="T43" fmla="*/ 1014823916 h 119"/>
              <a:gd name="T44" fmla="*/ 1418999173 w 158"/>
              <a:gd name="T45" fmla="*/ 1014823916 h 119"/>
              <a:gd name="T46" fmla="*/ 1214826216 w 158"/>
              <a:gd name="T47" fmla="*/ 1014823916 h 119"/>
              <a:gd name="T48" fmla="*/ 1214826216 w 158"/>
              <a:gd name="T49" fmla="*/ 112756790 h 119"/>
              <a:gd name="T50" fmla="*/ 1418999173 w 158"/>
              <a:gd name="T51" fmla="*/ 112756790 h 119"/>
              <a:gd name="T52" fmla="*/ 1418999173 w 158"/>
              <a:gd name="T53" fmla="*/ 1014823916 h 1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58"/>
              <a:gd name="T82" fmla="*/ 0 h 119"/>
              <a:gd name="T83" fmla="*/ 158 w 158"/>
              <a:gd name="T84" fmla="*/ 119 h 119"/>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21" name="Freeform 86"/>
          <p:cNvSpPr>
            <a:spLocks noEditPoints="1" noChangeArrowheads="1"/>
          </p:cNvSpPr>
          <p:nvPr/>
        </p:nvSpPr>
        <p:spPr bwMode="auto">
          <a:xfrm>
            <a:off x="2576513" y="2047875"/>
            <a:ext cx="346075" cy="581025"/>
          </a:xfrm>
          <a:custGeom>
            <a:avLst/>
            <a:gdLst>
              <a:gd name="T0" fmla="*/ 2147483647 w 29"/>
              <a:gd name="T1" fmla="*/ 2147483647 h 49"/>
              <a:gd name="T2" fmla="*/ 2147483647 w 29"/>
              <a:gd name="T3" fmla="*/ 2147483647 h 49"/>
              <a:gd name="T4" fmla="*/ 712055279 w 29"/>
              <a:gd name="T5" fmla="*/ 2147483647 h 49"/>
              <a:gd name="T6" fmla="*/ 0 w 29"/>
              <a:gd name="T7" fmla="*/ 2147483647 h 49"/>
              <a:gd name="T8" fmla="*/ 0 w 29"/>
              <a:gd name="T9" fmla="*/ 703016535 h 49"/>
              <a:gd name="T10" fmla="*/ 712055279 w 29"/>
              <a:gd name="T11" fmla="*/ 0 h 49"/>
              <a:gd name="T12" fmla="*/ 2147483647 w 29"/>
              <a:gd name="T13" fmla="*/ 0 h 49"/>
              <a:gd name="T14" fmla="*/ 2147483647 w 29"/>
              <a:gd name="T15" fmla="*/ 703016535 h 49"/>
              <a:gd name="T16" fmla="*/ 2147483647 w 29"/>
              <a:gd name="T17" fmla="*/ 2147483647 h 49"/>
              <a:gd name="T18" fmla="*/ 2147483647 w 29"/>
              <a:gd name="T19" fmla="*/ 1546641119 h 49"/>
              <a:gd name="T20" fmla="*/ 2147483647 w 29"/>
              <a:gd name="T21" fmla="*/ 1406044927 h 49"/>
              <a:gd name="T22" fmla="*/ 712055279 w 29"/>
              <a:gd name="T23" fmla="*/ 1406044927 h 49"/>
              <a:gd name="T24" fmla="*/ 427235554 w 29"/>
              <a:gd name="T25" fmla="*/ 1546641119 h 49"/>
              <a:gd name="T26" fmla="*/ 427235554 w 29"/>
              <a:gd name="T27" fmla="*/ 2147483647 h 49"/>
              <a:gd name="T28" fmla="*/ 712055279 w 29"/>
              <a:gd name="T29" fmla="*/ 2147483647 h 49"/>
              <a:gd name="T30" fmla="*/ 2147483647 w 29"/>
              <a:gd name="T31" fmla="*/ 2147483647 h 49"/>
              <a:gd name="T32" fmla="*/ 2147483647 w 29"/>
              <a:gd name="T33" fmla="*/ 2147483647 h 49"/>
              <a:gd name="T34" fmla="*/ 2147483647 w 29"/>
              <a:gd name="T35" fmla="*/ 1546641119 h 49"/>
              <a:gd name="T36" fmla="*/ 2147483647 w 29"/>
              <a:gd name="T37" fmla="*/ 703016535 h 49"/>
              <a:gd name="T38" fmla="*/ 1566526388 w 29"/>
              <a:gd name="T39" fmla="*/ 703016535 h 49"/>
              <a:gd name="T40" fmla="*/ 1566526388 w 29"/>
              <a:gd name="T41" fmla="*/ 843624585 h 49"/>
              <a:gd name="T42" fmla="*/ 1566526388 w 29"/>
              <a:gd name="T43" fmla="*/ 843624585 h 49"/>
              <a:gd name="T44" fmla="*/ 2147483647 w 29"/>
              <a:gd name="T45" fmla="*/ 843624585 h 49"/>
              <a:gd name="T46" fmla="*/ 2147483647 w 29"/>
              <a:gd name="T47" fmla="*/ 843624585 h 49"/>
              <a:gd name="T48" fmla="*/ 2147483647 w 29"/>
              <a:gd name="T49" fmla="*/ 703016535 h 49"/>
              <a:gd name="T50" fmla="*/ 1993761942 w 29"/>
              <a:gd name="T51" fmla="*/ 2147483647 h 49"/>
              <a:gd name="T52" fmla="*/ 1566526388 w 29"/>
              <a:gd name="T53" fmla="*/ 2147483647 h 49"/>
              <a:gd name="T54" fmla="*/ 1993761942 w 29"/>
              <a:gd name="T55" fmla="*/ 2147483647 h 49"/>
              <a:gd name="T56" fmla="*/ 2147483647 w 29"/>
              <a:gd name="T57" fmla="*/ 2147483647 h 49"/>
              <a:gd name="T58" fmla="*/ 1993761942 w 29"/>
              <a:gd name="T59" fmla="*/ 2147483647 h 4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9"/>
              <a:gd name="T91" fmla="*/ 0 h 49"/>
              <a:gd name="T92" fmla="*/ 29 w 29"/>
              <a:gd name="T93" fmla="*/ 49 h 49"/>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22" name="Rounded Rectangle 72"/>
          <p:cNvSpPr>
            <a:spLocks noChangeArrowheads="1"/>
          </p:cNvSpPr>
          <p:nvPr/>
        </p:nvSpPr>
        <p:spPr bwMode="auto">
          <a:xfrm>
            <a:off x="6256338" y="1754188"/>
            <a:ext cx="1389062" cy="377825"/>
          </a:xfrm>
          <a:prstGeom prst="roundRect">
            <a:avLst>
              <a:gd name="adj" fmla="val 21106"/>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zh-CN" altLang="en-US" b="1">
                <a:solidFill>
                  <a:srgbClr val="FFFFFF"/>
                </a:solidFill>
                <a:latin typeface="微软雅黑" pitchFamily="34" charset="-122"/>
                <a:ea typeface="微软雅黑" pitchFamily="34" charset="-122"/>
                <a:sym typeface="微软雅黑" pitchFamily="34" charset="-122"/>
              </a:rPr>
              <a:t>标题</a:t>
            </a:r>
            <a:endParaRPr lang="en-US" b="1">
              <a:solidFill>
                <a:srgbClr val="FFFFFF"/>
              </a:solidFill>
              <a:latin typeface="微软雅黑" pitchFamily="34" charset="-122"/>
              <a:ea typeface="微软雅黑" pitchFamily="34" charset="-122"/>
              <a:sym typeface="微软雅黑" pitchFamily="34" charset="-122"/>
            </a:endParaRPr>
          </a:p>
        </p:txBody>
      </p:sp>
      <p:sp>
        <p:nvSpPr>
          <p:cNvPr id="17423" name="文本框 12"/>
          <p:cNvSpPr>
            <a:spLocks noChangeArrowheads="1"/>
          </p:cNvSpPr>
          <p:nvPr/>
        </p:nvSpPr>
        <p:spPr bwMode="auto">
          <a:xfrm>
            <a:off x="6256338" y="2138363"/>
            <a:ext cx="1614487"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点击此处添加文字概述点击此处添加文字概述</a:t>
            </a:r>
          </a:p>
        </p:txBody>
      </p:sp>
      <p:sp>
        <p:nvSpPr>
          <p:cNvPr id="17424" name="Rounded Rectangle 72"/>
          <p:cNvSpPr>
            <a:spLocks noChangeArrowheads="1"/>
          </p:cNvSpPr>
          <p:nvPr/>
        </p:nvSpPr>
        <p:spPr bwMode="auto">
          <a:xfrm>
            <a:off x="8382000" y="1754188"/>
            <a:ext cx="1390650" cy="377825"/>
          </a:xfrm>
          <a:prstGeom prst="roundRect">
            <a:avLst>
              <a:gd name="adj" fmla="val 21106"/>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zh-CN" altLang="en-US" b="1">
                <a:solidFill>
                  <a:srgbClr val="FFFFFF"/>
                </a:solidFill>
                <a:latin typeface="微软雅黑" pitchFamily="34" charset="-122"/>
                <a:ea typeface="微软雅黑" pitchFamily="34" charset="-122"/>
                <a:sym typeface="微软雅黑" pitchFamily="34" charset="-122"/>
              </a:rPr>
              <a:t>标题</a:t>
            </a:r>
            <a:endParaRPr lang="en-US" b="1">
              <a:solidFill>
                <a:srgbClr val="FFFFFF"/>
              </a:solidFill>
              <a:latin typeface="微软雅黑" pitchFamily="34" charset="-122"/>
              <a:ea typeface="微软雅黑" pitchFamily="34" charset="-122"/>
              <a:sym typeface="微软雅黑" pitchFamily="34" charset="-122"/>
            </a:endParaRPr>
          </a:p>
        </p:txBody>
      </p:sp>
      <p:sp>
        <p:nvSpPr>
          <p:cNvPr id="17425" name="文本框 16"/>
          <p:cNvSpPr>
            <a:spLocks noChangeArrowheads="1"/>
          </p:cNvSpPr>
          <p:nvPr/>
        </p:nvSpPr>
        <p:spPr bwMode="auto">
          <a:xfrm>
            <a:off x="8328025" y="2138363"/>
            <a:ext cx="1685925" cy="931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点击此处添加文字概述点击此处添加文字概述</a:t>
            </a:r>
            <a:endParaRPr lang="zh-CN" altLang="en-US"/>
          </a:p>
        </p:txBody>
      </p:sp>
      <p:sp>
        <p:nvSpPr>
          <p:cNvPr id="17426" name="Rounded Rectangle 72"/>
          <p:cNvSpPr>
            <a:spLocks noChangeArrowheads="1"/>
          </p:cNvSpPr>
          <p:nvPr/>
        </p:nvSpPr>
        <p:spPr bwMode="auto">
          <a:xfrm>
            <a:off x="6256338" y="3316288"/>
            <a:ext cx="1389062" cy="377825"/>
          </a:xfrm>
          <a:prstGeom prst="roundRect">
            <a:avLst>
              <a:gd name="adj" fmla="val 21106"/>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zh-CN" altLang="en-US" b="1">
                <a:solidFill>
                  <a:srgbClr val="FFFFFF"/>
                </a:solidFill>
                <a:latin typeface="微软雅黑" pitchFamily="34" charset="-122"/>
                <a:ea typeface="微软雅黑" pitchFamily="34" charset="-122"/>
                <a:sym typeface="微软雅黑" pitchFamily="34" charset="-122"/>
              </a:rPr>
              <a:t>标题</a:t>
            </a:r>
            <a:endParaRPr lang="en-US" b="1">
              <a:solidFill>
                <a:srgbClr val="FFFFFF"/>
              </a:solidFill>
              <a:latin typeface="微软雅黑" pitchFamily="34" charset="-122"/>
              <a:ea typeface="微软雅黑" pitchFamily="34" charset="-122"/>
              <a:sym typeface="微软雅黑" pitchFamily="34" charset="-122"/>
            </a:endParaRPr>
          </a:p>
        </p:txBody>
      </p:sp>
      <p:sp>
        <p:nvSpPr>
          <p:cNvPr id="17427" name="文本框 20"/>
          <p:cNvSpPr>
            <a:spLocks noChangeArrowheads="1"/>
          </p:cNvSpPr>
          <p:nvPr/>
        </p:nvSpPr>
        <p:spPr bwMode="auto">
          <a:xfrm>
            <a:off x="6256338" y="3702050"/>
            <a:ext cx="1685925"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点击此处添加文字概述点击此处添加文字概述</a:t>
            </a:r>
            <a:endParaRPr lang="zh-CN" altLang="en-US"/>
          </a:p>
        </p:txBody>
      </p:sp>
      <p:sp>
        <p:nvSpPr>
          <p:cNvPr id="17428" name="Rounded Rectangle 72"/>
          <p:cNvSpPr>
            <a:spLocks noChangeArrowheads="1"/>
          </p:cNvSpPr>
          <p:nvPr/>
        </p:nvSpPr>
        <p:spPr bwMode="auto">
          <a:xfrm>
            <a:off x="8382000" y="3316288"/>
            <a:ext cx="1390650" cy="377825"/>
          </a:xfrm>
          <a:prstGeom prst="roundRect">
            <a:avLst>
              <a:gd name="adj" fmla="val 21106"/>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r>
              <a:rPr lang="zh-CN" altLang="en-US" b="1">
                <a:solidFill>
                  <a:srgbClr val="FFFFFF"/>
                </a:solidFill>
                <a:latin typeface="微软雅黑" pitchFamily="34" charset="-122"/>
                <a:ea typeface="微软雅黑" pitchFamily="34" charset="-122"/>
                <a:sym typeface="微软雅黑" pitchFamily="34" charset="-122"/>
              </a:rPr>
              <a:t>标题</a:t>
            </a:r>
            <a:endParaRPr lang="en-US" b="1">
              <a:solidFill>
                <a:srgbClr val="FFFFFF"/>
              </a:solidFill>
              <a:latin typeface="微软雅黑" pitchFamily="34" charset="-122"/>
              <a:ea typeface="微软雅黑" pitchFamily="34" charset="-122"/>
              <a:sym typeface="微软雅黑" pitchFamily="34" charset="-122"/>
            </a:endParaRPr>
          </a:p>
        </p:txBody>
      </p:sp>
      <p:sp>
        <p:nvSpPr>
          <p:cNvPr id="17429" name="文本框 24"/>
          <p:cNvSpPr>
            <a:spLocks noChangeArrowheads="1"/>
          </p:cNvSpPr>
          <p:nvPr/>
        </p:nvSpPr>
        <p:spPr bwMode="auto">
          <a:xfrm>
            <a:off x="8328025" y="3702050"/>
            <a:ext cx="1685925"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3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点击此处添加文字概述点击此处添加文字概述</a:t>
            </a:r>
            <a:endParaRPr lang="zh-CN" altLang="en-US"/>
          </a:p>
        </p:txBody>
      </p:sp>
      <p:sp>
        <p:nvSpPr>
          <p:cNvPr id="17430" name="TextBox 15"/>
          <p:cNvSpPr>
            <a:spLocks noChangeArrowheads="1"/>
          </p:cNvSpPr>
          <p:nvPr/>
        </p:nvSpPr>
        <p:spPr bwMode="auto">
          <a:xfrm>
            <a:off x="2073275" y="5154613"/>
            <a:ext cx="8043863" cy="700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8435"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8436"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8437"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8438"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8439"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8440"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8441"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8442" name="Rectangle 5"/>
          <p:cNvSpPr>
            <a:spLocks noChangeArrowheads="1"/>
          </p:cNvSpPr>
          <p:nvPr/>
        </p:nvSpPr>
        <p:spPr bwMode="auto">
          <a:xfrm>
            <a:off x="2547938" y="1060450"/>
            <a:ext cx="26606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rIns="108000" bIns="108000" anchor="ctr"/>
          <a:lstStyle/>
          <a:p>
            <a:pPr>
              <a:lnSpc>
                <a:spcPct val="140000"/>
              </a:lnSpc>
              <a:buFont typeface="Arial" pitchFamily="34" charset="0"/>
              <a:buNone/>
            </a:pPr>
            <a:r>
              <a:rPr lang="zh-CN" altLang="en-US" sz="2400" b="1">
                <a:solidFill>
                  <a:srgbClr val="427172"/>
                </a:solidFill>
                <a:latin typeface="微软雅黑" pitchFamily="34" charset="-122"/>
                <a:ea typeface="微软雅黑" pitchFamily="34" charset="-122"/>
                <a:sym typeface="微软雅黑" pitchFamily="34" charset="-122"/>
              </a:rPr>
              <a:t>点击此处添加标题</a:t>
            </a:r>
            <a:endParaRPr lang="zh-CN" altLang="en-US"/>
          </a:p>
        </p:txBody>
      </p:sp>
      <p:sp>
        <p:nvSpPr>
          <p:cNvPr id="18443" name="矩形 7"/>
          <p:cNvSpPr>
            <a:spLocks noChangeArrowheads="1"/>
          </p:cNvSpPr>
          <p:nvPr/>
        </p:nvSpPr>
        <p:spPr bwMode="auto">
          <a:xfrm>
            <a:off x="2547938" y="2301875"/>
            <a:ext cx="6988175" cy="1687513"/>
          </a:xfrm>
          <a:custGeom>
            <a:avLst/>
            <a:gdLst>
              <a:gd name="T0" fmla="*/ 0 w 2520280"/>
              <a:gd name="T1" fmla="*/ 0 h 1687195"/>
              <a:gd name="T2" fmla="*/ 19376653 w 2520280"/>
              <a:gd name="T3" fmla="*/ 0 h 1687195"/>
              <a:gd name="T4" fmla="*/ 0 w 2520280"/>
              <a:gd name="T5" fmla="*/ 0 h 1687195"/>
              <a:gd name="T6" fmla="*/ 0 60000 65536"/>
              <a:gd name="T7" fmla="*/ 0 60000 65536"/>
              <a:gd name="T8" fmla="*/ 0 60000 65536"/>
              <a:gd name="T9" fmla="*/ 0 w 2520280"/>
              <a:gd name="T10" fmla="*/ 0 h 1687195"/>
              <a:gd name="T11" fmla="*/ 2520280 w 2520280"/>
              <a:gd name="T12" fmla="*/ 1687195 h 1687195"/>
            </a:gdLst>
            <a:ahLst/>
            <a:cxnLst>
              <a:cxn ang="T6">
                <a:pos x="T0" y="T1"/>
              </a:cxn>
              <a:cxn ang="T7">
                <a:pos x="T2" y="T3"/>
              </a:cxn>
              <a:cxn ang="T8">
                <a:pos x="T4" y="T5"/>
              </a:cxn>
            </a:cxnLst>
            <a:rect l="T9" t="T10" r="T11" b="T12"/>
            <a:pathLst>
              <a:path w="2520280" h="1687195">
                <a:moveTo>
                  <a:pt x="0" y="0"/>
                </a:moveTo>
                <a:lnTo>
                  <a:pt x="2520280" y="0"/>
                </a:lnTo>
                <a:lnTo>
                  <a:pt x="0" y="0"/>
                </a:lnTo>
                <a:close/>
              </a:path>
            </a:pathLst>
          </a:custGeom>
          <a:solidFill>
            <a:schemeClr val="bg1"/>
          </a:solidFill>
          <a:ln w="12700" cap="sq">
            <a:solidFill>
              <a:srgbClr val="22F2CC"/>
            </a:solidFill>
            <a:miter lim="800000"/>
            <a:headEnd/>
            <a:tailEnd/>
          </a:ln>
        </p:spPr>
        <p:txBody>
          <a:bodyPr lIns="36000" tIns="108000" rIns="0" bIns="0"/>
          <a:lstStyle/>
          <a:p>
            <a:pPr algn="just">
              <a:spcBef>
                <a:spcPts val="600"/>
              </a:spcBef>
              <a:spcAft>
                <a:spcPts val="600"/>
              </a:spcAft>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这里输入简单的文字概述这里输入简单的文字概述这里输入简单的文字概述这里输入简单字这里输入简单的文字概述这里输入简单的文字概述这里输入简单的文字概述这里输入简单字这里输入简单的文字概述这里输入简单的文字概述这里输入简单的文字概述这里输入简单字这里输入简单的文字概述这里输入简单的文字概述这里输入简单的文字概述这里输入简单字这里输入简单的文字概述这里输入简单的文字概述这里输入简单的文字概述这里输入简单字这里输入简单的文字概述这里输入简单的文字概述这里输入简单的文字概述这里输入</a:t>
            </a:r>
          </a:p>
          <a:p>
            <a:pPr algn="just">
              <a:spcBef>
                <a:spcPts val="600"/>
              </a:spcBef>
              <a:spcAft>
                <a:spcPts val="600"/>
              </a:spcAft>
              <a:buFont typeface="Arial" pitchFamily="34" charset="0"/>
              <a:buNone/>
            </a:pPr>
            <a:endParaRPr lang="zh-CN" altLang="en-US" sz="1400">
              <a:solidFill>
                <a:srgbClr val="427172"/>
              </a:solidFill>
              <a:latin typeface="微软雅黑" pitchFamily="34" charset="-122"/>
              <a:ea typeface="微软雅黑" pitchFamily="34" charset="-122"/>
              <a:sym typeface="微软雅黑" pitchFamily="34" charset="-122"/>
            </a:endParaRPr>
          </a:p>
          <a:p>
            <a:pPr algn="just">
              <a:spcBef>
                <a:spcPts val="600"/>
              </a:spcBef>
              <a:spcAft>
                <a:spcPts val="600"/>
              </a:spcAft>
              <a:buFont typeface="Arial" pitchFamily="34" charset="0"/>
              <a:buNone/>
            </a:pPr>
            <a:endParaRPr lang="zh-CN" altLang="en-US" sz="1400">
              <a:solidFill>
                <a:srgbClr val="427172"/>
              </a:solidFill>
              <a:latin typeface="微软雅黑" pitchFamily="34" charset="-122"/>
              <a:ea typeface="微软雅黑" pitchFamily="34" charset="-122"/>
              <a:sym typeface="微软雅黑" pitchFamily="34" charset="-122"/>
            </a:endParaRPr>
          </a:p>
          <a:p>
            <a:pPr algn="just">
              <a:spcBef>
                <a:spcPts val="600"/>
              </a:spcBef>
              <a:spcAft>
                <a:spcPts val="600"/>
              </a:spcAft>
              <a:buFont typeface="Arial" pitchFamily="34" charset="0"/>
              <a:buNone/>
            </a:pPr>
            <a:endParaRPr lang="zh-CN" altLang="en-US" sz="1400">
              <a:solidFill>
                <a:srgbClr val="427172"/>
              </a:solidFill>
              <a:latin typeface="微软雅黑" pitchFamily="34" charset="-122"/>
              <a:ea typeface="微软雅黑" pitchFamily="34" charset="-122"/>
              <a:sym typeface="微软雅黑" pitchFamily="34" charset="-122"/>
            </a:endParaRPr>
          </a:p>
          <a:p>
            <a:pPr algn="just">
              <a:spcBef>
                <a:spcPts val="600"/>
              </a:spcBef>
              <a:spcAft>
                <a:spcPts val="600"/>
              </a:spcAft>
              <a:buFont typeface="Arial" pitchFamily="34" charset="0"/>
              <a:buNone/>
            </a:pPr>
            <a:endParaRPr lang="zh-CN" altLang="en-US" sz="1400">
              <a:solidFill>
                <a:srgbClr val="427172"/>
              </a:solidFill>
              <a:latin typeface="微软雅黑" pitchFamily="34" charset="-122"/>
              <a:ea typeface="微软雅黑" pitchFamily="34" charset="-122"/>
              <a:sym typeface="微软雅黑" pitchFamily="34" charset="-122"/>
            </a:endParaRPr>
          </a:p>
        </p:txBody>
      </p:sp>
      <p:sp>
        <p:nvSpPr>
          <p:cNvPr id="18444" name="TextBox 15"/>
          <p:cNvSpPr>
            <a:spLocks noChangeArrowheads="1"/>
          </p:cNvSpPr>
          <p:nvPr/>
        </p:nvSpPr>
        <p:spPr bwMode="auto">
          <a:xfrm>
            <a:off x="2489200" y="1785938"/>
            <a:ext cx="35528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200">
                <a:solidFill>
                  <a:srgbClr val="FFA146"/>
                </a:solidFill>
                <a:latin typeface="微软雅黑" pitchFamily="34" charset="-122"/>
                <a:ea typeface="微软雅黑" pitchFamily="34" charset="-122"/>
                <a:sym typeface="微软雅黑" pitchFamily="34" charset="-122"/>
              </a:rPr>
              <a:t>这里输入简单的文字概述这里输入简单的文字概述</a:t>
            </a:r>
            <a:endParaRPr lang="en-US" sz="1200">
              <a:solidFill>
                <a:srgbClr val="FFA146"/>
              </a:solidFill>
              <a:latin typeface="微软雅黑" pitchFamily="34" charset="-122"/>
              <a:ea typeface="微软雅黑" pitchFamily="34" charset="-122"/>
              <a:sym typeface="微软雅黑" pitchFamily="34" charset="-122"/>
            </a:endParaRPr>
          </a:p>
        </p:txBody>
      </p:sp>
      <p:pic>
        <p:nvPicPr>
          <p:cNvPr id="18445" name="图片 66"/>
          <p:cNvPicPr>
            <a:picLocks noChangeAspect="1" noChangeArrowheads="1"/>
          </p:cNvPicPr>
          <p:nvPr/>
        </p:nvPicPr>
        <p:blipFill>
          <a:blip r:embed="rId2">
            <a:grayscl/>
            <a:extLst>
              <a:ext uri="{28A0092B-C50C-407E-A947-70E740481C1C}">
                <a14:useLocalDpi xmlns:a14="http://schemas.microsoft.com/office/drawing/2010/main" val="0"/>
              </a:ext>
            </a:extLst>
          </a:blip>
          <a:srcRect r="795" b="4871"/>
          <a:stretch>
            <a:fillRect/>
          </a:stretch>
        </p:blipFill>
        <p:spPr bwMode="auto">
          <a:xfrm>
            <a:off x="2349500" y="4425950"/>
            <a:ext cx="217487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8446" name="图片 67"/>
          <p:cNvPicPr>
            <a:picLocks noChangeAspect="1" noChangeArrowheads="1"/>
          </p:cNvPicPr>
          <p:nvPr/>
        </p:nvPicPr>
        <p:blipFill>
          <a:blip r:embed="rId3">
            <a:grayscl/>
            <a:extLst>
              <a:ext uri="{28A0092B-C50C-407E-A947-70E740481C1C}">
                <a14:useLocalDpi xmlns:a14="http://schemas.microsoft.com/office/drawing/2010/main" val="0"/>
              </a:ext>
            </a:extLst>
          </a:blip>
          <a:srcRect r="728" b="4532"/>
          <a:stretch>
            <a:fillRect/>
          </a:stretch>
        </p:blipFill>
        <p:spPr bwMode="auto">
          <a:xfrm>
            <a:off x="7667625" y="4425950"/>
            <a:ext cx="217487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8447" name="图片 68"/>
          <p:cNvPicPr>
            <a:picLocks noChangeAspect="1" noChangeArrowheads="1"/>
          </p:cNvPicPr>
          <p:nvPr/>
        </p:nvPicPr>
        <p:blipFill>
          <a:blip r:embed="rId4">
            <a:grayscl/>
            <a:extLst>
              <a:ext uri="{28A0092B-C50C-407E-A947-70E740481C1C}">
                <a14:useLocalDpi xmlns:a14="http://schemas.microsoft.com/office/drawing/2010/main" val="0"/>
              </a:ext>
            </a:extLst>
          </a:blip>
          <a:srcRect r="645" b="5499"/>
          <a:stretch>
            <a:fillRect/>
          </a:stretch>
        </p:blipFill>
        <p:spPr bwMode="auto">
          <a:xfrm>
            <a:off x="5016500" y="4425950"/>
            <a:ext cx="216217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59"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60"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61"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62"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63"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64"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65"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nvGrpSpPr>
          <p:cNvPr id="22538" name="Group 4"/>
          <p:cNvGrpSpPr>
            <a:grpSpLocks/>
          </p:cNvGrpSpPr>
          <p:nvPr/>
        </p:nvGrpSpPr>
        <p:grpSpPr bwMode="auto">
          <a:xfrm>
            <a:off x="4883150" y="893763"/>
            <a:ext cx="2425700" cy="5059362"/>
            <a:chOff x="0" y="0"/>
            <a:chExt cx="1528" cy="3187"/>
          </a:xfrm>
        </p:grpSpPr>
        <p:sp>
          <p:nvSpPr>
            <p:cNvPr id="19491" name="Freeform 5"/>
            <p:cNvSpPr>
              <a:spLocks noEditPoints="1" noChangeArrowheads="1"/>
            </p:cNvSpPr>
            <p:nvPr/>
          </p:nvSpPr>
          <p:spPr bwMode="auto">
            <a:xfrm>
              <a:off x="0" y="0"/>
              <a:ext cx="1528" cy="3187"/>
            </a:xfrm>
            <a:custGeom>
              <a:avLst/>
              <a:gdLst>
                <a:gd name="T0" fmla="*/ 1264 w 1546"/>
                <a:gd name="T1" fmla="*/ 26 h 3226"/>
                <a:gd name="T2" fmla="*/ 1259 w 1546"/>
                <a:gd name="T3" fmla="*/ 8 h 3226"/>
                <a:gd name="T4" fmla="*/ 1244 w 1546"/>
                <a:gd name="T5" fmla="*/ 0 h 3226"/>
                <a:gd name="T6" fmla="*/ 1018 w 1546"/>
                <a:gd name="T7" fmla="*/ 1 h 3226"/>
                <a:gd name="T8" fmla="*/ 1002 w 1546"/>
                <a:gd name="T9" fmla="*/ 18 h 3226"/>
                <a:gd name="T10" fmla="*/ 88 w 1546"/>
                <a:gd name="T11" fmla="*/ 92 h 3226"/>
                <a:gd name="T12" fmla="*/ 18 w 1546"/>
                <a:gd name="T13" fmla="*/ 449 h 3226"/>
                <a:gd name="T14" fmla="*/ 3 w 1546"/>
                <a:gd name="T15" fmla="*/ 457 h 3226"/>
                <a:gd name="T16" fmla="*/ 0 w 1546"/>
                <a:gd name="T17" fmla="*/ 598 h 3226"/>
                <a:gd name="T18" fmla="*/ 9 w 1546"/>
                <a:gd name="T19" fmla="*/ 611 h 3226"/>
                <a:gd name="T20" fmla="*/ 22 w 1546"/>
                <a:gd name="T21" fmla="*/ 614 h 3226"/>
                <a:gd name="T22" fmla="*/ 13 w 1546"/>
                <a:gd name="T23" fmla="*/ 744 h 3226"/>
                <a:gd name="T24" fmla="*/ 0 w 1546"/>
                <a:gd name="T25" fmla="*/ 757 h 3226"/>
                <a:gd name="T26" fmla="*/ 0 w 1546"/>
                <a:gd name="T27" fmla="*/ 863 h 3226"/>
                <a:gd name="T28" fmla="*/ 13 w 1546"/>
                <a:gd name="T29" fmla="*/ 876 h 3226"/>
                <a:gd name="T30" fmla="*/ 22 w 1546"/>
                <a:gd name="T31" fmla="*/ 1004 h 3226"/>
                <a:gd name="T32" fmla="*/ 9 w 1546"/>
                <a:gd name="T33" fmla="*/ 1007 h 3226"/>
                <a:gd name="T34" fmla="*/ 0 w 1546"/>
                <a:gd name="T35" fmla="*/ 1021 h 3226"/>
                <a:gd name="T36" fmla="*/ 3 w 1546"/>
                <a:gd name="T37" fmla="*/ 1126 h 3226"/>
                <a:gd name="T38" fmla="*/ 18 w 1546"/>
                <a:gd name="T39" fmla="*/ 1136 h 3226"/>
                <a:gd name="T40" fmla="*/ 88 w 1546"/>
                <a:gd name="T41" fmla="*/ 3082 h 3226"/>
                <a:gd name="T42" fmla="*/ 1444 w 1546"/>
                <a:gd name="T43" fmla="*/ 3082 h 3226"/>
                <a:gd name="T44" fmla="*/ 1444 w 1546"/>
                <a:gd name="T45" fmla="*/ 92 h 3226"/>
                <a:gd name="T46" fmla="*/ 1244 w 1546"/>
                <a:gd name="T47" fmla="*/ 12 h 3226"/>
                <a:gd name="T48" fmla="*/ 1014 w 1546"/>
                <a:gd name="T49" fmla="*/ 26 h 3226"/>
                <a:gd name="T50" fmla="*/ 248 w 1546"/>
                <a:gd name="T51" fmla="*/ 41 h 3226"/>
                <a:gd name="T52" fmla="*/ 1494 w 1546"/>
                <a:gd name="T53" fmla="*/ 252 h 3226"/>
                <a:gd name="T54" fmla="*/ 1479 w 1546"/>
                <a:gd name="T55" fmla="*/ 252 h 3226"/>
                <a:gd name="T56" fmla="*/ 52 w 1546"/>
                <a:gd name="T57" fmla="*/ 252 h 3226"/>
                <a:gd name="T58" fmla="*/ 38 w 1546"/>
                <a:gd name="T59" fmla="*/ 252 h 3226"/>
                <a:gd name="T60" fmla="*/ 1494 w 1546"/>
                <a:gd name="T61" fmla="*/ 2852 h 3226"/>
                <a:gd name="T62" fmla="*/ 1494 w 1546"/>
                <a:gd name="T63" fmla="*/ 324 h 3226"/>
                <a:gd name="T64" fmla="*/ 1283 w 1546"/>
                <a:gd name="T65" fmla="*/ 3102 h 3226"/>
                <a:gd name="T66" fmla="*/ 68 w 1546"/>
                <a:gd name="T67" fmla="*/ 252 h 3226"/>
                <a:gd name="T68" fmla="*/ 1464 w 1546"/>
                <a:gd name="T69" fmla="*/ 252 h 3226"/>
                <a:gd name="T70" fmla="*/ 38 w 1546"/>
                <a:gd name="T71" fmla="*/ 1015 h 3226"/>
                <a:gd name="T72" fmla="*/ 38 w 1546"/>
                <a:gd name="T73" fmla="*/ 864 h 3226"/>
                <a:gd name="T74" fmla="*/ 38 w 1546"/>
                <a:gd name="T75" fmla="*/ 614 h 3226"/>
                <a:gd name="T76" fmla="*/ 38 w 1546"/>
                <a:gd name="T77" fmla="*/ 449 h 3226"/>
                <a:gd name="T78" fmla="*/ 52 w 1546"/>
                <a:gd name="T79" fmla="*/ 2852 h 3226"/>
                <a:gd name="T80" fmla="*/ 18 w 1546"/>
                <a:gd name="T81" fmla="*/ 604 h 3226"/>
                <a:gd name="T82" fmla="*/ 18 w 1546"/>
                <a:gd name="T83" fmla="*/ 460 h 3226"/>
                <a:gd name="T84" fmla="*/ 18 w 1546"/>
                <a:gd name="T85" fmla="*/ 604 h 3226"/>
                <a:gd name="T86" fmla="*/ 12 w 1546"/>
                <a:gd name="T87" fmla="*/ 762 h 3226"/>
                <a:gd name="T88" fmla="*/ 22 w 1546"/>
                <a:gd name="T89" fmla="*/ 864 h 3226"/>
                <a:gd name="T90" fmla="*/ 12 w 1546"/>
                <a:gd name="T91" fmla="*/ 1118 h 3226"/>
                <a:gd name="T92" fmla="*/ 22 w 1546"/>
                <a:gd name="T93" fmla="*/ 1015 h 3226"/>
                <a:gd name="T94" fmla="*/ 1432 w 1546"/>
                <a:gd name="T95" fmla="*/ 3071 h 3226"/>
                <a:gd name="T96" fmla="*/ 99 w 1546"/>
                <a:gd name="T97" fmla="*/ 3071 h 3226"/>
                <a:gd name="T98" fmla="*/ 52 w 1546"/>
                <a:gd name="T99" fmla="*/ 2875 h 3226"/>
                <a:gd name="T100" fmla="*/ 1283 w 1546"/>
                <a:gd name="T101" fmla="*/ 3117 h 3226"/>
                <a:gd name="T102" fmla="*/ 1494 w 1546"/>
                <a:gd name="T103" fmla="*/ 2875 h 32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546"/>
                <a:gd name="T157" fmla="*/ 0 h 3226"/>
                <a:gd name="T158" fmla="*/ 1546 w 1546"/>
                <a:gd name="T159" fmla="*/ 3226 h 32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546" h="3226">
                  <a:moveTo>
                    <a:pt x="1478" y="94"/>
                  </a:moveTo>
                  <a:cubicBezTo>
                    <a:pt x="1434" y="50"/>
                    <a:pt x="1375" y="26"/>
                    <a:pt x="1313" y="26"/>
                  </a:cubicBezTo>
                  <a:cubicBezTo>
                    <a:pt x="1294" y="26"/>
                    <a:pt x="1294" y="26"/>
                    <a:pt x="1294" y="26"/>
                  </a:cubicBezTo>
                  <a:cubicBezTo>
                    <a:pt x="1294" y="18"/>
                    <a:pt x="1294" y="18"/>
                    <a:pt x="1294" y="18"/>
                  </a:cubicBezTo>
                  <a:cubicBezTo>
                    <a:pt x="1294" y="12"/>
                    <a:pt x="1294" y="12"/>
                    <a:pt x="1294" y="12"/>
                  </a:cubicBezTo>
                  <a:cubicBezTo>
                    <a:pt x="1289" y="8"/>
                    <a:pt x="1289" y="8"/>
                    <a:pt x="1289" y="8"/>
                  </a:cubicBezTo>
                  <a:cubicBezTo>
                    <a:pt x="1281" y="2"/>
                    <a:pt x="1281" y="2"/>
                    <a:pt x="1281" y="2"/>
                  </a:cubicBezTo>
                  <a:cubicBezTo>
                    <a:pt x="1278" y="0"/>
                    <a:pt x="1278" y="0"/>
                    <a:pt x="1278" y="0"/>
                  </a:cubicBezTo>
                  <a:cubicBezTo>
                    <a:pt x="1274" y="0"/>
                    <a:pt x="1274" y="0"/>
                    <a:pt x="1274" y="0"/>
                  </a:cubicBezTo>
                  <a:cubicBezTo>
                    <a:pt x="1048" y="0"/>
                    <a:pt x="1048" y="0"/>
                    <a:pt x="1048" y="0"/>
                  </a:cubicBezTo>
                  <a:cubicBezTo>
                    <a:pt x="1045" y="0"/>
                    <a:pt x="1045" y="0"/>
                    <a:pt x="1045" y="0"/>
                  </a:cubicBezTo>
                  <a:cubicBezTo>
                    <a:pt x="1042" y="1"/>
                    <a:pt x="1042" y="1"/>
                    <a:pt x="1042" y="1"/>
                  </a:cubicBezTo>
                  <a:cubicBezTo>
                    <a:pt x="1032" y="7"/>
                    <a:pt x="1032" y="7"/>
                    <a:pt x="1032" y="7"/>
                  </a:cubicBezTo>
                  <a:cubicBezTo>
                    <a:pt x="1026" y="11"/>
                    <a:pt x="1026" y="11"/>
                    <a:pt x="1026" y="11"/>
                  </a:cubicBezTo>
                  <a:cubicBezTo>
                    <a:pt x="1026" y="18"/>
                    <a:pt x="1026" y="18"/>
                    <a:pt x="1026" y="18"/>
                  </a:cubicBezTo>
                  <a:cubicBezTo>
                    <a:pt x="1026" y="26"/>
                    <a:pt x="1026" y="26"/>
                    <a:pt x="1026" y="26"/>
                  </a:cubicBezTo>
                  <a:cubicBezTo>
                    <a:pt x="254" y="26"/>
                    <a:pt x="254" y="26"/>
                    <a:pt x="254" y="26"/>
                  </a:cubicBezTo>
                  <a:cubicBezTo>
                    <a:pt x="192" y="26"/>
                    <a:pt x="134" y="50"/>
                    <a:pt x="90" y="94"/>
                  </a:cubicBezTo>
                  <a:cubicBezTo>
                    <a:pt x="46" y="138"/>
                    <a:pt x="22" y="196"/>
                    <a:pt x="22" y="258"/>
                  </a:cubicBezTo>
                  <a:cubicBezTo>
                    <a:pt x="22" y="460"/>
                    <a:pt x="22" y="460"/>
                    <a:pt x="22" y="460"/>
                  </a:cubicBezTo>
                  <a:cubicBezTo>
                    <a:pt x="18" y="460"/>
                    <a:pt x="18" y="460"/>
                    <a:pt x="18" y="460"/>
                  </a:cubicBezTo>
                  <a:cubicBezTo>
                    <a:pt x="13" y="460"/>
                    <a:pt x="13" y="460"/>
                    <a:pt x="13" y="460"/>
                  </a:cubicBezTo>
                  <a:cubicBezTo>
                    <a:pt x="9" y="463"/>
                    <a:pt x="9" y="463"/>
                    <a:pt x="9" y="463"/>
                  </a:cubicBezTo>
                  <a:cubicBezTo>
                    <a:pt x="3" y="469"/>
                    <a:pt x="3" y="469"/>
                    <a:pt x="3" y="469"/>
                  </a:cubicBezTo>
                  <a:cubicBezTo>
                    <a:pt x="0" y="473"/>
                    <a:pt x="0" y="473"/>
                    <a:pt x="0" y="473"/>
                  </a:cubicBezTo>
                  <a:cubicBezTo>
                    <a:pt x="0" y="478"/>
                    <a:pt x="0" y="478"/>
                    <a:pt x="0" y="478"/>
                  </a:cubicBezTo>
                  <a:cubicBezTo>
                    <a:pt x="0" y="612"/>
                    <a:pt x="0" y="612"/>
                    <a:pt x="0" y="612"/>
                  </a:cubicBezTo>
                  <a:cubicBezTo>
                    <a:pt x="0" y="617"/>
                    <a:pt x="0" y="617"/>
                    <a:pt x="0" y="617"/>
                  </a:cubicBezTo>
                  <a:cubicBezTo>
                    <a:pt x="3" y="620"/>
                    <a:pt x="3" y="620"/>
                    <a:pt x="3" y="620"/>
                  </a:cubicBezTo>
                  <a:cubicBezTo>
                    <a:pt x="9" y="626"/>
                    <a:pt x="9" y="626"/>
                    <a:pt x="9" y="626"/>
                  </a:cubicBezTo>
                  <a:cubicBezTo>
                    <a:pt x="13" y="630"/>
                    <a:pt x="13" y="630"/>
                    <a:pt x="13" y="630"/>
                  </a:cubicBezTo>
                  <a:cubicBezTo>
                    <a:pt x="18" y="630"/>
                    <a:pt x="18" y="630"/>
                    <a:pt x="18" y="630"/>
                  </a:cubicBezTo>
                  <a:cubicBezTo>
                    <a:pt x="22" y="630"/>
                    <a:pt x="22" y="630"/>
                    <a:pt x="22" y="630"/>
                  </a:cubicBezTo>
                  <a:cubicBezTo>
                    <a:pt x="22" y="762"/>
                    <a:pt x="22" y="762"/>
                    <a:pt x="22" y="762"/>
                  </a:cubicBezTo>
                  <a:cubicBezTo>
                    <a:pt x="18" y="762"/>
                    <a:pt x="18" y="762"/>
                    <a:pt x="18" y="762"/>
                  </a:cubicBezTo>
                  <a:cubicBezTo>
                    <a:pt x="13" y="762"/>
                    <a:pt x="13" y="762"/>
                    <a:pt x="13" y="762"/>
                  </a:cubicBezTo>
                  <a:cubicBezTo>
                    <a:pt x="9" y="765"/>
                    <a:pt x="9" y="765"/>
                    <a:pt x="9" y="765"/>
                  </a:cubicBezTo>
                  <a:cubicBezTo>
                    <a:pt x="3" y="771"/>
                    <a:pt x="3" y="771"/>
                    <a:pt x="3" y="771"/>
                  </a:cubicBezTo>
                  <a:cubicBezTo>
                    <a:pt x="0" y="775"/>
                    <a:pt x="0" y="775"/>
                    <a:pt x="0" y="775"/>
                  </a:cubicBezTo>
                  <a:cubicBezTo>
                    <a:pt x="0" y="780"/>
                    <a:pt x="0" y="780"/>
                    <a:pt x="0" y="780"/>
                  </a:cubicBezTo>
                  <a:cubicBezTo>
                    <a:pt x="0" y="880"/>
                    <a:pt x="0" y="880"/>
                    <a:pt x="0" y="880"/>
                  </a:cubicBezTo>
                  <a:cubicBezTo>
                    <a:pt x="0" y="885"/>
                    <a:pt x="0" y="885"/>
                    <a:pt x="0" y="885"/>
                  </a:cubicBezTo>
                  <a:cubicBezTo>
                    <a:pt x="3" y="888"/>
                    <a:pt x="3" y="888"/>
                    <a:pt x="3" y="888"/>
                  </a:cubicBezTo>
                  <a:cubicBezTo>
                    <a:pt x="9" y="894"/>
                    <a:pt x="9" y="894"/>
                    <a:pt x="9" y="894"/>
                  </a:cubicBezTo>
                  <a:cubicBezTo>
                    <a:pt x="13" y="898"/>
                    <a:pt x="13" y="898"/>
                    <a:pt x="13" y="898"/>
                  </a:cubicBezTo>
                  <a:cubicBezTo>
                    <a:pt x="18" y="898"/>
                    <a:pt x="18" y="898"/>
                    <a:pt x="18" y="898"/>
                  </a:cubicBezTo>
                  <a:cubicBezTo>
                    <a:pt x="22" y="898"/>
                    <a:pt x="22" y="898"/>
                    <a:pt x="22" y="898"/>
                  </a:cubicBezTo>
                  <a:cubicBezTo>
                    <a:pt x="22" y="1028"/>
                    <a:pt x="22" y="1028"/>
                    <a:pt x="22" y="1028"/>
                  </a:cubicBezTo>
                  <a:cubicBezTo>
                    <a:pt x="18" y="1028"/>
                    <a:pt x="18" y="1028"/>
                    <a:pt x="18" y="1028"/>
                  </a:cubicBezTo>
                  <a:cubicBezTo>
                    <a:pt x="13" y="1028"/>
                    <a:pt x="13" y="1028"/>
                    <a:pt x="13" y="1028"/>
                  </a:cubicBezTo>
                  <a:cubicBezTo>
                    <a:pt x="9" y="1031"/>
                    <a:pt x="9" y="1031"/>
                    <a:pt x="9" y="1031"/>
                  </a:cubicBezTo>
                  <a:cubicBezTo>
                    <a:pt x="3" y="1037"/>
                    <a:pt x="3" y="1037"/>
                    <a:pt x="3" y="1037"/>
                  </a:cubicBezTo>
                  <a:cubicBezTo>
                    <a:pt x="0" y="1041"/>
                    <a:pt x="0" y="1041"/>
                    <a:pt x="0" y="1041"/>
                  </a:cubicBezTo>
                  <a:cubicBezTo>
                    <a:pt x="0" y="1046"/>
                    <a:pt x="0" y="1046"/>
                    <a:pt x="0" y="1046"/>
                  </a:cubicBezTo>
                  <a:cubicBezTo>
                    <a:pt x="0" y="1146"/>
                    <a:pt x="0" y="1146"/>
                    <a:pt x="0" y="1146"/>
                  </a:cubicBezTo>
                  <a:cubicBezTo>
                    <a:pt x="0" y="1151"/>
                    <a:pt x="0" y="1151"/>
                    <a:pt x="0" y="1151"/>
                  </a:cubicBezTo>
                  <a:cubicBezTo>
                    <a:pt x="3" y="1154"/>
                    <a:pt x="3" y="1154"/>
                    <a:pt x="3" y="1154"/>
                  </a:cubicBezTo>
                  <a:cubicBezTo>
                    <a:pt x="9" y="1160"/>
                    <a:pt x="9" y="1160"/>
                    <a:pt x="9" y="1160"/>
                  </a:cubicBezTo>
                  <a:cubicBezTo>
                    <a:pt x="13" y="1164"/>
                    <a:pt x="13" y="1164"/>
                    <a:pt x="13" y="1164"/>
                  </a:cubicBezTo>
                  <a:cubicBezTo>
                    <a:pt x="18" y="1164"/>
                    <a:pt x="18" y="1164"/>
                    <a:pt x="18" y="1164"/>
                  </a:cubicBezTo>
                  <a:cubicBezTo>
                    <a:pt x="22" y="1164"/>
                    <a:pt x="22" y="1164"/>
                    <a:pt x="22" y="1164"/>
                  </a:cubicBezTo>
                  <a:cubicBezTo>
                    <a:pt x="22" y="2994"/>
                    <a:pt x="22" y="2994"/>
                    <a:pt x="22" y="2994"/>
                  </a:cubicBezTo>
                  <a:cubicBezTo>
                    <a:pt x="22" y="3056"/>
                    <a:pt x="46" y="3114"/>
                    <a:pt x="90" y="3158"/>
                  </a:cubicBezTo>
                  <a:cubicBezTo>
                    <a:pt x="134" y="3202"/>
                    <a:pt x="192" y="3226"/>
                    <a:pt x="254" y="3226"/>
                  </a:cubicBezTo>
                  <a:cubicBezTo>
                    <a:pt x="1313" y="3226"/>
                    <a:pt x="1313" y="3226"/>
                    <a:pt x="1313" y="3226"/>
                  </a:cubicBezTo>
                  <a:cubicBezTo>
                    <a:pt x="1375" y="3226"/>
                    <a:pt x="1434" y="3202"/>
                    <a:pt x="1478" y="3158"/>
                  </a:cubicBezTo>
                  <a:cubicBezTo>
                    <a:pt x="1521" y="3114"/>
                    <a:pt x="1546" y="3056"/>
                    <a:pt x="1546" y="2994"/>
                  </a:cubicBezTo>
                  <a:cubicBezTo>
                    <a:pt x="1546" y="258"/>
                    <a:pt x="1546" y="258"/>
                    <a:pt x="1546" y="258"/>
                  </a:cubicBezTo>
                  <a:cubicBezTo>
                    <a:pt x="1546" y="196"/>
                    <a:pt x="1521" y="138"/>
                    <a:pt x="1478" y="94"/>
                  </a:cubicBezTo>
                  <a:close/>
                  <a:moveTo>
                    <a:pt x="1038" y="18"/>
                  </a:moveTo>
                  <a:cubicBezTo>
                    <a:pt x="1048" y="12"/>
                    <a:pt x="1048" y="12"/>
                    <a:pt x="1048" y="12"/>
                  </a:cubicBezTo>
                  <a:cubicBezTo>
                    <a:pt x="1274" y="12"/>
                    <a:pt x="1274" y="12"/>
                    <a:pt x="1274" y="12"/>
                  </a:cubicBezTo>
                  <a:cubicBezTo>
                    <a:pt x="1282" y="18"/>
                    <a:pt x="1282" y="18"/>
                    <a:pt x="1282" y="18"/>
                  </a:cubicBezTo>
                  <a:cubicBezTo>
                    <a:pt x="1282" y="26"/>
                    <a:pt x="1282" y="26"/>
                    <a:pt x="1282" y="26"/>
                  </a:cubicBezTo>
                  <a:cubicBezTo>
                    <a:pt x="1038" y="26"/>
                    <a:pt x="1038" y="26"/>
                    <a:pt x="1038" y="26"/>
                  </a:cubicBezTo>
                  <a:lnTo>
                    <a:pt x="1038" y="18"/>
                  </a:lnTo>
                  <a:close/>
                  <a:moveTo>
                    <a:pt x="101" y="105"/>
                  </a:moveTo>
                  <a:cubicBezTo>
                    <a:pt x="142" y="64"/>
                    <a:pt x="196" y="42"/>
                    <a:pt x="254" y="42"/>
                  </a:cubicBezTo>
                  <a:cubicBezTo>
                    <a:pt x="1313" y="42"/>
                    <a:pt x="1313" y="42"/>
                    <a:pt x="1313" y="42"/>
                  </a:cubicBezTo>
                  <a:cubicBezTo>
                    <a:pt x="1371" y="42"/>
                    <a:pt x="1425" y="64"/>
                    <a:pt x="1466" y="105"/>
                  </a:cubicBezTo>
                  <a:cubicBezTo>
                    <a:pt x="1507" y="146"/>
                    <a:pt x="1530" y="200"/>
                    <a:pt x="1530" y="258"/>
                  </a:cubicBezTo>
                  <a:cubicBezTo>
                    <a:pt x="1530" y="308"/>
                    <a:pt x="1530" y="308"/>
                    <a:pt x="1530" y="308"/>
                  </a:cubicBezTo>
                  <a:cubicBezTo>
                    <a:pt x="1514" y="308"/>
                    <a:pt x="1514" y="308"/>
                    <a:pt x="1514" y="308"/>
                  </a:cubicBezTo>
                  <a:cubicBezTo>
                    <a:pt x="1514" y="258"/>
                    <a:pt x="1514" y="258"/>
                    <a:pt x="1514" y="258"/>
                  </a:cubicBezTo>
                  <a:cubicBezTo>
                    <a:pt x="1514" y="147"/>
                    <a:pt x="1424" y="58"/>
                    <a:pt x="1313" y="58"/>
                  </a:cubicBezTo>
                  <a:cubicBezTo>
                    <a:pt x="254" y="58"/>
                    <a:pt x="254" y="58"/>
                    <a:pt x="254" y="58"/>
                  </a:cubicBezTo>
                  <a:cubicBezTo>
                    <a:pt x="143" y="58"/>
                    <a:pt x="54" y="147"/>
                    <a:pt x="54" y="258"/>
                  </a:cubicBezTo>
                  <a:cubicBezTo>
                    <a:pt x="54" y="308"/>
                    <a:pt x="54" y="308"/>
                    <a:pt x="54" y="308"/>
                  </a:cubicBezTo>
                  <a:cubicBezTo>
                    <a:pt x="38" y="308"/>
                    <a:pt x="38" y="308"/>
                    <a:pt x="38" y="308"/>
                  </a:cubicBezTo>
                  <a:cubicBezTo>
                    <a:pt x="38" y="258"/>
                    <a:pt x="38" y="258"/>
                    <a:pt x="38" y="258"/>
                  </a:cubicBezTo>
                  <a:cubicBezTo>
                    <a:pt x="38" y="200"/>
                    <a:pt x="60" y="146"/>
                    <a:pt x="101" y="105"/>
                  </a:cubicBezTo>
                  <a:close/>
                  <a:moveTo>
                    <a:pt x="1530" y="332"/>
                  </a:moveTo>
                  <a:cubicBezTo>
                    <a:pt x="1530" y="2922"/>
                    <a:pt x="1530" y="2922"/>
                    <a:pt x="1530" y="2922"/>
                  </a:cubicBezTo>
                  <a:cubicBezTo>
                    <a:pt x="1514" y="2922"/>
                    <a:pt x="1514" y="2922"/>
                    <a:pt x="1514" y="2922"/>
                  </a:cubicBezTo>
                  <a:cubicBezTo>
                    <a:pt x="1514" y="332"/>
                    <a:pt x="1514" y="332"/>
                    <a:pt x="1514" y="332"/>
                  </a:cubicBezTo>
                  <a:lnTo>
                    <a:pt x="1530" y="332"/>
                  </a:lnTo>
                  <a:close/>
                  <a:moveTo>
                    <a:pt x="1498" y="258"/>
                  </a:moveTo>
                  <a:cubicBezTo>
                    <a:pt x="1498" y="2994"/>
                    <a:pt x="1498" y="2994"/>
                    <a:pt x="1498" y="2994"/>
                  </a:cubicBezTo>
                  <a:cubicBezTo>
                    <a:pt x="1498" y="3095"/>
                    <a:pt x="1415" y="3178"/>
                    <a:pt x="1313" y="3178"/>
                  </a:cubicBezTo>
                  <a:cubicBezTo>
                    <a:pt x="254" y="3178"/>
                    <a:pt x="254" y="3178"/>
                    <a:pt x="254" y="3178"/>
                  </a:cubicBezTo>
                  <a:cubicBezTo>
                    <a:pt x="152" y="3178"/>
                    <a:pt x="70" y="3095"/>
                    <a:pt x="70" y="2994"/>
                  </a:cubicBezTo>
                  <a:cubicBezTo>
                    <a:pt x="70" y="258"/>
                    <a:pt x="70" y="258"/>
                    <a:pt x="70" y="258"/>
                  </a:cubicBezTo>
                  <a:cubicBezTo>
                    <a:pt x="70" y="156"/>
                    <a:pt x="152" y="74"/>
                    <a:pt x="254" y="74"/>
                  </a:cubicBezTo>
                  <a:cubicBezTo>
                    <a:pt x="1313" y="74"/>
                    <a:pt x="1313" y="74"/>
                    <a:pt x="1313" y="74"/>
                  </a:cubicBezTo>
                  <a:cubicBezTo>
                    <a:pt x="1415" y="74"/>
                    <a:pt x="1498" y="156"/>
                    <a:pt x="1498" y="258"/>
                  </a:cubicBezTo>
                  <a:close/>
                  <a:moveTo>
                    <a:pt x="38" y="1164"/>
                  </a:moveTo>
                  <a:cubicBezTo>
                    <a:pt x="38" y="1152"/>
                    <a:pt x="38" y="1152"/>
                    <a:pt x="38" y="1152"/>
                  </a:cubicBezTo>
                  <a:cubicBezTo>
                    <a:pt x="38" y="1040"/>
                    <a:pt x="38" y="1040"/>
                    <a:pt x="38" y="1040"/>
                  </a:cubicBezTo>
                  <a:cubicBezTo>
                    <a:pt x="38" y="1028"/>
                    <a:pt x="38" y="1028"/>
                    <a:pt x="38" y="1028"/>
                  </a:cubicBezTo>
                  <a:cubicBezTo>
                    <a:pt x="38" y="898"/>
                    <a:pt x="38" y="898"/>
                    <a:pt x="38" y="898"/>
                  </a:cubicBezTo>
                  <a:cubicBezTo>
                    <a:pt x="38" y="886"/>
                    <a:pt x="38" y="886"/>
                    <a:pt x="38" y="886"/>
                  </a:cubicBezTo>
                  <a:cubicBezTo>
                    <a:pt x="38" y="774"/>
                    <a:pt x="38" y="774"/>
                    <a:pt x="38" y="774"/>
                  </a:cubicBezTo>
                  <a:cubicBezTo>
                    <a:pt x="38" y="762"/>
                    <a:pt x="38" y="762"/>
                    <a:pt x="38" y="762"/>
                  </a:cubicBezTo>
                  <a:cubicBezTo>
                    <a:pt x="38" y="630"/>
                    <a:pt x="38" y="630"/>
                    <a:pt x="38" y="630"/>
                  </a:cubicBezTo>
                  <a:cubicBezTo>
                    <a:pt x="38" y="618"/>
                    <a:pt x="38" y="618"/>
                    <a:pt x="38" y="618"/>
                  </a:cubicBezTo>
                  <a:cubicBezTo>
                    <a:pt x="38" y="472"/>
                    <a:pt x="38" y="472"/>
                    <a:pt x="38" y="472"/>
                  </a:cubicBezTo>
                  <a:cubicBezTo>
                    <a:pt x="38" y="460"/>
                    <a:pt x="38" y="460"/>
                    <a:pt x="38" y="460"/>
                  </a:cubicBezTo>
                  <a:cubicBezTo>
                    <a:pt x="38" y="332"/>
                    <a:pt x="38" y="332"/>
                    <a:pt x="38" y="332"/>
                  </a:cubicBezTo>
                  <a:cubicBezTo>
                    <a:pt x="54" y="332"/>
                    <a:pt x="54" y="332"/>
                    <a:pt x="54" y="332"/>
                  </a:cubicBezTo>
                  <a:cubicBezTo>
                    <a:pt x="54" y="2922"/>
                    <a:pt x="54" y="2922"/>
                    <a:pt x="54" y="2922"/>
                  </a:cubicBezTo>
                  <a:cubicBezTo>
                    <a:pt x="38" y="2922"/>
                    <a:pt x="38" y="2922"/>
                    <a:pt x="38" y="2922"/>
                  </a:cubicBezTo>
                  <a:lnTo>
                    <a:pt x="38" y="1164"/>
                  </a:lnTo>
                  <a:close/>
                  <a:moveTo>
                    <a:pt x="18" y="618"/>
                  </a:moveTo>
                  <a:cubicBezTo>
                    <a:pt x="12" y="612"/>
                    <a:pt x="12" y="612"/>
                    <a:pt x="12" y="612"/>
                  </a:cubicBezTo>
                  <a:cubicBezTo>
                    <a:pt x="12" y="478"/>
                    <a:pt x="12" y="478"/>
                    <a:pt x="12" y="478"/>
                  </a:cubicBezTo>
                  <a:cubicBezTo>
                    <a:pt x="13" y="476"/>
                    <a:pt x="15" y="474"/>
                    <a:pt x="18" y="472"/>
                  </a:cubicBezTo>
                  <a:cubicBezTo>
                    <a:pt x="22" y="472"/>
                    <a:pt x="22" y="472"/>
                    <a:pt x="22" y="472"/>
                  </a:cubicBezTo>
                  <a:cubicBezTo>
                    <a:pt x="22" y="618"/>
                    <a:pt x="22" y="618"/>
                    <a:pt x="22" y="618"/>
                  </a:cubicBezTo>
                  <a:lnTo>
                    <a:pt x="18" y="618"/>
                  </a:lnTo>
                  <a:close/>
                  <a:moveTo>
                    <a:pt x="18" y="886"/>
                  </a:moveTo>
                  <a:cubicBezTo>
                    <a:pt x="12" y="880"/>
                    <a:pt x="12" y="880"/>
                    <a:pt x="12" y="880"/>
                  </a:cubicBezTo>
                  <a:cubicBezTo>
                    <a:pt x="12" y="780"/>
                    <a:pt x="12" y="780"/>
                    <a:pt x="12" y="780"/>
                  </a:cubicBezTo>
                  <a:cubicBezTo>
                    <a:pt x="13" y="778"/>
                    <a:pt x="15" y="776"/>
                    <a:pt x="18" y="774"/>
                  </a:cubicBezTo>
                  <a:cubicBezTo>
                    <a:pt x="22" y="774"/>
                    <a:pt x="22" y="774"/>
                    <a:pt x="22" y="774"/>
                  </a:cubicBezTo>
                  <a:cubicBezTo>
                    <a:pt x="22" y="886"/>
                    <a:pt x="22" y="886"/>
                    <a:pt x="22" y="886"/>
                  </a:cubicBezTo>
                  <a:lnTo>
                    <a:pt x="18" y="886"/>
                  </a:lnTo>
                  <a:close/>
                  <a:moveTo>
                    <a:pt x="18" y="1152"/>
                  </a:moveTo>
                  <a:cubicBezTo>
                    <a:pt x="12" y="1146"/>
                    <a:pt x="12" y="1146"/>
                    <a:pt x="12" y="1146"/>
                  </a:cubicBezTo>
                  <a:cubicBezTo>
                    <a:pt x="12" y="1046"/>
                    <a:pt x="12" y="1046"/>
                    <a:pt x="12" y="1046"/>
                  </a:cubicBezTo>
                  <a:cubicBezTo>
                    <a:pt x="13" y="1044"/>
                    <a:pt x="15" y="1042"/>
                    <a:pt x="18" y="1040"/>
                  </a:cubicBezTo>
                  <a:cubicBezTo>
                    <a:pt x="22" y="1040"/>
                    <a:pt x="22" y="1040"/>
                    <a:pt x="22" y="1040"/>
                  </a:cubicBezTo>
                  <a:cubicBezTo>
                    <a:pt x="22" y="1152"/>
                    <a:pt x="22" y="1152"/>
                    <a:pt x="22" y="1152"/>
                  </a:cubicBezTo>
                  <a:lnTo>
                    <a:pt x="18" y="1152"/>
                  </a:lnTo>
                  <a:close/>
                  <a:moveTo>
                    <a:pt x="1466" y="3147"/>
                  </a:moveTo>
                  <a:cubicBezTo>
                    <a:pt x="1425" y="3187"/>
                    <a:pt x="1371" y="3210"/>
                    <a:pt x="1313" y="3210"/>
                  </a:cubicBezTo>
                  <a:cubicBezTo>
                    <a:pt x="254" y="3210"/>
                    <a:pt x="254" y="3210"/>
                    <a:pt x="254" y="3210"/>
                  </a:cubicBezTo>
                  <a:cubicBezTo>
                    <a:pt x="196" y="3210"/>
                    <a:pt x="142" y="3187"/>
                    <a:pt x="101" y="3147"/>
                  </a:cubicBezTo>
                  <a:cubicBezTo>
                    <a:pt x="60" y="3106"/>
                    <a:pt x="38" y="3051"/>
                    <a:pt x="38" y="2994"/>
                  </a:cubicBezTo>
                  <a:cubicBezTo>
                    <a:pt x="38" y="2946"/>
                    <a:pt x="38" y="2946"/>
                    <a:pt x="38" y="2946"/>
                  </a:cubicBezTo>
                  <a:cubicBezTo>
                    <a:pt x="54" y="2946"/>
                    <a:pt x="54" y="2946"/>
                    <a:pt x="54" y="2946"/>
                  </a:cubicBezTo>
                  <a:cubicBezTo>
                    <a:pt x="54" y="2994"/>
                    <a:pt x="54" y="2994"/>
                    <a:pt x="54" y="2994"/>
                  </a:cubicBezTo>
                  <a:cubicBezTo>
                    <a:pt x="54" y="3104"/>
                    <a:pt x="143" y="3194"/>
                    <a:pt x="254" y="3194"/>
                  </a:cubicBezTo>
                  <a:cubicBezTo>
                    <a:pt x="1313" y="3194"/>
                    <a:pt x="1313" y="3194"/>
                    <a:pt x="1313" y="3194"/>
                  </a:cubicBezTo>
                  <a:cubicBezTo>
                    <a:pt x="1424" y="3194"/>
                    <a:pt x="1514" y="3104"/>
                    <a:pt x="1514" y="2994"/>
                  </a:cubicBezTo>
                  <a:cubicBezTo>
                    <a:pt x="1514" y="2946"/>
                    <a:pt x="1514" y="2946"/>
                    <a:pt x="1514" y="2946"/>
                  </a:cubicBezTo>
                  <a:cubicBezTo>
                    <a:pt x="1530" y="2946"/>
                    <a:pt x="1530" y="2946"/>
                    <a:pt x="1530" y="2946"/>
                  </a:cubicBezTo>
                  <a:cubicBezTo>
                    <a:pt x="1530" y="2994"/>
                    <a:pt x="1530" y="2994"/>
                    <a:pt x="1530" y="2994"/>
                  </a:cubicBezTo>
                  <a:cubicBezTo>
                    <a:pt x="1530" y="3051"/>
                    <a:pt x="1507" y="3106"/>
                    <a:pt x="1466" y="3147"/>
                  </a:cubicBezTo>
                  <a:close/>
                </a:path>
              </a:pathLst>
            </a:custGeom>
            <a:solidFill>
              <a:srgbClr val="BF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2" name="Freeform 6"/>
            <p:cNvSpPr>
              <a:spLocks noEditPoints="1" noChangeArrowheads="1"/>
            </p:cNvSpPr>
            <p:nvPr/>
          </p:nvSpPr>
          <p:spPr bwMode="auto">
            <a:xfrm>
              <a:off x="633" y="277"/>
              <a:ext cx="276" cy="59"/>
            </a:xfrm>
            <a:custGeom>
              <a:avLst/>
              <a:gdLst>
                <a:gd name="T0" fmla="*/ 30 w 280"/>
                <a:gd name="T1" fmla="*/ 58 h 60"/>
                <a:gd name="T2" fmla="*/ 242 w 280"/>
                <a:gd name="T3" fmla="*/ 58 h 60"/>
                <a:gd name="T4" fmla="*/ 272 w 280"/>
                <a:gd name="T5" fmla="*/ 30 h 60"/>
                <a:gd name="T6" fmla="*/ 242 w 280"/>
                <a:gd name="T7" fmla="*/ 0 h 60"/>
                <a:gd name="T8" fmla="*/ 30 w 280"/>
                <a:gd name="T9" fmla="*/ 0 h 60"/>
                <a:gd name="T10" fmla="*/ 0 w 280"/>
                <a:gd name="T11" fmla="*/ 30 h 60"/>
                <a:gd name="T12" fmla="*/ 30 w 280"/>
                <a:gd name="T13" fmla="*/ 58 h 60"/>
                <a:gd name="T14" fmla="*/ 30 w 280"/>
                <a:gd name="T15" fmla="*/ 16 h 60"/>
                <a:gd name="T16" fmla="*/ 242 w 280"/>
                <a:gd name="T17" fmla="*/ 16 h 60"/>
                <a:gd name="T18" fmla="*/ 256 w 280"/>
                <a:gd name="T19" fmla="*/ 30 h 60"/>
                <a:gd name="T20" fmla="*/ 242 w 280"/>
                <a:gd name="T21" fmla="*/ 42 h 60"/>
                <a:gd name="T22" fmla="*/ 30 w 280"/>
                <a:gd name="T23" fmla="*/ 42 h 60"/>
                <a:gd name="T24" fmla="*/ 16 w 280"/>
                <a:gd name="T25" fmla="*/ 30 h 60"/>
                <a:gd name="T26" fmla="*/ 30 w 280"/>
                <a:gd name="T27" fmla="*/ 16 h 6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0"/>
                <a:gd name="T43" fmla="*/ 0 h 60"/>
                <a:gd name="T44" fmla="*/ 280 w 280"/>
                <a:gd name="T45" fmla="*/ 60 h 6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0" h="60">
                  <a:moveTo>
                    <a:pt x="30" y="60"/>
                  </a:moveTo>
                  <a:cubicBezTo>
                    <a:pt x="250" y="60"/>
                    <a:pt x="250" y="60"/>
                    <a:pt x="250" y="60"/>
                  </a:cubicBezTo>
                  <a:cubicBezTo>
                    <a:pt x="266" y="60"/>
                    <a:pt x="280" y="46"/>
                    <a:pt x="280" y="30"/>
                  </a:cubicBezTo>
                  <a:cubicBezTo>
                    <a:pt x="280" y="13"/>
                    <a:pt x="266" y="0"/>
                    <a:pt x="250" y="0"/>
                  </a:cubicBezTo>
                  <a:cubicBezTo>
                    <a:pt x="30" y="0"/>
                    <a:pt x="30" y="0"/>
                    <a:pt x="30" y="0"/>
                  </a:cubicBezTo>
                  <a:cubicBezTo>
                    <a:pt x="13" y="0"/>
                    <a:pt x="0" y="13"/>
                    <a:pt x="0" y="30"/>
                  </a:cubicBezTo>
                  <a:cubicBezTo>
                    <a:pt x="0" y="46"/>
                    <a:pt x="13" y="60"/>
                    <a:pt x="30" y="60"/>
                  </a:cubicBezTo>
                  <a:close/>
                  <a:moveTo>
                    <a:pt x="30" y="16"/>
                  </a:moveTo>
                  <a:cubicBezTo>
                    <a:pt x="250" y="16"/>
                    <a:pt x="250" y="16"/>
                    <a:pt x="250" y="16"/>
                  </a:cubicBezTo>
                  <a:cubicBezTo>
                    <a:pt x="257" y="16"/>
                    <a:pt x="264" y="22"/>
                    <a:pt x="264" y="30"/>
                  </a:cubicBezTo>
                  <a:cubicBezTo>
                    <a:pt x="264" y="38"/>
                    <a:pt x="257" y="44"/>
                    <a:pt x="250" y="44"/>
                  </a:cubicBezTo>
                  <a:cubicBezTo>
                    <a:pt x="30" y="44"/>
                    <a:pt x="30" y="44"/>
                    <a:pt x="30" y="44"/>
                  </a:cubicBezTo>
                  <a:cubicBezTo>
                    <a:pt x="22" y="44"/>
                    <a:pt x="16" y="38"/>
                    <a:pt x="16" y="30"/>
                  </a:cubicBezTo>
                  <a:cubicBezTo>
                    <a:pt x="16" y="22"/>
                    <a:pt x="22" y="16"/>
                    <a:pt x="30" y="16"/>
                  </a:cubicBezTo>
                  <a:close/>
                </a:path>
              </a:pathLst>
            </a:custGeom>
            <a:solidFill>
              <a:srgbClr val="BF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3" name="Freeform 7"/>
            <p:cNvSpPr>
              <a:spLocks noEditPoints="1" noChangeArrowheads="1"/>
            </p:cNvSpPr>
            <p:nvPr/>
          </p:nvSpPr>
          <p:spPr bwMode="auto">
            <a:xfrm>
              <a:off x="125" y="468"/>
              <a:ext cx="1296" cy="2276"/>
            </a:xfrm>
            <a:custGeom>
              <a:avLst/>
              <a:gdLst>
                <a:gd name="T0" fmla="*/ 1264 w 1312"/>
                <a:gd name="T1" fmla="*/ 0 h 2304"/>
                <a:gd name="T2" fmla="*/ 16 w 1312"/>
                <a:gd name="T3" fmla="*/ 0 h 2304"/>
                <a:gd name="T4" fmla="*/ 0 w 1312"/>
                <a:gd name="T5" fmla="*/ 16 h 2304"/>
                <a:gd name="T6" fmla="*/ 0 w 1312"/>
                <a:gd name="T7" fmla="*/ 2233 h 2304"/>
                <a:gd name="T8" fmla="*/ 16 w 1312"/>
                <a:gd name="T9" fmla="*/ 2248 h 2304"/>
                <a:gd name="T10" fmla="*/ 1264 w 1312"/>
                <a:gd name="T11" fmla="*/ 2248 h 2304"/>
                <a:gd name="T12" fmla="*/ 1280 w 1312"/>
                <a:gd name="T13" fmla="*/ 2233 h 2304"/>
                <a:gd name="T14" fmla="*/ 1280 w 1312"/>
                <a:gd name="T15" fmla="*/ 16 h 2304"/>
                <a:gd name="T16" fmla="*/ 1264 w 1312"/>
                <a:gd name="T17" fmla="*/ 0 h 2304"/>
                <a:gd name="T18" fmla="*/ 1264 w 1312"/>
                <a:gd name="T19" fmla="*/ 2233 h 2304"/>
                <a:gd name="T20" fmla="*/ 16 w 1312"/>
                <a:gd name="T21" fmla="*/ 2233 h 2304"/>
                <a:gd name="T22" fmla="*/ 16 w 1312"/>
                <a:gd name="T23" fmla="*/ 16 h 2304"/>
                <a:gd name="T24" fmla="*/ 1264 w 1312"/>
                <a:gd name="T25" fmla="*/ 16 h 2304"/>
                <a:gd name="T26" fmla="*/ 1264 w 1312"/>
                <a:gd name="T27" fmla="*/ 2233 h 23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312"/>
                <a:gd name="T43" fmla="*/ 0 h 2304"/>
                <a:gd name="T44" fmla="*/ 1312 w 1312"/>
                <a:gd name="T45" fmla="*/ 2304 h 23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312" h="2304">
                  <a:moveTo>
                    <a:pt x="1296" y="0"/>
                  </a:moveTo>
                  <a:cubicBezTo>
                    <a:pt x="16" y="0"/>
                    <a:pt x="16" y="0"/>
                    <a:pt x="16" y="0"/>
                  </a:cubicBezTo>
                  <a:cubicBezTo>
                    <a:pt x="7" y="0"/>
                    <a:pt x="0" y="7"/>
                    <a:pt x="0" y="16"/>
                  </a:cubicBezTo>
                  <a:cubicBezTo>
                    <a:pt x="0" y="2288"/>
                    <a:pt x="0" y="2288"/>
                    <a:pt x="0" y="2288"/>
                  </a:cubicBezTo>
                  <a:cubicBezTo>
                    <a:pt x="0" y="2297"/>
                    <a:pt x="7" y="2304"/>
                    <a:pt x="16" y="2304"/>
                  </a:cubicBezTo>
                  <a:cubicBezTo>
                    <a:pt x="1296" y="2304"/>
                    <a:pt x="1296" y="2304"/>
                    <a:pt x="1296" y="2304"/>
                  </a:cubicBezTo>
                  <a:cubicBezTo>
                    <a:pt x="1304" y="2304"/>
                    <a:pt x="1312" y="2297"/>
                    <a:pt x="1312" y="2288"/>
                  </a:cubicBezTo>
                  <a:cubicBezTo>
                    <a:pt x="1312" y="16"/>
                    <a:pt x="1312" y="16"/>
                    <a:pt x="1312" y="16"/>
                  </a:cubicBezTo>
                  <a:cubicBezTo>
                    <a:pt x="1312" y="7"/>
                    <a:pt x="1304" y="0"/>
                    <a:pt x="1296" y="0"/>
                  </a:cubicBezTo>
                  <a:moveTo>
                    <a:pt x="1296" y="2288"/>
                  </a:moveTo>
                  <a:cubicBezTo>
                    <a:pt x="16" y="2288"/>
                    <a:pt x="16" y="2288"/>
                    <a:pt x="16" y="2288"/>
                  </a:cubicBezTo>
                  <a:cubicBezTo>
                    <a:pt x="16" y="16"/>
                    <a:pt x="16" y="16"/>
                    <a:pt x="16" y="16"/>
                  </a:cubicBezTo>
                  <a:cubicBezTo>
                    <a:pt x="1296" y="16"/>
                    <a:pt x="1296" y="16"/>
                    <a:pt x="1296" y="16"/>
                  </a:cubicBezTo>
                  <a:cubicBezTo>
                    <a:pt x="1296" y="2288"/>
                    <a:pt x="1296" y="2288"/>
                    <a:pt x="1296" y="2288"/>
                  </a:cubicBezTo>
                </a:path>
              </a:pathLst>
            </a:custGeom>
            <a:solidFill>
              <a:srgbClr val="BF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4" name="Freeform 8"/>
            <p:cNvSpPr>
              <a:spLocks noEditPoints="1" noChangeArrowheads="1"/>
            </p:cNvSpPr>
            <p:nvPr/>
          </p:nvSpPr>
          <p:spPr bwMode="auto">
            <a:xfrm>
              <a:off x="641" y="2816"/>
              <a:ext cx="266" cy="266"/>
            </a:xfrm>
            <a:custGeom>
              <a:avLst/>
              <a:gdLst>
                <a:gd name="T0" fmla="*/ 131 w 270"/>
                <a:gd name="T1" fmla="*/ 0 h 270"/>
                <a:gd name="T2" fmla="*/ 0 w 270"/>
                <a:gd name="T3" fmla="*/ 131 h 270"/>
                <a:gd name="T4" fmla="*/ 131 w 270"/>
                <a:gd name="T5" fmla="*/ 262 h 270"/>
                <a:gd name="T6" fmla="*/ 262 w 270"/>
                <a:gd name="T7" fmla="*/ 131 h 270"/>
                <a:gd name="T8" fmla="*/ 131 w 270"/>
                <a:gd name="T9" fmla="*/ 0 h 270"/>
                <a:gd name="T10" fmla="*/ 131 w 270"/>
                <a:gd name="T11" fmla="*/ 246 h 270"/>
                <a:gd name="T12" fmla="*/ 16 w 270"/>
                <a:gd name="T13" fmla="*/ 131 h 270"/>
                <a:gd name="T14" fmla="*/ 131 w 270"/>
                <a:gd name="T15" fmla="*/ 16 h 270"/>
                <a:gd name="T16" fmla="*/ 246 w 270"/>
                <a:gd name="T17" fmla="*/ 131 h 270"/>
                <a:gd name="T18" fmla="*/ 131 w 270"/>
                <a:gd name="T19" fmla="*/ 246 h 27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0"/>
                <a:gd name="T31" fmla="*/ 0 h 270"/>
                <a:gd name="T32" fmla="*/ 270 w 270"/>
                <a:gd name="T33" fmla="*/ 270 h 27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0" h="270">
                  <a:moveTo>
                    <a:pt x="135" y="0"/>
                  </a:moveTo>
                  <a:cubicBezTo>
                    <a:pt x="60" y="0"/>
                    <a:pt x="0" y="60"/>
                    <a:pt x="0" y="135"/>
                  </a:cubicBezTo>
                  <a:cubicBezTo>
                    <a:pt x="0" y="209"/>
                    <a:pt x="60" y="270"/>
                    <a:pt x="135" y="270"/>
                  </a:cubicBezTo>
                  <a:cubicBezTo>
                    <a:pt x="209" y="270"/>
                    <a:pt x="270" y="209"/>
                    <a:pt x="270" y="135"/>
                  </a:cubicBezTo>
                  <a:cubicBezTo>
                    <a:pt x="270" y="60"/>
                    <a:pt x="209" y="0"/>
                    <a:pt x="135" y="0"/>
                  </a:cubicBezTo>
                  <a:close/>
                  <a:moveTo>
                    <a:pt x="135" y="254"/>
                  </a:moveTo>
                  <a:cubicBezTo>
                    <a:pt x="69" y="254"/>
                    <a:pt x="16" y="200"/>
                    <a:pt x="16" y="135"/>
                  </a:cubicBezTo>
                  <a:cubicBezTo>
                    <a:pt x="16" y="69"/>
                    <a:pt x="69" y="16"/>
                    <a:pt x="135" y="16"/>
                  </a:cubicBezTo>
                  <a:cubicBezTo>
                    <a:pt x="200" y="16"/>
                    <a:pt x="254" y="69"/>
                    <a:pt x="254" y="135"/>
                  </a:cubicBezTo>
                  <a:cubicBezTo>
                    <a:pt x="254" y="200"/>
                    <a:pt x="200" y="254"/>
                    <a:pt x="135" y="254"/>
                  </a:cubicBezTo>
                  <a:close/>
                </a:path>
              </a:pathLst>
            </a:custGeom>
            <a:solidFill>
              <a:srgbClr val="BF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5" name="Freeform 9"/>
            <p:cNvSpPr>
              <a:spLocks noEditPoints="1" noChangeArrowheads="1"/>
            </p:cNvSpPr>
            <p:nvPr/>
          </p:nvSpPr>
          <p:spPr bwMode="auto">
            <a:xfrm>
              <a:off x="739" y="153"/>
              <a:ext cx="68" cy="67"/>
            </a:xfrm>
            <a:custGeom>
              <a:avLst/>
              <a:gdLst>
                <a:gd name="T0" fmla="*/ 34 w 68"/>
                <a:gd name="T1" fmla="*/ 66 h 68"/>
                <a:gd name="T2" fmla="*/ 68 w 68"/>
                <a:gd name="T3" fmla="*/ 34 h 68"/>
                <a:gd name="T4" fmla="*/ 34 w 68"/>
                <a:gd name="T5" fmla="*/ 0 h 68"/>
                <a:gd name="T6" fmla="*/ 0 w 68"/>
                <a:gd name="T7" fmla="*/ 34 h 68"/>
                <a:gd name="T8" fmla="*/ 34 w 68"/>
                <a:gd name="T9" fmla="*/ 66 h 68"/>
                <a:gd name="T10" fmla="*/ 34 w 68"/>
                <a:gd name="T11" fmla="*/ 12 h 68"/>
                <a:gd name="T12" fmla="*/ 56 w 68"/>
                <a:gd name="T13" fmla="*/ 34 h 68"/>
                <a:gd name="T14" fmla="*/ 34 w 68"/>
                <a:gd name="T15" fmla="*/ 54 h 68"/>
                <a:gd name="T16" fmla="*/ 12 w 68"/>
                <a:gd name="T17" fmla="*/ 34 h 68"/>
                <a:gd name="T18" fmla="*/ 34 w 68"/>
                <a:gd name="T19" fmla="*/ 12 h 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
                <a:gd name="T31" fmla="*/ 0 h 68"/>
                <a:gd name="T32" fmla="*/ 68 w 68"/>
                <a:gd name="T33" fmla="*/ 68 h 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 h="68">
                  <a:moveTo>
                    <a:pt x="34" y="68"/>
                  </a:moveTo>
                  <a:cubicBezTo>
                    <a:pt x="52" y="68"/>
                    <a:pt x="68" y="53"/>
                    <a:pt x="68" y="34"/>
                  </a:cubicBezTo>
                  <a:cubicBezTo>
                    <a:pt x="68" y="15"/>
                    <a:pt x="52" y="0"/>
                    <a:pt x="34" y="0"/>
                  </a:cubicBezTo>
                  <a:cubicBezTo>
                    <a:pt x="15" y="0"/>
                    <a:pt x="0" y="15"/>
                    <a:pt x="0" y="34"/>
                  </a:cubicBezTo>
                  <a:cubicBezTo>
                    <a:pt x="0" y="53"/>
                    <a:pt x="15" y="68"/>
                    <a:pt x="34" y="68"/>
                  </a:cubicBezTo>
                  <a:close/>
                  <a:moveTo>
                    <a:pt x="34" y="12"/>
                  </a:moveTo>
                  <a:cubicBezTo>
                    <a:pt x="46" y="12"/>
                    <a:pt x="56" y="22"/>
                    <a:pt x="56" y="34"/>
                  </a:cubicBezTo>
                  <a:cubicBezTo>
                    <a:pt x="56" y="46"/>
                    <a:pt x="46" y="56"/>
                    <a:pt x="34" y="56"/>
                  </a:cubicBezTo>
                  <a:cubicBezTo>
                    <a:pt x="22" y="56"/>
                    <a:pt x="12" y="46"/>
                    <a:pt x="12" y="34"/>
                  </a:cubicBezTo>
                  <a:cubicBezTo>
                    <a:pt x="12" y="22"/>
                    <a:pt x="22" y="12"/>
                    <a:pt x="34" y="12"/>
                  </a:cubicBezTo>
                  <a:close/>
                </a:path>
              </a:pathLst>
            </a:custGeom>
            <a:solidFill>
              <a:srgbClr val="BF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6" name="Oval 10"/>
            <p:cNvSpPr>
              <a:spLocks noChangeArrowheads="1"/>
            </p:cNvSpPr>
            <p:nvPr/>
          </p:nvSpPr>
          <p:spPr bwMode="auto">
            <a:xfrm>
              <a:off x="761" y="175"/>
              <a:ext cx="24" cy="24"/>
            </a:xfrm>
            <a:prstGeom prst="ellipse">
              <a:avLst/>
            </a:prstGeom>
            <a:solidFill>
              <a:srgbClr val="BFBFBF"/>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a:buFont typeface="Arial" pitchFamily="34" charset="0"/>
                <a:buNone/>
              </a:pPr>
              <a:endParaRPr lang="zh-CN" altLang="zh-CN">
                <a:solidFill>
                  <a:srgbClr val="000000"/>
                </a:solidFill>
                <a:latin typeface="Calibri" pitchFamily="34" charset="0"/>
                <a:sym typeface="宋体" pitchFamily="2" charset="-122"/>
              </a:endParaRPr>
            </a:p>
          </p:txBody>
        </p:sp>
        <p:sp>
          <p:nvSpPr>
            <p:cNvPr id="19497" name="Rectangle 11"/>
            <p:cNvSpPr>
              <a:spLocks noChangeArrowheads="1"/>
            </p:cNvSpPr>
            <p:nvPr/>
          </p:nvSpPr>
          <p:spPr bwMode="auto">
            <a:xfrm>
              <a:off x="140" y="484"/>
              <a:ext cx="1266" cy="2245"/>
            </a:xfrm>
            <a:prstGeom prst="rect">
              <a:avLst/>
            </a:prstGeom>
            <a:solidFill>
              <a:srgbClr val="BFBFBF"/>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a:buFont typeface="Arial" pitchFamily="34" charset="0"/>
                <a:buNone/>
              </a:pPr>
              <a:endParaRPr lang="zh-CN" altLang="zh-CN">
                <a:solidFill>
                  <a:srgbClr val="000000"/>
                </a:solidFill>
                <a:latin typeface="Calibri" pitchFamily="34" charset="0"/>
                <a:sym typeface="宋体" pitchFamily="2" charset="-122"/>
              </a:endParaRPr>
            </a:p>
          </p:txBody>
        </p:sp>
        <p:sp>
          <p:nvSpPr>
            <p:cNvPr id="19498" name="Rectangle 12"/>
            <p:cNvSpPr>
              <a:spLocks noChangeArrowheads="1"/>
            </p:cNvSpPr>
            <p:nvPr/>
          </p:nvSpPr>
          <p:spPr bwMode="auto">
            <a:xfrm>
              <a:off x="140" y="484"/>
              <a:ext cx="1266" cy="2245"/>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endParaRPr lang="zh-CN" altLang="zh-CN">
                <a:solidFill>
                  <a:srgbClr val="000000"/>
                </a:solidFill>
                <a:latin typeface="Calibri" pitchFamily="34" charset="0"/>
                <a:sym typeface="宋体" pitchFamily="2" charset="-122"/>
              </a:endParaRPr>
            </a:p>
          </p:txBody>
        </p:sp>
        <p:sp>
          <p:nvSpPr>
            <p:cNvPr id="19499" name="Freeform 13"/>
            <p:cNvSpPr>
              <a:spLocks noChangeArrowheads="1"/>
            </p:cNvSpPr>
            <p:nvPr/>
          </p:nvSpPr>
          <p:spPr bwMode="auto">
            <a:xfrm>
              <a:off x="140" y="484"/>
              <a:ext cx="1266" cy="2245"/>
            </a:xfrm>
            <a:custGeom>
              <a:avLst/>
              <a:gdLst>
                <a:gd name="T0" fmla="*/ 1266 w 1266"/>
                <a:gd name="T1" fmla="*/ 0 h 2245"/>
                <a:gd name="T2" fmla="*/ 1266 w 1266"/>
                <a:gd name="T3" fmla="*/ 0 h 2245"/>
                <a:gd name="T4" fmla="*/ 1266 w 1266"/>
                <a:gd name="T5" fmla="*/ 2245 h 2245"/>
                <a:gd name="T6" fmla="*/ 0 w 1266"/>
                <a:gd name="T7" fmla="*/ 2245 h 2245"/>
                <a:gd name="T8" fmla="*/ 0 w 1266"/>
                <a:gd name="T9" fmla="*/ 2245 h 2245"/>
                <a:gd name="T10" fmla="*/ 1266 w 1266"/>
                <a:gd name="T11" fmla="*/ 2245 h 2245"/>
                <a:gd name="T12" fmla="*/ 1266 w 1266"/>
                <a:gd name="T13" fmla="*/ 0 h 2245"/>
                <a:gd name="T14" fmla="*/ 0 60000 65536"/>
                <a:gd name="T15" fmla="*/ 0 60000 65536"/>
                <a:gd name="T16" fmla="*/ 0 60000 65536"/>
                <a:gd name="T17" fmla="*/ 0 60000 65536"/>
                <a:gd name="T18" fmla="*/ 0 60000 65536"/>
                <a:gd name="T19" fmla="*/ 0 60000 65536"/>
                <a:gd name="T20" fmla="*/ 0 60000 65536"/>
                <a:gd name="T21" fmla="*/ 0 w 1266"/>
                <a:gd name="T22" fmla="*/ 0 h 2245"/>
                <a:gd name="T23" fmla="*/ 1266 w 1266"/>
                <a:gd name="T24" fmla="*/ 2245 h 22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6" h="2245">
                  <a:moveTo>
                    <a:pt x="1266" y="0"/>
                  </a:moveTo>
                  <a:lnTo>
                    <a:pt x="1266" y="0"/>
                  </a:lnTo>
                  <a:lnTo>
                    <a:pt x="1266" y="2245"/>
                  </a:lnTo>
                  <a:lnTo>
                    <a:pt x="0" y="2245"/>
                  </a:lnTo>
                  <a:lnTo>
                    <a:pt x="1266" y="2245"/>
                  </a:lnTo>
                  <a:lnTo>
                    <a:pt x="1266" y="0"/>
                  </a:lnTo>
                  <a:close/>
                </a:path>
              </a:pathLst>
            </a:custGeom>
            <a:solidFill>
              <a:srgbClr val="BF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0" name="Freeform 14"/>
            <p:cNvSpPr>
              <a:spLocks noChangeArrowheads="1"/>
            </p:cNvSpPr>
            <p:nvPr/>
          </p:nvSpPr>
          <p:spPr bwMode="auto">
            <a:xfrm>
              <a:off x="140" y="484"/>
              <a:ext cx="1266" cy="2245"/>
            </a:xfrm>
            <a:custGeom>
              <a:avLst/>
              <a:gdLst>
                <a:gd name="T0" fmla="*/ 1266 w 1266"/>
                <a:gd name="T1" fmla="*/ 0 h 2245"/>
                <a:gd name="T2" fmla="*/ 1266 w 1266"/>
                <a:gd name="T3" fmla="*/ 0 h 2245"/>
                <a:gd name="T4" fmla="*/ 1266 w 1266"/>
                <a:gd name="T5" fmla="*/ 2245 h 2245"/>
                <a:gd name="T6" fmla="*/ 0 w 1266"/>
                <a:gd name="T7" fmla="*/ 2245 h 2245"/>
                <a:gd name="T8" fmla="*/ 0 w 1266"/>
                <a:gd name="T9" fmla="*/ 2245 h 2245"/>
                <a:gd name="T10" fmla="*/ 1266 w 1266"/>
                <a:gd name="T11" fmla="*/ 2245 h 2245"/>
                <a:gd name="T12" fmla="*/ 1266 w 1266"/>
                <a:gd name="T13" fmla="*/ 0 h 2245"/>
                <a:gd name="T14" fmla="*/ 0 60000 65536"/>
                <a:gd name="T15" fmla="*/ 0 60000 65536"/>
                <a:gd name="T16" fmla="*/ 0 60000 65536"/>
                <a:gd name="T17" fmla="*/ 0 60000 65536"/>
                <a:gd name="T18" fmla="*/ 0 60000 65536"/>
                <a:gd name="T19" fmla="*/ 0 60000 65536"/>
                <a:gd name="T20" fmla="*/ 0 60000 65536"/>
                <a:gd name="T21" fmla="*/ 0 w 1266"/>
                <a:gd name="T22" fmla="*/ 0 h 2245"/>
                <a:gd name="T23" fmla="*/ 1266 w 1266"/>
                <a:gd name="T24" fmla="*/ 2245 h 224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6" h="2245">
                  <a:moveTo>
                    <a:pt x="1266" y="0"/>
                  </a:moveTo>
                  <a:lnTo>
                    <a:pt x="1266" y="0"/>
                  </a:lnTo>
                  <a:lnTo>
                    <a:pt x="1266" y="2245"/>
                  </a:lnTo>
                  <a:lnTo>
                    <a:pt x="0" y="2245"/>
                  </a:lnTo>
                  <a:lnTo>
                    <a:pt x="1266" y="2245"/>
                  </a:lnTo>
                  <a:lnTo>
                    <a:pt x="1266" y="0"/>
                  </a:lnTo>
                </a:path>
              </a:pathLst>
            </a:custGeom>
            <a:solidFill>
              <a:srgbClr val="BFBFB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22549" name="任意多边形 73"/>
          <p:cNvSpPr>
            <a:spLocks noChangeArrowheads="1"/>
          </p:cNvSpPr>
          <p:nvPr/>
        </p:nvSpPr>
        <p:spPr bwMode="auto">
          <a:xfrm>
            <a:off x="1181100" y="2047875"/>
            <a:ext cx="3794125" cy="936625"/>
          </a:xfrm>
          <a:custGeom>
            <a:avLst/>
            <a:gdLst>
              <a:gd name="T0" fmla="*/ 468041 w 3793537"/>
              <a:gd name="T1" fmla="*/ 0 h 935790"/>
              <a:gd name="T2" fmla="*/ 3704199 w 3793537"/>
              <a:gd name="T3" fmla="*/ 0 h 935790"/>
              <a:gd name="T4" fmla="*/ 3794713 w 3793537"/>
              <a:gd name="T5" fmla="*/ 9138 h 935790"/>
              <a:gd name="T6" fmla="*/ 3794713 w 3793537"/>
              <a:gd name="T7" fmla="*/ 928323 h 935790"/>
              <a:gd name="T8" fmla="*/ 3704199 w 3793537"/>
              <a:gd name="T9" fmla="*/ 937461 h 935790"/>
              <a:gd name="T10" fmla="*/ 468041 w 3793537"/>
              <a:gd name="T11" fmla="*/ 937461 h 935790"/>
              <a:gd name="T12" fmla="*/ 0 w 3793537"/>
              <a:gd name="T13" fmla="*/ 468731 h 935790"/>
              <a:gd name="T14" fmla="*/ 468041 w 3793537"/>
              <a:gd name="T15" fmla="*/ 0 h 935790"/>
              <a:gd name="T16" fmla="*/ 0 60000 65536"/>
              <a:gd name="T17" fmla="*/ 0 60000 65536"/>
              <a:gd name="T18" fmla="*/ 0 60000 65536"/>
              <a:gd name="T19" fmla="*/ 0 60000 65536"/>
              <a:gd name="T20" fmla="*/ 0 60000 65536"/>
              <a:gd name="T21" fmla="*/ 0 60000 65536"/>
              <a:gd name="T22" fmla="*/ 0 60000 65536"/>
              <a:gd name="T23" fmla="*/ 0 60000 65536"/>
              <a:gd name="T24" fmla="*/ 0 w 3793537"/>
              <a:gd name="T25" fmla="*/ 0 h 935790"/>
              <a:gd name="T26" fmla="*/ 3793537 w 3793537"/>
              <a:gd name="T27" fmla="*/ 935790 h 9357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93537" h="935790">
                <a:moveTo>
                  <a:pt x="467895" y="0"/>
                </a:moveTo>
                <a:lnTo>
                  <a:pt x="3703051" y="0"/>
                </a:lnTo>
                <a:lnTo>
                  <a:pt x="3793537" y="9122"/>
                </a:lnTo>
                <a:lnTo>
                  <a:pt x="3793537" y="926668"/>
                </a:lnTo>
                <a:lnTo>
                  <a:pt x="3703051" y="935790"/>
                </a:lnTo>
                <a:lnTo>
                  <a:pt x="467895" y="935790"/>
                </a:lnTo>
                <a:cubicBezTo>
                  <a:pt x="209484" y="935790"/>
                  <a:pt x="0" y="726306"/>
                  <a:pt x="0" y="467895"/>
                </a:cubicBezTo>
                <a:cubicBezTo>
                  <a:pt x="0" y="209484"/>
                  <a:pt x="209484" y="0"/>
                  <a:pt x="467895" y="0"/>
                </a:cubicBezTo>
                <a:close/>
              </a:path>
            </a:pathLst>
          </a:custGeom>
          <a:solidFill>
            <a:srgbClr val="22F2CC"/>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2550" name="等腰三角形 3"/>
          <p:cNvSpPr>
            <a:spLocks noChangeArrowheads="1"/>
          </p:cNvSpPr>
          <p:nvPr/>
        </p:nvSpPr>
        <p:spPr bwMode="auto">
          <a:xfrm rot="5400000">
            <a:off x="4800600" y="2222500"/>
            <a:ext cx="1470025" cy="1120775"/>
          </a:xfrm>
          <a:custGeom>
            <a:avLst/>
            <a:gdLst>
              <a:gd name="T0" fmla="*/ 0 w 1470182"/>
              <a:gd name="T1" fmla="*/ 1120857 h 1120693"/>
              <a:gd name="T2" fmla="*/ 1469868 w 1470182"/>
              <a:gd name="T3" fmla="*/ 0 h 1120693"/>
              <a:gd name="T4" fmla="*/ 935591 w 1470182"/>
              <a:gd name="T5" fmla="*/ 1120857 h 1120693"/>
              <a:gd name="T6" fmla="*/ 0 w 1470182"/>
              <a:gd name="T7" fmla="*/ 1120857 h 1120693"/>
              <a:gd name="T8" fmla="*/ 0 60000 65536"/>
              <a:gd name="T9" fmla="*/ 0 60000 65536"/>
              <a:gd name="T10" fmla="*/ 0 60000 65536"/>
              <a:gd name="T11" fmla="*/ 0 60000 65536"/>
              <a:gd name="T12" fmla="*/ 0 w 1470182"/>
              <a:gd name="T13" fmla="*/ 0 h 1120693"/>
              <a:gd name="T14" fmla="*/ 1470182 w 1470182"/>
              <a:gd name="T15" fmla="*/ 1120693 h 1120693"/>
            </a:gdLst>
            <a:ahLst/>
            <a:cxnLst>
              <a:cxn ang="T8">
                <a:pos x="T0" y="T1"/>
              </a:cxn>
              <a:cxn ang="T9">
                <a:pos x="T2" y="T3"/>
              </a:cxn>
              <a:cxn ang="T10">
                <a:pos x="T4" y="T5"/>
              </a:cxn>
              <a:cxn ang="T11">
                <a:pos x="T6" y="T7"/>
              </a:cxn>
            </a:cxnLst>
            <a:rect l="T12" t="T13" r="T14" b="T15"/>
            <a:pathLst>
              <a:path w="1470182" h="1120693">
                <a:moveTo>
                  <a:pt x="0" y="1120693"/>
                </a:moveTo>
                <a:lnTo>
                  <a:pt x="1470182" y="0"/>
                </a:lnTo>
                <a:lnTo>
                  <a:pt x="935791" y="1120693"/>
                </a:lnTo>
                <a:lnTo>
                  <a:pt x="0" y="1120693"/>
                </a:lnTo>
                <a:close/>
              </a:path>
            </a:pathLst>
          </a:custGeom>
          <a:solidFill>
            <a:srgbClr val="22F2CC">
              <a:alpha val="6901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2551" name="等腰三角形 3"/>
          <p:cNvSpPr>
            <a:spLocks noChangeArrowheads="1"/>
          </p:cNvSpPr>
          <p:nvPr/>
        </p:nvSpPr>
        <p:spPr bwMode="auto">
          <a:xfrm rot="16200000" flipV="1">
            <a:off x="4800600" y="3730625"/>
            <a:ext cx="1470025" cy="1120775"/>
          </a:xfrm>
          <a:custGeom>
            <a:avLst/>
            <a:gdLst>
              <a:gd name="T0" fmla="*/ 0 w 1470182"/>
              <a:gd name="T1" fmla="*/ 1120857 h 1120693"/>
              <a:gd name="T2" fmla="*/ 1469868 w 1470182"/>
              <a:gd name="T3" fmla="*/ 0 h 1120693"/>
              <a:gd name="T4" fmla="*/ 935591 w 1470182"/>
              <a:gd name="T5" fmla="*/ 1120857 h 1120693"/>
              <a:gd name="T6" fmla="*/ 0 w 1470182"/>
              <a:gd name="T7" fmla="*/ 1120857 h 1120693"/>
              <a:gd name="T8" fmla="*/ 0 60000 65536"/>
              <a:gd name="T9" fmla="*/ 0 60000 65536"/>
              <a:gd name="T10" fmla="*/ 0 60000 65536"/>
              <a:gd name="T11" fmla="*/ 0 60000 65536"/>
              <a:gd name="T12" fmla="*/ 0 w 1470182"/>
              <a:gd name="T13" fmla="*/ 0 h 1120693"/>
              <a:gd name="T14" fmla="*/ 1470182 w 1470182"/>
              <a:gd name="T15" fmla="*/ 1120693 h 1120693"/>
            </a:gdLst>
            <a:ahLst/>
            <a:cxnLst>
              <a:cxn ang="T8">
                <a:pos x="T0" y="T1"/>
              </a:cxn>
              <a:cxn ang="T9">
                <a:pos x="T2" y="T3"/>
              </a:cxn>
              <a:cxn ang="T10">
                <a:pos x="T4" y="T5"/>
              </a:cxn>
              <a:cxn ang="T11">
                <a:pos x="T6" y="T7"/>
              </a:cxn>
            </a:cxnLst>
            <a:rect l="T12" t="T13" r="T14" b="T15"/>
            <a:pathLst>
              <a:path w="1470182" h="1120693">
                <a:moveTo>
                  <a:pt x="0" y="1120693"/>
                </a:moveTo>
                <a:lnTo>
                  <a:pt x="1470182" y="0"/>
                </a:lnTo>
                <a:lnTo>
                  <a:pt x="935791" y="1120693"/>
                </a:lnTo>
                <a:lnTo>
                  <a:pt x="0" y="1120693"/>
                </a:lnTo>
                <a:close/>
              </a:path>
            </a:pathLst>
          </a:custGeom>
          <a:solidFill>
            <a:srgbClr val="FF4664">
              <a:alpha val="6901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2552" name="任意多边形 76"/>
          <p:cNvSpPr>
            <a:spLocks noChangeArrowheads="1"/>
          </p:cNvSpPr>
          <p:nvPr/>
        </p:nvSpPr>
        <p:spPr bwMode="auto">
          <a:xfrm>
            <a:off x="1181100" y="4090988"/>
            <a:ext cx="3794125" cy="935037"/>
          </a:xfrm>
          <a:custGeom>
            <a:avLst/>
            <a:gdLst>
              <a:gd name="T0" fmla="*/ 468041 w 3793537"/>
              <a:gd name="T1" fmla="*/ 0 h 935790"/>
              <a:gd name="T2" fmla="*/ 3704199 w 3793537"/>
              <a:gd name="T3" fmla="*/ 0 h 935790"/>
              <a:gd name="T4" fmla="*/ 3794713 w 3793537"/>
              <a:gd name="T5" fmla="*/ 9108 h 935790"/>
              <a:gd name="T6" fmla="*/ 3794713 w 3793537"/>
              <a:gd name="T7" fmla="*/ 925177 h 935790"/>
              <a:gd name="T8" fmla="*/ 3704199 w 3793537"/>
              <a:gd name="T9" fmla="*/ 934285 h 935790"/>
              <a:gd name="T10" fmla="*/ 468041 w 3793537"/>
              <a:gd name="T11" fmla="*/ 934285 h 935790"/>
              <a:gd name="T12" fmla="*/ 0 w 3793537"/>
              <a:gd name="T13" fmla="*/ 467143 h 935790"/>
              <a:gd name="T14" fmla="*/ 468041 w 3793537"/>
              <a:gd name="T15" fmla="*/ 0 h 935790"/>
              <a:gd name="T16" fmla="*/ 0 60000 65536"/>
              <a:gd name="T17" fmla="*/ 0 60000 65536"/>
              <a:gd name="T18" fmla="*/ 0 60000 65536"/>
              <a:gd name="T19" fmla="*/ 0 60000 65536"/>
              <a:gd name="T20" fmla="*/ 0 60000 65536"/>
              <a:gd name="T21" fmla="*/ 0 60000 65536"/>
              <a:gd name="T22" fmla="*/ 0 60000 65536"/>
              <a:gd name="T23" fmla="*/ 0 60000 65536"/>
              <a:gd name="T24" fmla="*/ 0 w 3793537"/>
              <a:gd name="T25" fmla="*/ 0 h 935790"/>
              <a:gd name="T26" fmla="*/ 3793537 w 3793537"/>
              <a:gd name="T27" fmla="*/ 935790 h 9357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93537" h="935790">
                <a:moveTo>
                  <a:pt x="467895" y="0"/>
                </a:moveTo>
                <a:lnTo>
                  <a:pt x="3703051" y="0"/>
                </a:lnTo>
                <a:lnTo>
                  <a:pt x="3793537" y="9122"/>
                </a:lnTo>
                <a:lnTo>
                  <a:pt x="3793537" y="926668"/>
                </a:lnTo>
                <a:lnTo>
                  <a:pt x="3703051" y="935790"/>
                </a:lnTo>
                <a:lnTo>
                  <a:pt x="467895" y="935790"/>
                </a:lnTo>
                <a:cubicBezTo>
                  <a:pt x="209484" y="935790"/>
                  <a:pt x="0" y="726306"/>
                  <a:pt x="0" y="467895"/>
                </a:cubicBezTo>
                <a:cubicBezTo>
                  <a:pt x="0" y="209484"/>
                  <a:pt x="209484" y="0"/>
                  <a:pt x="467895" y="0"/>
                </a:cubicBezTo>
                <a:close/>
              </a:path>
            </a:pathLst>
          </a:custGeom>
          <a:solidFill>
            <a:srgbClr val="FF466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2553" name="等腰三角形 3"/>
          <p:cNvSpPr>
            <a:spLocks noChangeArrowheads="1"/>
          </p:cNvSpPr>
          <p:nvPr/>
        </p:nvSpPr>
        <p:spPr bwMode="auto">
          <a:xfrm rot="16200000" flipH="1">
            <a:off x="5921375" y="2222500"/>
            <a:ext cx="1470025" cy="1120775"/>
          </a:xfrm>
          <a:custGeom>
            <a:avLst/>
            <a:gdLst>
              <a:gd name="T0" fmla="*/ 0 w 1470182"/>
              <a:gd name="T1" fmla="*/ 1120857 h 1120693"/>
              <a:gd name="T2" fmla="*/ 1469868 w 1470182"/>
              <a:gd name="T3" fmla="*/ 0 h 1120693"/>
              <a:gd name="T4" fmla="*/ 935591 w 1470182"/>
              <a:gd name="T5" fmla="*/ 1120857 h 1120693"/>
              <a:gd name="T6" fmla="*/ 0 w 1470182"/>
              <a:gd name="T7" fmla="*/ 1120857 h 1120693"/>
              <a:gd name="T8" fmla="*/ 0 60000 65536"/>
              <a:gd name="T9" fmla="*/ 0 60000 65536"/>
              <a:gd name="T10" fmla="*/ 0 60000 65536"/>
              <a:gd name="T11" fmla="*/ 0 60000 65536"/>
              <a:gd name="T12" fmla="*/ 0 w 1470182"/>
              <a:gd name="T13" fmla="*/ 0 h 1120693"/>
              <a:gd name="T14" fmla="*/ 1470182 w 1470182"/>
              <a:gd name="T15" fmla="*/ 1120693 h 1120693"/>
            </a:gdLst>
            <a:ahLst/>
            <a:cxnLst>
              <a:cxn ang="T8">
                <a:pos x="T0" y="T1"/>
              </a:cxn>
              <a:cxn ang="T9">
                <a:pos x="T2" y="T3"/>
              </a:cxn>
              <a:cxn ang="T10">
                <a:pos x="T4" y="T5"/>
              </a:cxn>
              <a:cxn ang="T11">
                <a:pos x="T6" y="T7"/>
              </a:cxn>
            </a:cxnLst>
            <a:rect l="T12" t="T13" r="T14" b="T15"/>
            <a:pathLst>
              <a:path w="1470182" h="1120693">
                <a:moveTo>
                  <a:pt x="0" y="1120693"/>
                </a:moveTo>
                <a:lnTo>
                  <a:pt x="1470182" y="0"/>
                </a:lnTo>
                <a:lnTo>
                  <a:pt x="935791" y="1120693"/>
                </a:lnTo>
                <a:lnTo>
                  <a:pt x="0" y="1120693"/>
                </a:lnTo>
                <a:close/>
              </a:path>
            </a:pathLst>
          </a:custGeom>
          <a:solidFill>
            <a:srgbClr val="FFA146">
              <a:alpha val="6901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2554" name="等腰三角形 3"/>
          <p:cNvSpPr>
            <a:spLocks noChangeArrowheads="1"/>
          </p:cNvSpPr>
          <p:nvPr/>
        </p:nvSpPr>
        <p:spPr bwMode="auto">
          <a:xfrm rot="5400000" flipH="1" flipV="1">
            <a:off x="5921375" y="3730625"/>
            <a:ext cx="1470025" cy="1120775"/>
          </a:xfrm>
          <a:custGeom>
            <a:avLst/>
            <a:gdLst>
              <a:gd name="T0" fmla="*/ 0 w 1470182"/>
              <a:gd name="T1" fmla="*/ 1120857 h 1120693"/>
              <a:gd name="T2" fmla="*/ 1469868 w 1470182"/>
              <a:gd name="T3" fmla="*/ 0 h 1120693"/>
              <a:gd name="T4" fmla="*/ 935591 w 1470182"/>
              <a:gd name="T5" fmla="*/ 1120857 h 1120693"/>
              <a:gd name="T6" fmla="*/ 0 w 1470182"/>
              <a:gd name="T7" fmla="*/ 1120857 h 1120693"/>
              <a:gd name="T8" fmla="*/ 0 60000 65536"/>
              <a:gd name="T9" fmla="*/ 0 60000 65536"/>
              <a:gd name="T10" fmla="*/ 0 60000 65536"/>
              <a:gd name="T11" fmla="*/ 0 60000 65536"/>
              <a:gd name="T12" fmla="*/ 0 w 1470182"/>
              <a:gd name="T13" fmla="*/ 0 h 1120693"/>
              <a:gd name="T14" fmla="*/ 1470182 w 1470182"/>
              <a:gd name="T15" fmla="*/ 1120693 h 1120693"/>
            </a:gdLst>
            <a:ahLst/>
            <a:cxnLst>
              <a:cxn ang="T8">
                <a:pos x="T0" y="T1"/>
              </a:cxn>
              <a:cxn ang="T9">
                <a:pos x="T2" y="T3"/>
              </a:cxn>
              <a:cxn ang="T10">
                <a:pos x="T4" y="T5"/>
              </a:cxn>
              <a:cxn ang="T11">
                <a:pos x="T6" y="T7"/>
              </a:cxn>
            </a:cxnLst>
            <a:rect l="T12" t="T13" r="T14" b="T15"/>
            <a:pathLst>
              <a:path w="1470182" h="1120693">
                <a:moveTo>
                  <a:pt x="0" y="1120693"/>
                </a:moveTo>
                <a:lnTo>
                  <a:pt x="1470182" y="0"/>
                </a:lnTo>
                <a:lnTo>
                  <a:pt x="935791" y="1120693"/>
                </a:lnTo>
                <a:lnTo>
                  <a:pt x="0" y="1120693"/>
                </a:lnTo>
                <a:close/>
              </a:path>
            </a:pathLst>
          </a:custGeom>
          <a:solidFill>
            <a:srgbClr val="3D6869">
              <a:alpha val="69019"/>
            </a:srgbClr>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2555" name="任意多边形 79"/>
          <p:cNvSpPr>
            <a:spLocks noChangeArrowheads="1"/>
          </p:cNvSpPr>
          <p:nvPr/>
        </p:nvSpPr>
        <p:spPr bwMode="auto">
          <a:xfrm flipH="1">
            <a:off x="7216775" y="2047875"/>
            <a:ext cx="3794125" cy="936625"/>
          </a:xfrm>
          <a:custGeom>
            <a:avLst/>
            <a:gdLst>
              <a:gd name="T0" fmla="*/ 468041 w 3793537"/>
              <a:gd name="T1" fmla="*/ 0 h 935790"/>
              <a:gd name="T2" fmla="*/ 3704199 w 3793537"/>
              <a:gd name="T3" fmla="*/ 0 h 935790"/>
              <a:gd name="T4" fmla="*/ 3794713 w 3793537"/>
              <a:gd name="T5" fmla="*/ 9138 h 935790"/>
              <a:gd name="T6" fmla="*/ 3794713 w 3793537"/>
              <a:gd name="T7" fmla="*/ 928323 h 935790"/>
              <a:gd name="T8" fmla="*/ 3704199 w 3793537"/>
              <a:gd name="T9" fmla="*/ 937461 h 935790"/>
              <a:gd name="T10" fmla="*/ 468041 w 3793537"/>
              <a:gd name="T11" fmla="*/ 937461 h 935790"/>
              <a:gd name="T12" fmla="*/ 0 w 3793537"/>
              <a:gd name="T13" fmla="*/ 468731 h 935790"/>
              <a:gd name="T14" fmla="*/ 468041 w 3793537"/>
              <a:gd name="T15" fmla="*/ 0 h 935790"/>
              <a:gd name="T16" fmla="*/ 0 60000 65536"/>
              <a:gd name="T17" fmla="*/ 0 60000 65536"/>
              <a:gd name="T18" fmla="*/ 0 60000 65536"/>
              <a:gd name="T19" fmla="*/ 0 60000 65536"/>
              <a:gd name="T20" fmla="*/ 0 60000 65536"/>
              <a:gd name="T21" fmla="*/ 0 60000 65536"/>
              <a:gd name="T22" fmla="*/ 0 60000 65536"/>
              <a:gd name="T23" fmla="*/ 0 60000 65536"/>
              <a:gd name="T24" fmla="*/ 0 w 3793537"/>
              <a:gd name="T25" fmla="*/ 0 h 935790"/>
              <a:gd name="T26" fmla="*/ 3793537 w 3793537"/>
              <a:gd name="T27" fmla="*/ 935790 h 9357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93537" h="935790">
                <a:moveTo>
                  <a:pt x="467895" y="0"/>
                </a:moveTo>
                <a:lnTo>
                  <a:pt x="3703051" y="0"/>
                </a:lnTo>
                <a:lnTo>
                  <a:pt x="3793537" y="9122"/>
                </a:lnTo>
                <a:lnTo>
                  <a:pt x="3793537" y="926668"/>
                </a:lnTo>
                <a:lnTo>
                  <a:pt x="3703051" y="935790"/>
                </a:lnTo>
                <a:lnTo>
                  <a:pt x="467895" y="935790"/>
                </a:lnTo>
                <a:cubicBezTo>
                  <a:pt x="209484" y="935790"/>
                  <a:pt x="0" y="726306"/>
                  <a:pt x="0" y="467895"/>
                </a:cubicBezTo>
                <a:cubicBezTo>
                  <a:pt x="0" y="209484"/>
                  <a:pt x="209484" y="0"/>
                  <a:pt x="467895" y="0"/>
                </a:cubicBezTo>
                <a:close/>
              </a:path>
            </a:pathLst>
          </a:custGeom>
          <a:solidFill>
            <a:srgbClr val="FFA14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2556" name="任意多边形 80"/>
          <p:cNvSpPr>
            <a:spLocks noChangeArrowheads="1"/>
          </p:cNvSpPr>
          <p:nvPr/>
        </p:nvSpPr>
        <p:spPr bwMode="auto">
          <a:xfrm flipH="1">
            <a:off x="7216775" y="4090988"/>
            <a:ext cx="3794125" cy="935037"/>
          </a:xfrm>
          <a:custGeom>
            <a:avLst/>
            <a:gdLst>
              <a:gd name="T0" fmla="*/ 468041 w 3793537"/>
              <a:gd name="T1" fmla="*/ 0 h 935790"/>
              <a:gd name="T2" fmla="*/ 3704199 w 3793537"/>
              <a:gd name="T3" fmla="*/ 0 h 935790"/>
              <a:gd name="T4" fmla="*/ 3794713 w 3793537"/>
              <a:gd name="T5" fmla="*/ 9108 h 935790"/>
              <a:gd name="T6" fmla="*/ 3794713 w 3793537"/>
              <a:gd name="T7" fmla="*/ 925177 h 935790"/>
              <a:gd name="T8" fmla="*/ 3704199 w 3793537"/>
              <a:gd name="T9" fmla="*/ 934285 h 935790"/>
              <a:gd name="T10" fmla="*/ 468041 w 3793537"/>
              <a:gd name="T11" fmla="*/ 934285 h 935790"/>
              <a:gd name="T12" fmla="*/ 0 w 3793537"/>
              <a:gd name="T13" fmla="*/ 467143 h 935790"/>
              <a:gd name="T14" fmla="*/ 468041 w 3793537"/>
              <a:gd name="T15" fmla="*/ 0 h 935790"/>
              <a:gd name="T16" fmla="*/ 0 60000 65536"/>
              <a:gd name="T17" fmla="*/ 0 60000 65536"/>
              <a:gd name="T18" fmla="*/ 0 60000 65536"/>
              <a:gd name="T19" fmla="*/ 0 60000 65536"/>
              <a:gd name="T20" fmla="*/ 0 60000 65536"/>
              <a:gd name="T21" fmla="*/ 0 60000 65536"/>
              <a:gd name="T22" fmla="*/ 0 60000 65536"/>
              <a:gd name="T23" fmla="*/ 0 60000 65536"/>
              <a:gd name="T24" fmla="*/ 0 w 3793537"/>
              <a:gd name="T25" fmla="*/ 0 h 935790"/>
              <a:gd name="T26" fmla="*/ 3793537 w 3793537"/>
              <a:gd name="T27" fmla="*/ 935790 h 9357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793537" h="935790">
                <a:moveTo>
                  <a:pt x="467895" y="0"/>
                </a:moveTo>
                <a:lnTo>
                  <a:pt x="3703051" y="0"/>
                </a:lnTo>
                <a:lnTo>
                  <a:pt x="3793537" y="9122"/>
                </a:lnTo>
                <a:lnTo>
                  <a:pt x="3793537" y="926668"/>
                </a:lnTo>
                <a:lnTo>
                  <a:pt x="3703051" y="935790"/>
                </a:lnTo>
                <a:lnTo>
                  <a:pt x="467895" y="935790"/>
                </a:lnTo>
                <a:cubicBezTo>
                  <a:pt x="209484" y="935790"/>
                  <a:pt x="0" y="726306"/>
                  <a:pt x="0" y="467895"/>
                </a:cubicBezTo>
                <a:cubicBezTo>
                  <a:pt x="0" y="209484"/>
                  <a:pt x="209484" y="0"/>
                  <a:pt x="467895" y="0"/>
                </a:cubicBezTo>
                <a:close/>
              </a:path>
            </a:pathLst>
          </a:custGeom>
          <a:solidFill>
            <a:srgbClr val="3D6869"/>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2557" name="Freeform 5"/>
          <p:cNvSpPr>
            <a:spLocks noEditPoints="1" noChangeArrowheads="1"/>
          </p:cNvSpPr>
          <p:nvPr/>
        </p:nvSpPr>
        <p:spPr bwMode="auto">
          <a:xfrm>
            <a:off x="1447800" y="2208213"/>
            <a:ext cx="647700" cy="682625"/>
          </a:xfrm>
          <a:custGeom>
            <a:avLst/>
            <a:gdLst>
              <a:gd name="T0" fmla="*/ 1776252480 w 195"/>
              <a:gd name="T1" fmla="*/ 1176592929 h 200"/>
              <a:gd name="T2" fmla="*/ 1676958409 w 195"/>
              <a:gd name="T3" fmla="*/ 1153291524 h 200"/>
              <a:gd name="T4" fmla="*/ 1754187500 w 195"/>
              <a:gd name="T5" fmla="*/ 1013500164 h 200"/>
              <a:gd name="T6" fmla="*/ 1776252480 w 195"/>
              <a:gd name="T7" fmla="*/ 1013500164 h 200"/>
              <a:gd name="T8" fmla="*/ 2030001411 w 195"/>
              <a:gd name="T9" fmla="*/ 535874278 h 200"/>
              <a:gd name="T10" fmla="*/ 1809348289 w 195"/>
              <a:gd name="T11" fmla="*/ 267937139 h 200"/>
              <a:gd name="T12" fmla="*/ 1809348289 w 195"/>
              <a:gd name="T13" fmla="*/ 104844374 h 200"/>
              <a:gd name="T14" fmla="*/ 2147483647 w 195"/>
              <a:gd name="T15" fmla="*/ 535874278 h 200"/>
              <a:gd name="T16" fmla="*/ 1776252480 w 195"/>
              <a:gd name="T17" fmla="*/ 1176592929 h 200"/>
              <a:gd name="T18" fmla="*/ 1081197306 w 195"/>
              <a:gd name="T19" fmla="*/ 1514424041 h 200"/>
              <a:gd name="T20" fmla="*/ 397172962 w 195"/>
              <a:gd name="T21" fmla="*/ 465976891 h 200"/>
              <a:gd name="T22" fmla="*/ 397172962 w 195"/>
              <a:gd name="T23" fmla="*/ 0 h 200"/>
              <a:gd name="T24" fmla="*/ 1765218329 w 195"/>
              <a:gd name="T25" fmla="*/ 0 h 200"/>
              <a:gd name="T26" fmla="*/ 1765218329 w 195"/>
              <a:gd name="T27" fmla="*/ 465976891 h 200"/>
              <a:gd name="T28" fmla="*/ 1081197306 w 195"/>
              <a:gd name="T29" fmla="*/ 1514424041 h 200"/>
              <a:gd name="T30" fmla="*/ 739185134 w 195"/>
              <a:gd name="T31" fmla="*/ 139794774 h 200"/>
              <a:gd name="T32" fmla="*/ 573696123 w 195"/>
              <a:gd name="T33" fmla="*/ 139794774 h 200"/>
              <a:gd name="T34" fmla="*/ 1092228135 w 195"/>
              <a:gd name="T35" fmla="*/ 1386281676 h 200"/>
              <a:gd name="T36" fmla="*/ 739185134 w 195"/>
              <a:gd name="T37" fmla="*/ 139794774 h 200"/>
              <a:gd name="T38" fmla="*/ 375107982 w 195"/>
              <a:gd name="T39" fmla="*/ 1013500164 h 200"/>
              <a:gd name="T40" fmla="*/ 397172962 w 195"/>
              <a:gd name="T41" fmla="*/ 1013500164 h 200"/>
              <a:gd name="T42" fmla="*/ 474402052 w 195"/>
              <a:gd name="T43" fmla="*/ 1153291524 h 200"/>
              <a:gd name="T44" fmla="*/ 375107982 w 195"/>
              <a:gd name="T45" fmla="*/ 1176592929 h 200"/>
              <a:gd name="T46" fmla="*/ 0 w 195"/>
              <a:gd name="T47" fmla="*/ 535874278 h 200"/>
              <a:gd name="T48" fmla="*/ 342012172 w 195"/>
              <a:gd name="T49" fmla="*/ 104844374 h 200"/>
              <a:gd name="T50" fmla="*/ 342012172 w 195"/>
              <a:gd name="T51" fmla="*/ 267937139 h 200"/>
              <a:gd name="T52" fmla="*/ 121359051 w 195"/>
              <a:gd name="T53" fmla="*/ 535874278 h 200"/>
              <a:gd name="T54" fmla="*/ 375107982 w 195"/>
              <a:gd name="T55" fmla="*/ 1013500164 h 200"/>
              <a:gd name="T56" fmla="*/ 959838255 w 195"/>
              <a:gd name="T57" fmla="*/ 1712463793 h 200"/>
              <a:gd name="T58" fmla="*/ 1070163155 w 195"/>
              <a:gd name="T59" fmla="*/ 1584321428 h 200"/>
              <a:gd name="T60" fmla="*/ 1191522206 w 195"/>
              <a:gd name="T61" fmla="*/ 1712463793 h 200"/>
              <a:gd name="T62" fmla="*/ 1070163155 w 195"/>
              <a:gd name="T63" fmla="*/ 1828960576 h 200"/>
              <a:gd name="T64" fmla="*/ 959838255 w 195"/>
              <a:gd name="T65" fmla="*/ 1712463793 h 200"/>
              <a:gd name="T66" fmla="*/ 1412175328 w 195"/>
              <a:gd name="T67" fmla="*/ 1980400932 h 200"/>
              <a:gd name="T68" fmla="*/ 1301850428 w 195"/>
              <a:gd name="T69" fmla="*/ 2096897714 h 200"/>
              <a:gd name="T70" fmla="*/ 860544185 w 195"/>
              <a:gd name="T71" fmla="*/ 2096897714 h 200"/>
              <a:gd name="T72" fmla="*/ 750219285 w 195"/>
              <a:gd name="T73" fmla="*/ 1980400932 h 200"/>
              <a:gd name="T74" fmla="*/ 860544185 w 195"/>
              <a:gd name="T75" fmla="*/ 1863907563 h 200"/>
              <a:gd name="T76" fmla="*/ 1301850428 w 195"/>
              <a:gd name="T77" fmla="*/ 1863907563 h 200"/>
              <a:gd name="T78" fmla="*/ 1412175328 w 195"/>
              <a:gd name="T79" fmla="*/ 1980400932 h 200"/>
              <a:gd name="T80" fmla="*/ 639891063 w 195"/>
              <a:gd name="T81" fmla="*/ 2143493697 h 200"/>
              <a:gd name="T82" fmla="*/ 1478370268 w 195"/>
              <a:gd name="T83" fmla="*/ 2143493697 h 200"/>
              <a:gd name="T84" fmla="*/ 1588698489 w 195"/>
              <a:gd name="T85" fmla="*/ 2147483647 h 200"/>
              <a:gd name="T86" fmla="*/ 529566163 w 195"/>
              <a:gd name="T87" fmla="*/ 2147483647 h 200"/>
              <a:gd name="T88" fmla="*/ 639891063 w 195"/>
              <a:gd name="T89" fmla="*/ 2143493697 h 20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95"/>
              <a:gd name="T136" fmla="*/ 0 h 200"/>
              <a:gd name="T137" fmla="*/ 195 w 195"/>
              <a:gd name="T138" fmla="*/ 200 h 20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58" name="Freeform 9"/>
          <p:cNvSpPr>
            <a:spLocks noEditPoints="1" noChangeArrowheads="1"/>
          </p:cNvSpPr>
          <p:nvPr/>
        </p:nvSpPr>
        <p:spPr bwMode="auto">
          <a:xfrm>
            <a:off x="10194925" y="4151313"/>
            <a:ext cx="584200" cy="674687"/>
          </a:xfrm>
          <a:custGeom>
            <a:avLst/>
            <a:gdLst>
              <a:gd name="T0" fmla="*/ 634495544 w 172"/>
              <a:gd name="T1" fmla="*/ 1712714987 h 199"/>
              <a:gd name="T2" fmla="*/ 738323508 w 172"/>
              <a:gd name="T3" fmla="*/ 1632250934 h 199"/>
              <a:gd name="T4" fmla="*/ 738323508 w 172"/>
              <a:gd name="T5" fmla="*/ 1069009343 h 199"/>
              <a:gd name="T6" fmla="*/ 634495544 w 172"/>
              <a:gd name="T7" fmla="*/ 988545290 h 199"/>
              <a:gd name="T8" fmla="*/ 542205530 w 172"/>
              <a:gd name="T9" fmla="*/ 1069009343 h 199"/>
              <a:gd name="T10" fmla="*/ 542205530 w 172"/>
              <a:gd name="T11" fmla="*/ 1632250934 h 199"/>
              <a:gd name="T12" fmla="*/ 634495544 w 172"/>
              <a:gd name="T13" fmla="*/ 1712714987 h 199"/>
              <a:gd name="T14" fmla="*/ 1834269122 w 172"/>
              <a:gd name="T15" fmla="*/ 413810287 h 199"/>
              <a:gd name="T16" fmla="*/ 1430498613 w 172"/>
              <a:gd name="T17" fmla="*/ 413810287 h 199"/>
              <a:gd name="T18" fmla="*/ 992121047 w 172"/>
              <a:gd name="T19" fmla="*/ 0 h 199"/>
              <a:gd name="T20" fmla="*/ 565278034 w 172"/>
              <a:gd name="T21" fmla="*/ 413810287 h 199"/>
              <a:gd name="T22" fmla="*/ 138435021 w 172"/>
              <a:gd name="T23" fmla="*/ 413810287 h 199"/>
              <a:gd name="T24" fmla="*/ 0 w 172"/>
              <a:gd name="T25" fmla="*/ 563241591 h 199"/>
              <a:gd name="T26" fmla="*/ 126900467 w 172"/>
              <a:gd name="T27" fmla="*/ 712672895 h 199"/>
              <a:gd name="T28" fmla="*/ 126900467 w 172"/>
              <a:gd name="T29" fmla="*/ 1862146291 h 199"/>
              <a:gd name="T30" fmla="*/ 565278034 w 172"/>
              <a:gd name="T31" fmla="*/ 2147483647 h 199"/>
              <a:gd name="T32" fmla="*/ 1430498613 w 172"/>
              <a:gd name="T33" fmla="*/ 2147483647 h 199"/>
              <a:gd name="T34" fmla="*/ 1834269122 w 172"/>
              <a:gd name="T35" fmla="*/ 1862146291 h 199"/>
              <a:gd name="T36" fmla="*/ 1834269122 w 172"/>
              <a:gd name="T37" fmla="*/ 712672895 h 199"/>
              <a:gd name="T38" fmla="*/ 1984242093 w 172"/>
              <a:gd name="T39" fmla="*/ 563241591 h 199"/>
              <a:gd name="T40" fmla="*/ 1834269122 w 172"/>
              <a:gd name="T41" fmla="*/ 413810287 h 199"/>
              <a:gd name="T42" fmla="*/ 992121047 w 172"/>
              <a:gd name="T43" fmla="*/ 252885571 h 199"/>
              <a:gd name="T44" fmla="*/ 1142094017 w 172"/>
              <a:gd name="T45" fmla="*/ 413810287 h 199"/>
              <a:gd name="T46" fmla="*/ 853686026 w 172"/>
              <a:gd name="T47" fmla="*/ 413810287 h 199"/>
              <a:gd name="T48" fmla="*/ 992121047 w 172"/>
              <a:gd name="T49" fmla="*/ 252885571 h 199"/>
              <a:gd name="T50" fmla="*/ 1568937030 w 172"/>
              <a:gd name="T51" fmla="*/ 1873639703 h 199"/>
              <a:gd name="T52" fmla="*/ 1418964059 w 172"/>
              <a:gd name="T53" fmla="*/ 2023071007 h 199"/>
              <a:gd name="T54" fmla="*/ 553743480 w 172"/>
              <a:gd name="T55" fmla="*/ 2023071007 h 199"/>
              <a:gd name="T56" fmla="*/ 415305063 w 172"/>
              <a:gd name="T57" fmla="*/ 1873639703 h 199"/>
              <a:gd name="T58" fmla="*/ 415305063 w 172"/>
              <a:gd name="T59" fmla="*/ 724166307 h 199"/>
              <a:gd name="T60" fmla="*/ 1568937030 w 172"/>
              <a:gd name="T61" fmla="*/ 724166307 h 199"/>
              <a:gd name="T62" fmla="*/ 1568937030 w 172"/>
              <a:gd name="T63" fmla="*/ 1873639703 h 199"/>
              <a:gd name="T64" fmla="*/ 1326674045 w 172"/>
              <a:gd name="T65" fmla="*/ 1712714987 h 199"/>
              <a:gd name="T66" fmla="*/ 1430498613 w 172"/>
              <a:gd name="T67" fmla="*/ 1632250934 h 199"/>
              <a:gd name="T68" fmla="*/ 1430498613 w 172"/>
              <a:gd name="T69" fmla="*/ 1069009343 h 199"/>
              <a:gd name="T70" fmla="*/ 1326674045 w 172"/>
              <a:gd name="T71" fmla="*/ 988545290 h 199"/>
              <a:gd name="T72" fmla="*/ 1234384031 w 172"/>
              <a:gd name="T73" fmla="*/ 1069009343 h 199"/>
              <a:gd name="T74" fmla="*/ 1234384031 w 172"/>
              <a:gd name="T75" fmla="*/ 1632250934 h 199"/>
              <a:gd name="T76" fmla="*/ 1326674045 w 172"/>
              <a:gd name="T77" fmla="*/ 1712714987 h 199"/>
              <a:gd name="T78" fmla="*/ 969048543 w 172"/>
              <a:gd name="T79" fmla="*/ 1712714987 h 199"/>
              <a:gd name="T80" fmla="*/ 1072876507 w 172"/>
              <a:gd name="T81" fmla="*/ 1632250934 h 199"/>
              <a:gd name="T82" fmla="*/ 1072876507 w 172"/>
              <a:gd name="T83" fmla="*/ 1069009343 h 199"/>
              <a:gd name="T84" fmla="*/ 969048543 w 172"/>
              <a:gd name="T85" fmla="*/ 988545290 h 199"/>
              <a:gd name="T86" fmla="*/ 876758529 w 172"/>
              <a:gd name="T87" fmla="*/ 1069009343 h 199"/>
              <a:gd name="T88" fmla="*/ 876758529 w 172"/>
              <a:gd name="T89" fmla="*/ 1632250934 h 199"/>
              <a:gd name="T90" fmla="*/ 969048543 w 172"/>
              <a:gd name="T91" fmla="*/ 1712714987 h 19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72"/>
              <a:gd name="T139" fmla="*/ 0 h 199"/>
              <a:gd name="T140" fmla="*/ 172 w 172"/>
              <a:gd name="T141" fmla="*/ 199 h 19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72" h="199">
                <a:moveTo>
                  <a:pt x="55" y="149"/>
                </a:moveTo>
                <a:cubicBezTo>
                  <a:pt x="58" y="149"/>
                  <a:pt x="64" y="146"/>
                  <a:pt x="64" y="142"/>
                </a:cubicBezTo>
                <a:cubicBezTo>
                  <a:pt x="64" y="93"/>
                  <a:pt x="64" y="93"/>
                  <a:pt x="64" y="93"/>
                </a:cubicBezTo>
                <a:cubicBezTo>
                  <a:pt x="64" y="89"/>
                  <a:pt x="58" y="86"/>
                  <a:pt x="55" y="86"/>
                </a:cubicBezTo>
                <a:cubicBezTo>
                  <a:pt x="51" y="86"/>
                  <a:pt x="47" y="89"/>
                  <a:pt x="47" y="93"/>
                </a:cubicBezTo>
                <a:cubicBezTo>
                  <a:pt x="47" y="142"/>
                  <a:pt x="47" y="142"/>
                  <a:pt x="47" y="142"/>
                </a:cubicBezTo>
                <a:cubicBezTo>
                  <a:pt x="47" y="146"/>
                  <a:pt x="51" y="149"/>
                  <a:pt x="55" y="149"/>
                </a:cubicBezTo>
                <a:close/>
                <a:moveTo>
                  <a:pt x="159" y="36"/>
                </a:moveTo>
                <a:cubicBezTo>
                  <a:pt x="124" y="36"/>
                  <a:pt x="124" y="36"/>
                  <a:pt x="124" y="36"/>
                </a:cubicBezTo>
                <a:cubicBezTo>
                  <a:pt x="124" y="15"/>
                  <a:pt x="107" y="0"/>
                  <a:pt x="86" y="0"/>
                </a:cubicBezTo>
                <a:cubicBezTo>
                  <a:pt x="66" y="0"/>
                  <a:pt x="49" y="15"/>
                  <a:pt x="49" y="36"/>
                </a:cubicBezTo>
                <a:cubicBezTo>
                  <a:pt x="12" y="36"/>
                  <a:pt x="12" y="36"/>
                  <a:pt x="12" y="36"/>
                </a:cubicBezTo>
                <a:cubicBezTo>
                  <a:pt x="5" y="36"/>
                  <a:pt x="0" y="42"/>
                  <a:pt x="0" y="49"/>
                </a:cubicBezTo>
                <a:cubicBezTo>
                  <a:pt x="0" y="56"/>
                  <a:pt x="4" y="62"/>
                  <a:pt x="11" y="62"/>
                </a:cubicBezTo>
                <a:cubicBezTo>
                  <a:pt x="11" y="162"/>
                  <a:pt x="11" y="162"/>
                  <a:pt x="11" y="162"/>
                </a:cubicBezTo>
                <a:cubicBezTo>
                  <a:pt x="11" y="183"/>
                  <a:pt x="29" y="199"/>
                  <a:pt x="49" y="199"/>
                </a:cubicBezTo>
                <a:cubicBezTo>
                  <a:pt x="124" y="199"/>
                  <a:pt x="124" y="199"/>
                  <a:pt x="124" y="199"/>
                </a:cubicBezTo>
                <a:cubicBezTo>
                  <a:pt x="144" y="199"/>
                  <a:pt x="159" y="183"/>
                  <a:pt x="159" y="162"/>
                </a:cubicBezTo>
                <a:cubicBezTo>
                  <a:pt x="159" y="62"/>
                  <a:pt x="159" y="62"/>
                  <a:pt x="159" y="62"/>
                </a:cubicBezTo>
                <a:cubicBezTo>
                  <a:pt x="166" y="62"/>
                  <a:pt x="172" y="56"/>
                  <a:pt x="172" y="49"/>
                </a:cubicBezTo>
                <a:cubicBezTo>
                  <a:pt x="172" y="42"/>
                  <a:pt x="166" y="36"/>
                  <a:pt x="159" y="36"/>
                </a:cubicBezTo>
                <a:close/>
                <a:moveTo>
                  <a:pt x="86" y="22"/>
                </a:moveTo>
                <a:cubicBezTo>
                  <a:pt x="93" y="22"/>
                  <a:pt x="99" y="29"/>
                  <a:pt x="99" y="36"/>
                </a:cubicBezTo>
                <a:cubicBezTo>
                  <a:pt x="74" y="36"/>
                  <a:pt x="74" y="36"/>
                  <a:pt x="74" y="36"/>
                </a:cubicBezTo>
                <a:cubicBezTo>
                  <a:pt x="74" y="29"/>
                  <a:pt x="80" y="22"/>
                  <a:pt x="86" y="22"/>
                </a:cubicBezTo>
                <a:close/>
                <a:moveTo>
                  <a:pt x="136" y="163"/>
                </a:moveTo>
                <a:cubicBezTo>
                  <a:pt x="136" y="170"/>
                  <a:pt x="130" y="176"/>
                  <a:pt x="123" y="176"/>
                </a:cubicBezTo>
                <a:cubicBezTo>
                  <a:pt x="48" y="176"/>
                  <a:pt x="48" y="176"/>
                  <a:pt x="48" y="176"/>
                </a:cubicBezTo>
                <a:cubicBezTo>
                  <a:pt x="41" y="176"/>
                  <a:pt x="36" y="170"/>
                  <a:pt x="36" y="163"/>
                </a:cubicBezTo>
                <a:cubicBezTo>
                  <a:pt x="36" y="63"/>
                  <a:pt x="36" y="63"/>
                  <a:pt x="36" y="63"/>
                </a:cubicBezTo>
                <a:cubicBezTo>
                  <a:pt x="136" y="63"/>
                  <a:pt x="136" y="63"/>
                  <a:pt x="136" y="63"/>
                </a:cubicBezTo>
                <a:lnTo>
                  <a:pt x="136" y="163"/>
                </a:lnTo>
                <a:close/>
                <a:moveTo>
                  <a:pt x="115" y="149"/>
                </a:moveTo>
                <a:cubicBezTo>
                  <a:pt x="118" y="149"/>
                  <a:pt x="124" y="146"/>
                  <a:pt x="124" y="142"/>
                </a:cubicBezTo>
                <a:cubicBezTo>
                  <a:pt x="124" y="93"/>
                  <a:pt x="124" y="93"/>
                  <a:pt x="124" y="93"/>
                </a:cubicBezTo>
                <a:cubicBezTo>
                  <a:pt x="124" y="89"/>
                  <a:pt x="118" y="86"/>
                  <a:pt x="115" y="86"/>
                </a:cubicBezTo>
                <a:cubicBezTo>
                  <a:pt x="111" y="86"/>
                  <a:pt x="107" y="89"/>
                  <a:pt x="107" y="93"/>
                </a:cubicBezTo>
                <a:cubicBezTo>
                  <a:pt x="107" y="142"/>
                  <a:pt x="107" y="142"/>
                  <a:pt x="107" y="142"/>
                </a:cubicBezTo>
                <a:cubicBezTo>
                  <a:pt x="107" y="146"/>
                  <a:pt x="111" y="149"/>
                  <a:pt x="115" y="149"/>
                </a:cubicBezTo>
                <a:close/>
                <a:moveTo>
                  <a:pt x="84" y="149"/>
                </a:moveTo>
                <a:cubicBezTo>
                  <a:pt x="87" y="149"/>
                  <a:pt x="93" y="146"/>
                  <a:pt x="93" y="142"/>
                </a:cubicBezTo>
                <a:cubicBezTo>
                  <a:pt x="93" y="93"/>
                  <a:pt x="93" y="93"/>
                  <a:pt x="93" y="93"/>
                </a:cubicBezTo>
                <a:cubicBezTo>
                  <a:pt x="93" y="89"/>
                  <a:pt x="87" y="86"/>
                  <a:pt x="84" y="86"/>
                </a:cubicBezTo>
                <a:cubicBezTo>
                  <a:pt x="80" y="86"/>
                  <a:pt x="76" y="89"/>
                  <a:pt x="76" y="93"/>
                </a:cubicBezTo>
                <a:cubicBezTo>
                  <a:pt x="76" y="142"/>
                  <a:pt x="76" y="142"/>
                  <a:pt x="76" y="142"/>
                </a:cubicBezTo>
                <a:cubicBezTo>
                  <a:pt x="76" y="146"/>
                  <a:pt x="80" y="149"/>
                  <a:pt x="84" y="14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59" name="Freeform 13"/>
          <p:cNvSpPr>
            <a:spLocks noEditPoints="1" noChangeArrowheads="1"/>
          </p:cNvSpPr>
          <p:nvPr/>
        </p:nvSpPr>
        <p:spPr bwMode="auto">
          <a:xfrm>
            <a:off x="1428750" y="4205288"/>
            <a:ext cx="666750" cy="665162"/>
          </a:xfrm>
          <a:custGeom>
            <a:avLst/>
            <a:gdLst>
              <a:gd name="T0" fmla="*/ 1683878817 w 197"/>
              <a:gd name="T1" fmla="*/ 1485703807 h 196"/>
              <a:gd name="T2" fmla="*/ 1099677206 w 197"/>
              <a:gd name="T3" fmla="*/ 575853820 h 196"/>
              <a:gd name="T4" fmla="*/ 2147483647 w 197"/>
              <a:gd name="T5" fmla="*/ 575853820 h 196"/>
              <a:gd name="T6" fmla="*/ 1672425609 w 197"/>
              <a:gd name="T7" fmla="*/ 115171443 h 196"/>
              <a:gd name="T8" fmla="*/ 1672425609 w 197"/>
              <a:gd name="T9" fmla="*/ 944401080 h 196"/>
              <a:gd name="T10" fmla="*/ 1672425609 w 197"/>
              <a:gd name="T11" fmla="*/ 115171443 h 196"/>
              <a:gd name="T12" fmla="*/ 1832794214 w 197"/>
              <a:gd name="T13" fmla="*/ 691025263 h 196"/>
              <a:gd name="T14" fmla="*/ 1706788618 w 197"/>
              <a:gd name="T15" fmla="*/ 737094519 h 196"/>
              <a:gd name="T16" fmla="*/ 1683878817 w 197"/>
              <a:gd name="T17" fmla="*/ 587371983 h 196"/>
              <a:gd name="T18" fmla="*/ 1603692822 w 197"/>
              <a:gd name="T19" fmla="*/ 621923076 h 196"/>
              <a:gd name="T20" fmla="*/ 1523510212 w 197"/>
              <a:gd name="T21" fmla="*/ 737094519 h 196"/>
              <a:gd name="T22" fmla="*/ 1477690610 w 197"/>
              <a:gd name="T23" fmla="*/ 495233471 h 196"/>
              <a:gd name="T24" fmla="*/ 1660969016 w 197"/>
              <a:gd name="T25" fmla="*/ 253375817 h 196"/>
              <a:gd name="T26" fmla="*/ 1786974613 w 197"/>
              <a:gd name="T27" fmla="*/ 322478004 h 196"/>
              <a:gd name="T28" fmla="*/ 1844247423 w 197"/>
              <a:gd name="T29" fmla="*/ 437649447 h 196"/>
              <a:gd name="T30" fmla="*/ 1901523617 w 197"/>
              <a:gd name="T31" fmla="*/ 495233471 h 196"/>
              <a:gd name="T32" fmla="*/ 1008038003 w 197"/>
              <a:gd name="T33" fmla="*/ 1243846153 h 196"/>
              <a:gd name="T34" fmla="*/ 1271499019 w 197"/>
              <a:gd name="T35" fmla="*/ 1335981271 h 196"/>
              <a:gd name="T36" fmla="*/ 1008038003 w 197"/>
              <a:gd name="T37" fmla="*/ 1646944506 h 196"/>
              <a:gd name="T38" fmla="*/ 1397504615 w 197"/>
              <a:gd name="T39" fmla="*/ 1462670876 h 196"/>
              <a:gd name="T40" fmla="*/ 1397504615 w 197"/>
              <a:gd name="T41" fmla="*/ 1762115949 h 196"/>
              <a:gd name="T42" fmla="*/ 1775518020 w 197"/>
              <a:gd name="T43" fmla="*/ 1623908181 h 196"/>
              <a:gd name="T44" fmla="*/ 973671609 w 197"/>
              <a:gd name="T45" fmla="*/ 2147483647 h 196"/>
              <a:gd name="T46" fmla="*/ 973671609 w 197"/>
              <a:gd name="T47" fmla="*/ 322478004 h 196"/>
              <a:gd name="T48" fmla="*/ 939305216 w 197"/>
              <a:gd name="T49" fmla="*/ 529784565 h 196"/>
              <a:gd name="T50" fmla="*/ 1019491211 w 197"/>
              <a:gd name="T51" fmla="*/ 921368149 h 196"/>
              <a:gd name="T52" fmla="*/ 1008038003 w 197"/>
              <a:gd name="T53" fmla="*/ 1243846153 h 196"/>
              <a:gd name="T54" fmla="*/ 1374594815 w 197"/>
              <a:gd name="T55" fmla="*/ 1831218135 h 196"/>
              <a:gd name="T56" fmla="*/ 1569329813 w 197"/>
              <a:gd name="T57" fmla="*/ 1946389578 h 196"/>
              <a:gd name="T58" fmla="*/ 1099677206 w 197"/>
              <a:gd name="T59" fmla="*/ 2147483647 h 196"/>
              <a:gd name="T60" fmla="*/ 1008038003 w 197"/>
              <a:gd name="T61" fmla="*/ 1739079624 h 196"/>
              <a:gd name="T62" fmla="*/ 721663801 w 197"/>
              <a:gd name="T63" fmla="*/ 2130659814 h 196"/>
              <a:gd name="T64" fmla="*/ 378013405 w 197"/>
              <a:gd name="T65" fmla="*/ 1946389578 h 196"/>
              <a:gd name="T66" fmla="*/ 309284003 w 197"/>
              <a:gd name="T67" fmla="*/ 1877283998 h 196"/>
              <a:gd name="T68" fmla="*/ 435289599 w 197"/>
              <a:gd name="T69" fmla="*/ 1335981271 h 196"/>
              <a:gd name="T70" fmla="*/ 309284003 w 197"/>
              <a:gd name="T71" fmla="*/ 1877283998 h 196"/>
              <a:gd name="T72" fmla="*/ 435289599 w 197"/>
              <a:gd name="T73" fmla="*/ 1243846153 h 196"/>
              <a:gd name="T74" fmla="*/ 309284003 w 197"/>
              <a:gd name="T75" fmla="*/ 691025263 h 196"/>
              <a:gd name="T76" fmla="*/ 378013405 w 197"/>
              <a:gd name="T77" fmla="*/ 633441239 h 196"/>
              <a:gd name="T78" fmla="*/ 721663801 w 197"/>
              <a:gd name="T79" fmla="*/ 437649447 h 196"/>
              <a:gd name="T80" fmla="*/ 916395415 w 197"/>
              <a:gd name="T81" fmla="*/ 403098353 h 196"/>
              <a:gd name="T82" fmla="*/ 641477806 w 197"/>
              <a:gd name="T83" fmla="*/ 771645613 h 196"/>
              <a:gd name="T84" fmla="*/ 916395415 w 197"/>
              <a:gd name="T85" fmla="*/ 403098353 h 196"/>
              <a:gd name="T86" fmla="*/ 607111412 w 197"/>
              <a:gd name="T87" fmla="*/ 840747800 h 196"/>
              <a:gd name="T88" fmla="*/ 916395415 w 197"/>
              <a:gd name="T89" fmla="*/ 1243846153 h 196"/>
              <a:gd name="T90" fmla="*/ 916395415 w 197"/>
              <a:gd name="T91" fmla="*/ 1335981271 h 196"/>
              <a:gd name="T92" fmla="*/ 607111412 w 197"/>
              <a:gd name="T93" fmla="*/ 1727564855 h 196"/>
              <a:gd name="T94" fmla="*/ 916395415 w 197"/>
              <a:gd name="T95" fmla="*/ 1335981271 h 196"/>
              <a:gd name="T96" fmla="*/ 641477806 w 197"/>
              <a:gd name="T97" fmla="*/ 1796667042 h 196"/>
              <a:gd name="T98" fmla="*/ 916395415 w 197"/>
              <a:gd name="T99" fmla="*/ 2147483647 h 19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97"/>
              <a:gd name="T151" fmla="*/ 0 h 196"/>
              <a:gd name="T152" fmla="*/ 197 w 197"/>
              <a:gd name="T153" fmla="*/ 196 h 19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97" h="196">
                <a:moveTo>
                  <a:pt x="196" y="56"/>
                </a:moveTo>
                <a:cubicBezTo>
                  <a:pt x="195" y="100"/>
                  <a:pt x="147" y="129"/>
                  <a:pt x="147" y="129"/>
                </a:cubicBezTo>
                <a:cubicBezTo>
                  <a:pt x="147" y="129"/>
                  <a:pt x="106" y="104"/>
                  <a:pt x="99" y="66"/>
                </a:cubicBezTo>
                <a:cubicBezTo>
                  <a:pt x="97" y="61"/>
                  <a:pt x="96" y="56"/>
                  <a:pt x="96" y="50"/>
                </a:cubicBezTo>
                <a:cubicBezTo>
                  <a:pt x="96" y="22"/>
                  <a:pt x="119" y="0"/>
                  <a:pt x="146" y="0"/>
                </a:cubicBezTo>
                <a:cubicBezTo>
                  <a:pt x="174" y="0"/>
                  <a:pt x="197" y="22"/>
                  <a:pt x="197" y="50"/>
                </a:cubicBezTo>
                <a:cubicBezTo>
                  <a:pt x="197" y="52"/>
                  <a:pt x="197" y="54"/>
                  <a:pt x="196" y="56"/>
                </a:cubicBezTo>
                <a:close/>
                <a:moveTo>
                  <a:pt x="146" y="10"/>
                </a:moveTo>
                <a:cubicBezTo>
                  <a:pt x="127" y="10"/>
                  <a:pt x="111" y="26"/>
                  <a:pt x="111" y="46"/>
                </a:cubicBezTo>
                <a:cubicBezTo>
                  <a:pt x="111" y="66"/>
                  <a:pt x="127" y="82"/>
                  <a:pt x="146" y="82"/>
                </a:cubicBezTo>
                <a:cubicBezTo>
                  <a:pt x="166" y="82"/>
                  <a:pt x="182" y="66"/>
                  <a:pt x="182" y="46"/>
                </a:cubicBezTo>
                <a:cubicBezTo>
                  <a:pt x="182" y="26"/>
                  <a:pt x="166" y="10"/>
                  <a:pt x="146" y="10"/>
                </a:cubicBezTo>
                <a:close/>
                <a:moveTo>
                  <a:pt x="160" y="43"/>
                </a:moveTo>
                <a:cubicBezTo>
                  <a:pt x="160" y="60"/>
                  <a:pt x="160" y="60"/>
                  <a:pt x="160" y="60"/>
                </a:cubicBezTo>
                <a:cubicBezTo>
                  <a:pt x="160" y="62"/>
                  <a:pt x="159" y="64"/>
                  <a:pt x="157" y="64"/>
                </a:cubicBezTo>
                <a:cubicBezTo>
                  <a:pt x="157" y="64"/>
                  <a:pt x="154" y="64"/>
                  <a:pt x="149" y="64"/>
                </a:cubicBezTo>
                <a:cubicBezTo>
                  <a:pt x="149" y="60"/>
                  <a:pt x="149" y="54"/>
                  <a:pt x="149" y="54"/>
                </a:cubicBezTo>
                <a:cubicBezTo>
                  <a:pt x="149" y="53"/>
                  <a:pt x="148" y="51"/>
                  <a:pt x="147" y="51"/>
                </a:cubicBezTo>
                <a:cubicBezTo>
                  <a:pt x="145" y="51"/>
                  <a:pt x="145" y="51"/>
                  <a:pt x="142" y="51"/>
                </a:cubicBezTo>
                <a:cubicBezTo>
                  <a:pt x="141" y="51"/>
                  <a:pt x="140" y="53"/>
                  <a:pt x="140" y="54"/>
                </a:cubicBezTo>
                <a:cubicBezTo>
                  <a:pt x="140" y="56"/>
                  <a:pt x="140" y="59"/>
                  <a:pt x="140" y="64"/>
                </a:cubicBezTo>
                <a:cubicBezTo>
                  <a:pt x="136" y="64"/>
                  <a:pt x="133" y="64"/>
                  <a:pt x="133" y="64"/>
                </a:cubicBezTo>
                <a:cubicBezTo>
                  <a:pt x="131" y="64"/>
                  <a:pt x="129" y="62"/>
                  <a:pt x="129" y="60"/>
                </a:cubicBezTo>
                <a:cubicBezTo>
                  <a:pt x="129" y="43"/>
                  <a:pt x="129" y="43"/>
                  <a:pt x="129" y="43"/>
                </a:cubicBezTo>
                <a:cubicBezTo>
                  <a:pt x="123" y="43"/>
                  <a:pt x="123" y="43"/>
                  <a:pt x="123" y="43"/>
                </a:cubicBezTo>
                <a:cubicBezTo>
                  <a:pt x="145" y="22"/>
                  <a:pt x="145" y="22"/>
                  <a:pt x="145" y="22"/>
                </a:cubicBezTo>
                <a:cubicBezTo>
                  <a:pt x="156" y="33"/>
                  <a:pt x="156" y="33"/>
                  <a:pt x="156" y="33"/>
                </a:cubicBezTo>
                <a:cubicBezTo>
                  <a:pt x="156" y="28"/>
                  <a:pt x="156" y="28"/>
                  <a:pt x="156" y="28"/>
                </a:cubicBezTo>
                <a:cubicBezTo>
                  <a:pt x="161" y="28"/>
                  <a:pt x="161" y="28"/>
                  <a:pt x="161" y="28"/>
                </a:cubicBezTo>
                <a:cubicBezTo>
                  <a:pt x="161" y="38"/>
                  <a:pt x="161" y="38"/>
                  <a:pt x="161" y="38"/>
                </a:cubicBezTo>
                <a:cubicBezTo>
                  <a:pt x="161" y="38"/>
                  <a:pt x="161" y="38"/>
                  <a:pt x="161" y="38"/>
                </a:cubicBezTo>
                <a:cubicBezTo>
                  <a:pt x="166" y="43"/>
                  <a:pt x="166" y="43"/>
                  <a:pt x="166" y="43"/>
                </a:cubicBezTo>
                <a:lnTo>
                  <a:pt x="160" y="43"/>
                </a:lnTo>
                <a:close/>
                <a:moveTo>
                  <a:pt x="88" y="108"/>
                </a:moveTo>
                <a:cubicBezTo>
                  <a:pt x="105" y="108"/>
                  <a:pt x="105" y="108"/>
                  <a:pt x="105" y="108"/>
                </a:cubicBezTo>
                <a:cubicBezTo>
                  <a:pt x="107" y="110"/>
                  <a:pt x="109" y="113"/>
                  <a:pt x="111" y="116"/>
                </a:cubicBezTo>
                <a:cubicBezTo>
                  <a:pt x="88" y="116"/>
                  <a:pt x="88" y="116"/>
                  <a:pt x="88" y="116"/>
                </a:cubicBezTo>
                <a:cubicBezTo>
                  <a:pt x="88" y="143"/>
                  <a:pt x="88" y="143"/>
                  <a:pt x="88" y="143"/>
                </a:cubicBezTo>
                <a:cubicBezTo>
                  <a:pt x="96" y="144"/>
                  <a:pt x="106" y="146"/>
                  <a:pt x="116" y="150"/>
                </a:cubicBezTo>
                <a:cubicBezTo>
                  <a:pt x="119" y="143"/>
                  <a:pt x="121" y="135"/>
                  <a:pt x="122" y="127"/>
                </a:cubicBezTo>
                <a:cubicBezTo>
                  <a:pt x="124" y="129"/>
                  <a:pt x="126" y="131"/>
                  <a:pt x="129" y="133"/>
                </a:cubicBezTo>
                <a:cubicBezTo>
                  <a:pt x="127" y="139"/>
                  <a:pt x="125" y="146"/>
                  <a:pt x="122" y="153"/>
                </a:cubicBezTo>
                <a:cubicBezTo>
                  <a:pt x="130" y="156"/>
                  <a:pt x="137" y="160"/>
                  <a:pt x="142" y="163"/>
                </a:cubicBezTo>
                <a:cubicBezTo>
                  <a:pt x="148" y="157"/>
                  <a:pt x="152" y="149"/>
                  <a:pt x="155" y="141"/>
                </a:cubicBezTo>
                <a:cubicBezTo>
                  <a:pt x="158" y="139"/>
                  <a:pt x="162" y="136"/>
                  <a:pt x="166" y="133"/>
                </a:cubicBezTo>
                <a:cubicBezTo>
                  <a:pt x="157" y="169"/>
                  <a:pt x="124" y="196"/>
                  <a:pt x="85" y="196"/>
                </a:cubicBezTo>
                <a:cubicBezTo>
                  <a:pt x="37" y="196"/>
                  <a:pt x="0" y="159"/>
                  <a:pt x="0" y="112"/>
                </a:cubicBezTo>
                <a:cubicBezTo>
                  <a:pt x="0" y="65"/>
                  <a:pt x="37" y="28"/>
                  <a:pt x="85" y="28"/>
                </a:cubicBezTo>
                <a:cubicBezTo>
                  <a:pt x="85" y="28"/>
                  <a:pt x="85" y="28"/>
                  <a:pt x="85" y="28"/>
                </a:cubicBezTo>
                <a:cubicBezTo>
                  <a:pt x="83" y="33"/>
                  <a:pt x="82" y="40"/>
                  <a:pt x="82" y="46"/>
                </a:cubicBezTo>
                <a:cubicBezTo>
                  <a:pt x="82" y="53"/>
                  <a:pt x="83" y="60"/>
                  <a:pt x="85" y="66"/>
                </a:cubicBezTo>
                <a:cubicBezTo>
                  <a:pt x="86" y="71"/>
                  <a:pt x="88" y="76"/>
                  <a:pt x="89" y="80"/>
                </a:cubicBezTo>
                <a:cubicBezTo>
                  <a:pt x="89" y="80"/>
                  <a:pt x="88" y="80"/>
                  <a:pt x="88" y="80"/>
                </a:cubicBezTo>
                <a:lnTo>
                  <a:pt x="88" y="108"/>
                </a:lnTo>
                <a:close/>
                <a:moveTo>
                  <a:pt x="137" y="169"/>
                </a:moveTo>
                <a:cubicBezTo>
                  <a:pt x="132" y="165"/>
                  <a:pt x="126" y="162"/>
                  <a:pt x="120" y="159"/>
                </a:cubicBezTo>
                <a:cubicBezTo>
                  <a:pt x="116" y="169"/>
                  <a:pt x="112" y="177"/>
                  <a:pt x="106" y="185"/>
                </a:cubicBezTo>
                <a:cubicBezTo>
                  <a:pt x="117" y="182"/>
                  <a:pt x="128" y="176"/>
                  <a:pt x="137" y="169"/>
                </a:cubicBezTo>
                <a:close/>
                <a:moveTo>
                  <a:pt x="88" y="188"/>
                </a:moveTo>
                <a:cubicBezTo>
                  <a:pt x="90" y="188"/>
                  <a:pt x="93" y="188"/>
                  <a:pt x="96" y="188"/>
                </a:cubicBezTo>
                <a:cubicBezTo>
                  <a:pt x="103" y="178"/>
                  <a:pt x="109" y="168"/>
                  <a:pt x="113" y="156"/>
                </a:cubicBezTo>
                <a:cubicBezTo>
                  <a:pt x="105" y="153"/>
                  <a:pt x="96" y="152"/>
                  <a:pt x="88" y="151"/>
                </a:cubicBezTo>
                <a:lnTo>
                  <a:pt x="88" y="188"/>
                </a:lnTo>
                <a:close/>
                <a:moveTo>
                  <a:pt x="63" y="185"/>
                </a:moveTo>
                <a:cubicBezTo>
                  <a:pt x="58" y="177"/>
                  <a:pt x="53" y="169"/>
                  <a:pt x="49" y="159"/>
                </a:cubicBezTo>
                <a:cubicBezTo>
                  <a:pt x="43" y="162"/>
                  <a:pt x="37" y="165"/>
                  <a:pt x="33" y="169"/>
                </a:cubicBezTo>
                <a:cubicBezTo>
                  <a:pt x="41" y="176"/>
                  <a:pt x="52" y="182"/>
                  <a:pt x="63" y="185"/>
                </a:cubicBezTo>
                <a:close/>
                <a:moveTo>
                  <a:pt x="27" y="163"/>
                </a:moveTo>
                <a:cubicBezTo>
                  <a:pt x="33" y="160"/>
                  <a:pt x="39" y="156"/>
                  <a:pt x="47" y="153"/>
                </a:cubicBezTo>
                <a:cubicBezTo>
                  <a:pt x="41" y="140"/>
                  <a:pt x="38" y="126"/>
                  <a:pt x="38" y="116"/>
                </a:cubicBezTo>
                <a:cubicBezTo>
                  <a:pt x="8" y="116"/>
                  <a:pt x="8" y="116"/>
                  <a:pt x="8" y="116"/>
                </a:cubicBezTo>
                <a:cubicBezTo>
                  <a:pt x="9" y="134"/>
                  <a:pt x="16" y="151"/>
                  <a:pt x="27" y="163"/>
                </a:cubicBezTo>
                <a:close/>
                <a:moveTo>
                  <a:pt x="8" y="108"/>
                </a:moveTo>
                <a:cubicBezTo>
                  <a:pt x="38" y="108"/>
                  <a:pt x="38" y="108"/>
                  <a:pt x="38" y="108"/>
                </a:cubicBezTo>
                <a:cubicBezTo>
                  <a:pt x="39" y="97"/>
                  <a:pt x="42" y="84"/>
                  <a:pt x="47" y="71"/>
                </a:cubicBezTo>
                <a:cubicBezTo>
                  <a:pt x="39" y="67"/>
                  <a:pt x="33" y="64"/>
                  <a:pt x="27" y="60"/>
                </a:cubicBezTo>
                <a:cubicBezTo>
                  <a:pt x="16" y="73"/>
                  <a:pt x="9" y="89"/>
                  <a:pt x="8" y="108"/>
                </a:cubicBezTo>
                <a:close/>
                <a:moveTo>
                  <a:pt x="33" y="55"/>
                </a:moveTo>
                <a:cubicBezTo>
                  <a:pt x="37" y="58"/>
                  <a:pt x="43" y="62"/>
                  <a:pt x="49" y="64"/>
                </a:cubicBezTo>
                <a:cubicBezTo>
                  <a:pt x="53" y="55"/>
                  <a:pt x="58" y="46"/>
                  <a:pt x="63" y="38"/>
                </a:cubicBezTo>
                <a:cubicBezTo>
                  <a:pt x="52" y="41"/>
                  <a:pt x="41" y="47"/>
                  <a:pt x="33" y="55"/>
                </a:cubicBezTo>
                <a:close/>
                <a:moveTo>
                  <a:pt x="80" y="35"/>
                </a:moveTo>
                <a:cubicBezTo>
                  <a:pt x="77" y="35"/>
                  <a:pt x="76" y="36"/>
                  <a:pt x="73" y="36"/>
                </a:cubicBezTo>
                <a:cubicBezTo>
                  <a:pt x="66" y="45"/>
                  <a:pt x="60" y="56"/>
                  <a:pt x="56" y="67"/>
                </a:cubicBezTo>
                <a:cubicBezTo>
                  <a:pt x="64" y="70"/>
                  <a:pt x="72" y="72"/>
                  <a:pt x="80" y="72"/>
                </a:cubicBezTo>
                <a:lnTo>
                  <a:pt x="80" y="35"/>
                </a:lnTo>
                <a:close/>
                <a:moveTo>
                  <a:pt x="80" y="80"/>
                </a:moveTo>
                <a:cubicBezTo>
                  <a:pt x="71" y="80"/>
                  <a:pt x="63" y="77"/>
                  <a:pt x="53" y="73"/>
                </a:cubicBezTo>
                <a:cubicBezTo>
                  <a:pt x="49" y="85"/>
                  <a:pt x="46" y="96"/>
                  <a:pt x="46" y="108"/>
                </a:cubicBezTo>
                <a:cubicBezTo>
                  <a:pt x="80" y="108"/>
                  <a:pt x="80" y="108"/>
                  <a:pt x="80" y="108"/>
                </a:cubicBezTo>
                <a:lnTo>
                  <a:pt x="80" y="80"/>
                </a:lnTo>
                <a:close/>
                <a:moveTo>
                  <a:pt x="80" y="116"/>
                </a:moveTo>
                <a:cubicBezTo>
                  <a:pt x="46" y="116"/>
                  <a:pt x="46" y="116"/>
                  <a:pt x="46" y="116"/>
                </a:cubicBezTo>
                <a:cubicBezTo>
                  <a:pt x="46" y="127"/>
                  <a:pt x="49" y="139"/>
                  <a:pt x="53" y="150"/>
                </a:cubicBezTo>
                <a:cubicBezTo>
                  <a:pt x="63" y="146"/>
                  <a:pt x="71" y="144"/>
                  <a:pt x="80" y="143"/>
                </a:cubicBezTo>
                <a:lnTo>
                  <a:pt x="80" y="116"/>
                </a:lnTo>
                <a:close/>
                <a:moveTo>
                  <a:pt x="80" y="151"/>
                </a:moveTo>
                <a:cubicBezTo>
                  <a:pt x="72" y="152"/>
                  <a:pt x="64" y="153"/>
                  <a:pt x="56" y="156"/>
                </a:cubicBezTo>
                <a:cubicBezTo>
                  <a:pt x="60" y="168"/>
                  <a:pt x="66" y="178"/>
                  <a:pt x="73" y="188"/>
                </a:cubicBezTo>
                <a:cubicBezTo>
                  <a:pt x="76" y="188"/>
                  <a:pt x="77" y="188"/>
                  <a:pt x="80" y="188"/>
                </a:cubicBezTo>
                <a:lnTo>
                  <a:pt x="80" y="15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60" name="Freeform 17"/>
          <p:cNvSpPr>
            <a:spLocks noEditPoints="1" noChangeArrowheads="1"/>
          </p:cNvSpPr>
          <p:nvPr/>
        </p:nvSpPr>
        <p:spPr bwMode="auto">
          <a:xfrm>
            <a:off x="9988550" y="2111375"/>
            <a:ext cx="676275" cy="671513"/>
          </a:xfrm>
          <a:custGeom>
            <a:avLst/>
            <a:gdLst>
              <a:gd name="T0" fmla="*/ 2046631321 w 200"/>
              <a:gd name="T1" fmla="*/ 1840342423 h 198"/>
              <a:gd name="T2" fmla="*/ 2069499560 w 200"/>
              <a:gd name="T3" fmla="*/ 2147483647 h 198"/>
              <a:gd name="T4" fmla="*/ 1680753020 w 200"/>
              <a:gd name="T5" fmla="*/ 2001369884 h 198"/>
              <a:gd name="T6" fmla="*/ 1600719255 w 200"/>
              <a:gd name="T7" fmla="*/ 2012873783 h 198"/>
              <a:gd name="T8" fmla="*/ 926128180 w 200"/>
              <a:gd name="T9" fmla="*/ 1322744951 h 198"/>
              <a:gd name="T10" fmla="*/ 1600719255 w 200"/>
              <a:gd name="T11" fmla="*/ 632616118 h 198"/>
              <a:gd name="T12" fmla="*/ 2147483647 w 200"/>
              <a:gd name="T13" fmla="*/ 1322744951 h 198"/>
              <a:gd name="T14" fmla="*/ 2046631321 w 200"/>
              <a:gd name="T15" fmla="*/ 1840342423 h 198"/>
              <a:gd name="T16" fmla="*/ 1600719255 w 200"/>
              <a:gd name="T17" fmla="*/ 805150870 h 198"/>
              <a:gd name="T18" fmla="*/ 1097634902 w 200"/>
              <a:gd name="T19" fmla="*/ 1311244443 h 198"/>
              <a:gd name="T20" fmla="*/ 1600719255 w 200"/>
              <a:gd name="T21" fmla="*/ 1817338016 h 198"/>
              <a:gd name="T22" fmla="*/ 1669320591 w 200"/>
              <a:gd name="T23" fmla="*/ 1817338016 h 198"/>
              <a:gd name="T24" fmla="*/ 1920861078 w 200"/>
              <a:gd name="T25" fmla="*/ 1989869376 h 198"/>
              <a:gd name="T26" fmla="*/ 1932293507 w 200"/>
              <a:gd name="T27" fmla="*/ 1690815470 h 198"/>
              <a:gd name="T28" fmla="*/ 2103800228 w 200"/>
              <a:gd name="T29" fmla="*/ 1311244443 h 198"/>
              <a:gd name="T30" fmla="*/ 1600719255 w 200"/>
              <a:gd name="T31" fmla="*/ 805150870 h 198"/>
              <a:gd name="T32" fmla="*/ 788925508 w 200"/>
              <a:gd name="T33" fmla="*/ 1368753766 h 198"/>
              <a:gd name="T34" fmla="*/ 903263322 w 200"/>
              <a:gd name="T35" fmla="*/ 1805834116 h 198"/>
              <a:gd name="T36" fmla="*/ 903263322 w 200"/>
              <a:gd name="T37" fmla="*/ 1805834116 h 198"/>
              <a:gd name="T38" fmla="*/ 788925508 w 200"/>
              <a:gd name="T39" fmla="*/ 1794333608 h 198"/>
              <a:gd name="T40" fmla="*/ 274408725 w 200"/>
              <a:gd name="T41" fmla="*/ 2147483647 h 198"/>
              <a:gd name="T42" fmla="*/ 308709393 w 200"/>
              <a:gd name="T43" fmla="*/ 1587293941 h 198"/>
              <a:gd name="T44" fmla="*/ 0 w 200"/>
              <a:gd name="T45" fmla="*/ 897165108 h 198"/>
              <a:gd name="T46" fmla="*/ 903263322 w 200"/>
              <a:gd name="T47" fmla="*/ 0 h 198"/>
              <a:gd name="T48" fmla="*/ 1715053688 w 200"/>
              <a:gd name="T49" fmla="*/ 529097980 h 198"/>
              <a:gd name="T50" fmla="*/ 1623584113 w 200"/>
              <a:gd name="T51" fmla="*/ 517597472 h 198"/>
              <a:gd name="T52" fmla="*/ 788925508 w 200"/>
              <a:gd name="T53" fmla="*/ 1368753766 h 1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200"/>
              <a:gd name="T82" fmla="*/ 0 h 198"/>
              <a:gd name="T83" fmla="*/ 200 w 200"/>
              <a:gd name="T84" fmla="*/ 198 h 1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200" h="198">
                <a:moveTo>
                  <a:pt x="179" y="160"/>
                </a:moveTo>
                <a:cubicBezTo>
                  <a:pt x="181" y="198"/>
                  <a:pt x="181" y="198"/>
                  <a:pt x="181" y="198"/>
                </a:cubicBezTo>
                <a:cubicBezTo>
                  <a:pt x="147" y="174"/>
                  <a:pt x="147" y="174"/>
                  <a:pt x="147" y="174"/>
                </a:cubicBezTo>
                <a:cubicBezTo>
                  <a:pt x="145" y="174"/>
                  <a:pt x="143" y="175"/>
                  <a:pt x="140" y="175"/>
                </a:cubicBezTo>
                <a:cubicBezTo>
                  <a:pt x="107" y="175"/>
                  <a:pt x="81" y="148"/>
                  <a:pt x="81" y="115"/>
                </a:cubicBezTo>
                <a:cubicBezTo>
                  <a:pt x="81" y="82"/>
                  <a:pt x="107" y="55"/>
                  <a:pt x="140" y="55"/>
                </a:cubicBezTo>
                <a:cubicBezTo>
                  <a:pt x="173" y="55"/>
                  <a:pt x="200" y="82"/>
                  <a:pt x="200" y="115"/>
                </a:cubicBezTo>
                <a:cubicBezTo>
                  <a:pt x="200" y="133"/>
                  <a:pt x="192" y="149"/>
                  <a:pt x="179" y="160"/>
                </a:cubicBezTo>
                <a:close/>
                <a:moveTo>
                  <a:pt x="140" y="70"/>
                </a:moveTo>
                <a:cubicBezTo>
                  <a:pt x="116" y="70"/>
                  <a:pt x="96" y="90"/>
                  <a:pt x="96" y="114"/>
                </a:cubicBezTo>
                <a:cubicBezTo>
                  <a:pt x="96" y="138"/>
                  <a:pt x="116" y="158"/>
                  <a:pt x="140" y="158"/>
                </a:cubicBezTo>
                <a:cubicBezTo>
                  <a:pt x="142" y="158"/>
                  <a:pt x="144" y="158"/>
                  <a:pt x="146" y="158"/>
                </a:cubicBezTo>
                <a:cubicBezTo>
                  <a:pt x="168" y="173"/>
                  <a:pt x="168" y="173"/>
                  <a:pt x="168" y="173"/>
                </a:cubicBezTo>
                <a:cubicBezTo>
                  <a:pt x="169" y="147"/>
                  <a:pt x="169" y="147"/>
                  <a:pt x="169" y="147"/>
                </a:cubicBezTo>
                <a:cubicBezTo>
                  <a:pt x="178" y="139"/>
                  <a:pt x="184" y="127"/>
                  <a:pt x="184" y="114"/>
                </a:cubicBezTo>
                <a:cubicBezTo>
                  <a:pt x="184" y="90"/>
                  <a:pt x="164" y="70"/>
                  <a:pt x="140" y="70"/>
                </a:cubicBezTo>
                <a:close/>
                <a:moveTo>
                  <a:pt x="69" y="119"/>
                </a:moveTo>
                <a:cubicBezTo>
                  <a:pt x="69" y="133"/>
                  <a:pt x="72" y="146"/>
                  <a:pt x="79" y="157"/>
                </a:cubicBezTo>
                <a:cubicBezTo>
                  <a:pt x="79" y="157"/>
                  <a:pt x="79" y="157"/>
                  <a:pt x="79" y="157"/>
                </a:cubicBezTo>
                <a:cubicBezTo>
                  <a:pt x="75" y="157"/>
                  <a:pt x="72" y="156"/>
                  <a:pt x="69" y="156"/>
                </a:cubicBezTo>
                <a:cubicBezTo>
                  <a:pt x="24" y="187"/>
                  <a:pt x="24" y="187"/>
                  <a:pt x="24" y="187"/>
                </a:cubicBezTo>
                <a:cubicBezTo>
                  <a:pt x="27" y="138"/>
                  <a:pt x="27" y="138"/>
                  <a:pt x="27" y="138"/>
                </a:cubicBezTo>
                <a:cubicBezTo>
                  <a:pt x="11" y="123"/>
                  <a:pt x="0" y="102"/>
                  <a:pt x="0" y="78"/>
                </a:cubicBezTo>
                <a:cubicBezTo>
                  <a:pt x="0" y="35"/>
                  <a:pt x="35" y="0"/>
                  <a:pt x="79" y="0"/>
                </a:cubicBezTo>
                <a:cubicBezTo>
                  <a:pt x="110" y="0"/>
                  <a:pt x="138" y="19"/>
                  <a:pt x="150" y="46"/>
                </a:cubicBezTo>
                <a:cubicBezTo>
                  <a:pt x="147" y="45"/>
                  <a:pt x="145" y="45"/>
                  <a:pt x="142" y="45"/>
                </a:cubicBezTo>
                <a:cubicBezTo>
                  <a:pt x="101" y="45"/>
                  <a:pt x="69" y="78"/>
                  <a:pt x="69" y="1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22561" name="组合 93"/>
          <p:cNvGrpSpPr>
            <a:grpSpLocks/>
          </p:cNvGrpSpPr>
          <p:nvPr/>
        </p:nvGrpSpPr>
        <p:grpSpPr bwMode="auto">
          <a:xfrm>
            <a:off x="5514975" y="2943225"/>
            <a:ext cx="1160463" cy="1160463"/>
            <a:chOff x="0" y="0"/>
            <a:chExt cx="1141228" cy="1141228"/>
          </a:xfrm>
        </p:grpSpPr>
        <p:sp>
          <p:nvSpPr>
            <p:cNvPr id="19489" name="椭圆 94"/>
            <p:cNvSpPr>
              <a:spLocks noChangeArrowheads="1"/>
            </p:cNvSpPr>
            <p:nvPr/>
          </p:nvSpPr>
          <p:spPr bwMode="auto">
            <a:xfrm>
              <a:off x="0" y="0"/>
              <a:ext cx="1141228" cy="1141228"/>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19490" name="Freeform 9"/>
            <p:cNvSpPr>
              <a:spLocks noEditPoints="1" noChangeArrowheads="1"/>
            </p:cNvSpPr>
            <p:nvPr/>
          </p:nvSpPr>
          <p:spPr bwMode="auto">
            <a:xfrm>
              <a:off x="208664" y="207077"/>
              <a:ext cx="723900" cy="727075"/>
            </a:xfrm>
            <a:custGeom>
              <a:avLst/>
              <a:gdLst>
                <a:gd name="T0" fmla="*/ 2147483647 w 199"/>
                <a:gd name="T1" fmla="*/ 1057276111 h 200"/>
                <a:gd name="T2" fmla="*/ 2147483647 w 199"/>
                <a:gd name="T3" fmla="*/ 1057276111 h 200"/>
                <a:gd name="T4" fmla="*/ 2147483647 w 199"/>
                <a:gd name="T5" fmla="*/ 845820889 h 200"/>
                <a:gd name="T6" fmla="*/ 2147483647 w 199"/>
                <a:gd name="T7" fmla="*/ 687231290 h 200"/>
                <a:gd name="T8" fmla="*/ 2147483647 w 199"/>
                <a:gd name="T9" fmla="*/ 436125033 h 200"/>
                <a:gd name="T10" fmla="*/ 2147483647 w 199"/>
                <a:gd name="T11" fmla="*/ 317182833 h 200"/>
                <a:gd name="T12" fmla="*/ 1931987245 w 199"/>
                <a:gd name="T13" fmla="*/ 317182833 h 200"/>
                <a:gd name="T14" fmla="*/ 1786425142 w 199"/>
                <a:gd name="T15" fmla="*/ 475776068 h 200"/>
                <a:gd name="T16" fmla="*/ 1587934672 w 199"/>
                <a:gd name="T17" fmla="*/ 396477633 h 200"/>
                <a:gd name="T18" fmla="*/ 1587934672 w 199"/>
                <a:gd name="T19" fmla="*/ 171807823 h 200"/>
                <a:gd name="T20" fmla="*/ 1402674475 w 199"/>
                <a:gd name="T21" fmla="*/ 0 h 200"/>
                <a:gd name="T22" fmla="*/ 1230648188 w 199"/>
                <a:gd name="T23" fmla="*/ 0 h 200"/>
                <a:gd name="T24" fmla="*/ 1058621902 w 199"/>
                <a:gd name="T25" fmla="*/ 171807823 h 200"/>
                <a:gd name="T26" fmla="*/ 1058621902 w 199"/>
                <a:gd name="T27" fmla="*/ 396477633 h 200"/>
                <a:gd name="T28" fmla="*/ 846897522 w 199"/>
                <a:gd name="T29" fmla="*/ 475776068 h 200"/>
                <a:gd name="T30" fmla="*/ 688105146 w 199"/>
                <a:gd name="T31" fmla="*/ 317182833 h 200"/>
                <a:gd name="T32" fmla="*/ 436682671 w 199"/>
                <a:gd name="T33" fmla="*/ 317182833 h 200"/>
                <a:gd name="T34" fmla="*/ 317588389 w 199"/>
                <a:gd name="T35" fmla="*/ 436125033 h 200"/>
                <a:gd name="T36" fmla="*/ 317588389 w 199"/>
                <a:gd name="T37" fmla="*/ 687231290 h 200"/>
                <a:gd name="T38" fmla="*/ 476380765 w 199"/>
                <a:gd name="T39" fmla="*/ 845820889 h 200"/>
                <a:gd name="T40" fmla="*/ 383750667 w 199"/>
                <a:gd name="T41" fmla="*/ 1057276111 h 200"/>
                <a:gd name="T42" fmla="*/ 172026286 w 199"/>
                <a:gd name="T43" fmla="*/ 1057276111 h 200"/>
                <a:gd name="T44" fmla="*/ 0 w 199"/>
                <a:gd name="T45" fmla="*/ 1229083934 h 200"/>
                <a:gd name="T46" fmla="*/ 0 w 199"/>
                <a:gd name="T47" fmla="*/ 1414106344 h 200"/>
                <a:gd name="T48" fmla="*/ 172026286 w 199"/>
                <a:gd name="T49" fmla="*/ 1585914167 h 200"/>
                <a:gd name="T50" fmla="*/ 383750667 w 199"/>
                <a:gd name="T51" fmla="*/ 1585914167 h 200"/>
                <a:gd name="T52" fmla="*/ 463146855 w 199"/>
                <a:gd name="T53" fmla="*/ 1784154801 h 200"/>
                <a:gd name="T54" fmla="*/ 317588389 w 199"/>
                <a:gd name="T55" fmla="*/ 1942744400 h 200"/>
                <a:gd name="T56" fmla="*/ 317588389 w 199"/>
                <a:gd name="T57" fmla="*/ 2147483647 h 200"/>
                <a:gd name="T58" fmla="*/ 436682671 w 199"/>
                <a:gd name="T59" fmla="*/ 2147483647 h 200"/>
                <a:gd name="T60" fmla="*/ 688105146 w 199"/>
                <a:gd name="T61" fmla="*/ 2147483647 h 200"/>
                <a:gd name="T62" fmla="*/ 833663611 w 199"/>
                <a:gd name="T63" fmla="*/ 2147483647 h 200"/>
                <a:gd name="T64" fmla="*/ 1058621902 w 199"/>
                <a:gd name="T65" fmla="*/ 2147483647 h 200"/>
                <a:gd name="T66" fmla="*/ 1058621902 w 199"/>
                <a:gd name="T67" fmla="*/ 2147483647 h 200"/>
                <a:gd name="T68" fmla="*/ 1230648188 w 199"/>
                <a:gd name="T69" fmla="*/ 2147483647 h 200"/>
                <a:gd name="T70" fmla="*/ 1402674475 w 199"/>
                <a:gd name="T71" fmla="*/ 2147483647 h 200"/>
                <a:gd name="T72" fmla="*/ 1587934672 w 199"/>
                <a:gd name="T73" fmla="*/ 2147483647 h 200"/>
                <a:gd name="T74" fmla="*/ 1587934672 w 199"/>
                <a:gd name="T75" fmla="*/ 2147483647 h 200"/>
                <a:gd name="T76" fmla="*/ 1786425142 w 199"/>
                <a:gd name="T77" fmla="*/ 2147483647 h 200"/>
                <a:gd name="T78" fmla="*/ 1931987245 w 199"/>
                <a:gd name="T79" fmla="*/ 2147483647 h 200"/>
                <a:gd name="T80" fmla="*/ 2147483647 w 199"/>
                <a:gd name="T81" fmla="*/ 2147483647 h 200"/>
                <a:gd name="T82" fmla="*/ 2147483647 w 199"/>
                <a:gd name="T83" fmla="*/ 2147483647 h 200"/>
                <a:gd name="T84" fmla="*/ 2147483647 w 199"/>
                <a:gd name="T85" fmla="*/ 1942744400 h 200"/>
                <a:gd name="T86" fmla="*/ 2147483647 w 199"/>
                <a:gd name="T87" fmla="*/ 1784154801 h 200"/>
                <a:gd name="T88" fmla="*/ 2147483647 w 199"/>
                <a:gd name="T89" fmla="*/ 1585914167 h 200"/>
                <a:gd name="T90" fmla="*/ 2147483647 w 199"/>
                <a:gd name="T91" fmla="*/ 1585914167 h 200"/>
                <a:gd name="T92" fmla="*/ 2147483647 w 199"/>
                <a:gd name="T93" fmla="*/ 1414106344 h 200"/>
                <a:gd name="T94" fmla="*/ 2147483647 w 199"/>
                <a:gd name="T95" fmla="*/ 1229083934 h 200"/>
                <a:gd name="T96" fmla="*/ 2147483647 w 199"/>
                <a:gd name="T97" fmla="*/ 1057276111 h 200"/>
                <a:gd name="T98" fmla="*/ 1323278287 w 199"/>
                <a:gd name="T99" fmla="*/ 1850235012 h 200"/>
                <a:gd name="T100" fmla="*/ 793965517 w 199"/>
                <a:gd name="T101" fmla="*/ 1321596957 h 200"/>
                <a:gd name="T102" fmla="*/ 1323278287 w 199"/>
                <a:gd name="T103" fmla="*/ 792958901 h 200"/>
                <a:gd name="T104" fmla="*/ 1839357146 w 199"/>
                <a:gd name="T105" fmla="*/ 1321596957 h 200"/>
                <a:gd name="T106" fmla="*/ 1323278287 w 199"/>
                <a:gd name="T107" fmla="*/ 1850235012 h 200"/>
                <a:gd name="T108" fmla="*/ 1323278287 w 199"/>
                <a:gd name="T109" fmla="*/ 1057276111 h 200"/>
                <a:gd name="T110" fmla="*/ 1058621902 w 199"/>
                <a:gd name="T111" fmla="*/ 1321596957 h 200"/>
                <a:gd name="T112" fmla="*/ 1323278287 w 199"/>
                <a:gd name="T113" fmla="*/ 1585914167 h 200"/>
                <a:gd name="T114" fmla="*/ 1587934672 w 199"/>
                <a:gd name="T115" fmla="*/ 1321596957 h 200"/>
                <a:gd name="T116" fmla="*/ 1323278287 w 199"/>
                <a:gd name="T117" fmla="*/ 1057276111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9"/>
                <a:gd name="T178" fmla="*/ 0 h 200"/>
                <a:gd name="T179" fmla="*/ 199 w 199"/>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rgbClr val="3D686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19480" name="灯片编号占位符 4"/>
          <p:cNvSpPr>
            <a:spLocks noChangeArrowheads="1"/>
          </p:cNvSpPr>
          <p:nvPr/>
        </p:nvSpPr>
        <p:spPr bwMode="auto">
          <a:xfrm>
            <a:off x="11757025" y="5892800"/>
            <a:ext cx="4349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fld id="{3C869DA5-11B6-4DBE-880A-A1E459E6FF17}" type="slidenum">
              <a:rPr lang="en-US" altLang="zh-CN">
                <a:solidFill>
                  <a:srgbClr val="000000"/>
                </a:solidFill>
                <a:latin typeface="Calibri" pitchFamily="34" charset="0"/>
                <a:cs typeface="Calibri" pitchFamily="34" charset="0"/>
                <a:sym typeface="Calibri" pitchFamily="34" charset="0"/>
              </a:rPr>
              <a:pPr>
                <a:buFont typeface="Arial" pitchFamily="34" charset="0"/>
                <a:buNone/>
              </a:pPr>
              <a:t>19</a:t>
            </a:fld>
            <a:endParaRPr lang="en-US" altLang="zh-CN">
              <a:latin typeface="Calibri" pitchFamily="34" charset="0"/>
              <a:sym typeface="Calibri" pitchFamily="34" charset="0"/>
            </a:endParaRPr>
          </a:p>
        </p:txBody>
      </p:sp>
      <p:sp>
        <p:nvSpPr>
          <p:cNvPr id="19481" name="矩形 2"/>
          <p:cNvSpPr>
            <a:spLocks noChangeArrowheads="1"/>
          </p:cNvSpPr>
          <p:nvPr/>
        </p:nvSpPr>
        <p:spPr bwMode="auto">
          <a:xfrm>
            <a:off x="2525713" y="2338388"/>
            <a:ext cx="19272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p:txBody>
      </p:sp>
      <p:sp>
        <p:nvSpPr>
          <p:cNvPr id="19482" name="矩形 97"/>
          <p:cNvSpPr>
            <a:spLocks noChangeArrowheads="1"/>
          </p:cNvSpPr>
          <p:nvPr/>
        </p:nvSpPr>
        <p:spPr bwMode="auto">
          <a:xfrm>
            <a:off x="2759075" y="2105025"/>
            <a:ext cx="1416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点击添加标题</a:t>
            </a:r>
            <a:endParaRPr lang="zh-CN" altLang="en-US" sz="1600" b="1">
              <a:solidFill>
                <a:schemeClr val="bg1"/>
              </a:solidFill>
              <a:latin typeface="Calibri" pitchFamily="34" charset="0"/>
              <a:sym typeface="宋体" pitchFamily="2" charset="-122"/>
            </a:endParaRPr>
          </a:p>
        </p:txBody>
      </p:sp>
      <p:sp>
        <p:nvSpPr>
          <p:cNvPr id="19483" name="矩形 98"/>
          <p:cNvSpPr>
            <a:spLocks noChangeArrowheads="1"/>
          </p:cNvSpPr>
          <p:nvPr/>
        </p:nvSpPr>
        <p:spPr bwMode="auto">
          <a:xfrm>
            <a:off x="7661275" y="2311400"/>
            <a:ext cx="19272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p:txBody>
      </p:sp>
      <p:sp>
        <p:nvSpPr>
          <p:cNvPr id="19484" name="矩形 99"/>
          <p:cNvSpPr>
            <a:spLocks noChangeArrowheads="1"/>
          </p:cNvSpPr>
          <p:nvPr/>
        </p:nvSpPr>
        <p:spPr bwMode="auto">
          <a:xfrm>
            <a:off x="7894638" y="2079625"/>
            <a:ext cx="1416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点击添加标题</a:t>
            </a:r>
            <a:endParaRPr lang="zh-CN" altLang="en-US" sz="1600" b="1">
              <a:solidFill>
                <a:schemeClr val="bg1"/>
              </a:solidFill>
              <a:latin typeface="Calibri" pitchFamily="34" charset="0"/>
              <a:sym typeface="宋体" pitchFamily="2" charset="-122"/>
            </a:endParaRPr>
          </a:p>
        </p:txBody>
      </p:sp>
      <p:sp>
        <p:nvSpPr>
          <p:cNvPr id="19485" name="矩形 100"/>
          <p:cNvSpPr>
            <a:spLocks noChangeArrowheads="1"/>
          </p:cNvSpPr>
          <p:nvPr/>
        </p:nvSpPr>
        <p:spPr bwMode="auto">
          <a:xfrm>
            <a:off x="2525713" y="4375150"/>
            <a:ext cx="19272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p:txBody>
      </p:sp>
      <p:sp>
        <p:nvSpPr>
          <p:cNvPr id="19486" name="矩形 101"/>
          <p:cNvSpPr>
            <a:spLocks noChangeArrowheads="1"/>
          </p:cNvSpPr>
          <p:nvPr/>
        </p:nvSpPr>
        <p:spPr bwMode="auto">
          <a:xfrm>
            <a:off x="2759075" y="4141788"/>
            <a:ext cx="14160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点击添加标题</a:t>
            </a:r>
            <a:endParaRPr lang="zh-CN" altLang="en-US" sz="1600" b="1">
              <a:solidFill>
                <a:schemeClr val="bg1"/>
              </a:solidFill>
              <a:latin typeface="Calibri" pitchFamily="34" charset="0"/>
              <a:sym typeface="宋体" pitchFamily="2" charset="-122"/>
            </a:endParaRPr>
          </a:p>
        </p:txBody>
      </p:sp>
      <p:sp>
        <p:nvSpPr>
          <p:cNvPr id="19487" name="矩形 102"/>
          <p:cNvSpPr>
            <a:spLocks noChangeArrowheads="1"/>
          </p:cNvSpPr>
          <p:nvPr/>
        </p:nvSpPr>
        <p:spPr bwMode="auto">
          <a:xfrm>
            <a:off x="7851775" y="4373563"/>
            <a:ext cx="19272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chemeClr val="bg1"/>
                </a:solidFill>
                <a:latin typeface="微软雅黑" pitchFamily="34" charset="-122"/>
                <a:ea typeface="微软雅黑" pitchFamily="34" charset="-122"/>
                <a:sym typeface="微软雅黑" pitchFamily="34" charset="-122"/>
              </a:rPr>
              <a:t>这里输入简单的文字概述</a:t>
            </a:r>
            <a:endParaRPr lang="en-US" sz="1200">
              <a:solidFill>
                <a:schemeClr val="bg1"/>
              </a:solidFill>
              <a:latin typeface="微软雅黑" pitchFamily="34" charset="-122"/>
              <a:ea typeface="微软雅黑" pitchFamily="34" charset="-122"/>
              <a:sym typeface="微软雅黑" pitchFamily="34" charset="-122"/>
            </a:endParaRPr>
          </a:p>
        </p:txBody>
      </p:sp>
      <p:sp>
        <p:nvSpPr>
          <p:cNvPr id="19488" name="矩形 103"/>
          <p:cNvSpPr>
            <a:spLocks noChangeArrowheads="1"/>
          </p:cNvSpPr>
          <p:nvPr/>
        </p:nvSpPr>
        <p:spPr bwMode="auto">
          <a:xfrm>
            <a:off x="8085138" y="4140200"/>
            <a:ext cx="14160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点击添加标题</a:t>
            </a:r>
            <a:endParaRPr lang="zh-CN" altLang="en-US" sz="1600" b="1">
              <a:solidFill>
                <a:schemeClr val="bg1"/>
              </a:solidFill>
              <a:latin typeface="Calibri" pitchFamily="34" charset="0"/>
              <a:sym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2538"/>
                                        </p:tgtEl>
                                        <p:attrNameLst>
                                          <p:attrName>style.visibility</p:attrName>
                                        </p:attrNameLst>
                                      </p:cBhvr>
                                      <p:to>
                                        <p:strVal val="visible"/>
                                      </p:to>
                                    </p:set>
                                    <p:anim calcmode="lin" valueType="num">
                                      <p:cBhvr>
                                        <p:cTn id="7" dur="500" fill="hold"/>
                                        <p:tgtEl>
                                          <p:spTgt spid="22538"/>
                                        </p:tgtEl>
                                        <p:attrNameLst>
                                          <p:attrName>ppt_w</p:attrName>
                                        </p:attrNameLst>
                                      </p:cBhvr>
                                      <p:tavLst>
                                        <p:tav tm="0">
                                          <p:val>
                                            <p:fltVal val="0"/>
                                          </p:val>
                                        </p:tav>
                                        <p:tav tm="100000">
                                          <p:val>
                                            <p:strVal val="#ppt_w"/>
                                          </p:val>
                                        </p:tav>
                                      </p:tavLst>
                                    </p:anim>
                                    <p:anim calcmode="lin" valueType="num">
                                      <p:cBhvr>
                                        <p:cTn id="8" dur="500" fill="hold"/>
                                        <p:tgtEl>
                                          <p:spTgt spid="22538"/>
                                        </p:tgtEl>
                                        <p:attrNameLst>
                                          <p:attrName>ppt_h</p:attrName>
                                        </p:attrNameLst>
                                      </p:cBhvr>
                                      <p:tavLst>
                                        <p:tav tm="0">
                                          <p:val>
                                            <p:fltVal val="0"/>
                                          </p:val>
                                        </p:tav>
                                        <p:tav tm="100000">
                                          <p:val>
                                            <p:strVal val="#ppt_h"/>
                                          </p:val>
                                        </p:tav>
                                      </p:tavLst>
                                    </p:anim>
                                    <p:animEffect>
                                      <p:cBhvr>
                                        <p:cTn id="9" dur="500"/>
                                        <p:tgtEl>
                                          <p:spTgt spid="22538"/>
                                        </p:tgtEl>
                                      </p:cBhvr>
                                    </p:animEffect>
                                  </p:childTnLst>
                                </p:cTn>
                              </p:par>
                            </p:childTnLst>
                          </p:cTn>
                        </p:par>
                        <p:par>
                          <p:cTn id="10" fill="hold" nodeType="afterGroup">
                            <p:stCondLst>
                              <p:cond delay="500"/>
                            </p:stCondLst>
                            <p:childTnLst>
                              <p:par>
                                <p:cTn id="11" presetID="10" presetClass="entr" presetSubtype="0" fill="hold" nodeType="afterEffect">
                                  <p:stCondLst>
                                    <p:cond delay="0"/>
                                  </p:stCondLst>
                                  <p:childTnLst>
                                    <p:set>
                                      <p:cBhvr>
                                        <p:cTn id="12" dur="1" fill="hold">
                                          <p:stCondLst>
                                            <p:cond delay="0"/>
                                          </p:stCondLst>
                                        </p:cTn>
                                        <p:tgtEl>
                                          <p:spTgt spid="22561"/>
                                        </p:tgtEl>
                                        <p:attrNameLst>
                                          <p:attrName>style.visibility</p:attrName>
                                        </p:attrNameLst>
                                      </p:cBhvr>
                                      <p:to>
                                        <p:strVal val="visible"/>
                                      </p:to>
                                    </p:set>
                                    <p:animEffect>
                                      <p:cBhvr>
                                        <p:cTn id="13" dur="500"/>
                                        <p:tgtEl>
                                          <p:spTgt spid="22561"/>
                                        </p:tgtEl>
                                      </p:cBhvr>
                                    </p:animEffect>
                                  </p:childTnLst>
                                </p:cTn>
                              </p:par>
                            </p:childTnLst>
                          </p:cTn>
                        </p:par>
                        <p:par>
                          <p:cTn id="14" fill="hold" nodeType="afterGroup">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2550"/>
                                        </p:tgtEl>
                                        <p:attrNameLst>
                                          <p:attrName>style.visibility</p:attrName>
                                        </p:attrNameLst>
                                      </p:cBhvr>
                                      <p:to>
                                        <p:strVal val="visible"/>
                                      </p:to>
                                    </p:set>
                                    <p:animEffect>
                                      <p:cBhvr>
                                        <p:cTn id="17" dur="500"/>
                                        <p:tgtEl>
                                          <p:spTgt spid="22550"/>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2551"/>
                                        </p:tgtEl>
                                        <p:attrNameLst>
                                          <p:attrName>style.visibility</p:attrName>
                                        </p:attrNameLst>
                                      </p:cBhvr>
                                      <p:to>
                                        <p:strVal val="visible"/>
                                      </p:to>
                                    </p:set>
                                    <p:animEffect>
                                      <p:cBhvr>
                                        <p:cTn id="20" dur="500"/>
                                        <p:tgtEl>
                                          <p:spTgt spid="2255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2553"/>
                                        </p:tgtEl>
                                        <p:attrNameLst>
                                          <p:attrName>style.visibility</p:attrName>
                                        </p:attrNameLst>
                                      </p:cBhvr>
                                      <p:to>
                                        <p:strVal val="visible"/>
                                      </p:to>
                                    </p:set>
                                    <p:animEffect>
                                      <p:cBhvr>
                                        <p:cTn id="23" dur="500"/>
                                        <p:tgtEl>
                                          <p:spTgt spid="2255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2554"/>
                                        </p:tgtEl>
                                        <p:attrNameLst>
                                          <p:attrName>style.visibility</p:attrName>
                                        </p:attrNameLst>
                                      </p:cBhvr>
                                      <p:to>
                                        <p:strVal val="visible"/>
                                      </p:to>
                                    </p:set>
                                    <p:animEffect>
                                      <p:cBhvr>
                                        <p:cTn id="26" dur="500"/>
                                        <p:tgtEl>
                                          <p:spTgt spid="22554"/>
                                        </p:tgtEl>
                                      </p:cBhvr>
                                    </p:animEffect>
                                  </p:childTnLst>
                                </p:cTn>
                              </p:par>
                            </p:childTnLst>
                          </p:cTn>
                        </p:par>
                        <p:par>
                          <p:cTn id="27" fill="hold" nodeType="afterGroup">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22555"/>
                                        </p:tgtEl>
                                        <p:attrNameLst>
                                          <p:attrName>style.visibility</p:attrName>
                                        </p:attrNameLst>
                                      </p:cBhvr>
                                      <p:to>
                                        <p:strVal val="visible"/>
                                      </p:to>
                                    </p:set>
                                    <p:animEffect>
                                      <p:cBhvr>
                                        <p:cTn id="30" dur="500"/>
                                        <p:tgtEl>
                                          <p:spTgt spid="2255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2556"/>
                                        </p:tgtEl>
                                        <p:attrNameLst>
                                          <p:attrName>style.visibility</p:attrName>
                                        </p:attrNameLst>
                                      </p:cBhvr>
                                      <p:to>
                                        <p:strVal val="visible"/>
                                      </p:to>
                                    </p:set>
                                    <p:animEffect>
                                      <p:cBhvr>
                                        <p:cTn id="33" dur="500"/>
                                        <p:tgtEl>
                                          <p:spTgt spid="22556"/>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22552"/>
                                        </p:tgtEl>
                                        <p:attrNameLst>
                                          <p:attrName>style.visibility</p:attrName>
                                        </p:attrNameLst>
                                      </p:cBhvr>
                                      <p:to>
                                        <p:strVal val="visible"/>
                                      </p:to>
                                    </p:set>
                                    <p:animEffect>
                                      <p:cBhvr>
                                        <p:cTn id="36" dur="500"/>
                                        <p:tgtEl>
                                          <p:spTgt spid="22552"/>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2549"/>
                                        </p:tgtEl>
                                        <p:attrNameLst>
                                          <p:attrName>style.visibility</p:attrName>
                                        </p:attrNameLst>
                                      </p:cBhvr>
                                      <p:to>
                                        <p:strVal val="visible"/>
                                      </p:to>
                                    </p:set>
                                    <p:animEffect>
                                      <p:cBhvr>
                                        <p:cTn id="39" dur="500"/>
                                        <p:tgtEl>
                                          <p:spTgt spid="22549"/>
                                        </p:tgtEl>
                                      </p:cBhvr>
                                    </p:animEffect>
                                  </p:childTnLst>
                                </p:cTn>
                              </p:par>
                            </p:childTnLst>
                          </p:cTn>
                        </p:par>
                        <p:par>
                          <p:cTn id="40" fill="hold" nodeType="afterGroup">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22559"/>
                                        </p:tgtEl>
                                        <p:attrNameLst>
                                          <p:attrName>style.visibility</p:attrName>
                                        </p:attrNameLst>
                                      </p:cBhvr>
                                      <p:to>
                                        <p:strVal val="visible"/>
                                      </p:to>
                                    </p:set>
                                    <p:animEffect>
                                      <p:cBhvr>
                                        <p:cTn id="43" dur="500"/>
                                        <p:tgtEl>
                                          <p:spTgt spid="2255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2557"/>
                                        </p:tgtEl>
                                        <p:attrNameLst>
                                          <p:attrName>style.visibility</p:attrName>
                                        </p:attrNameLst>
                                      </p:cBhvr>
                                      <p:to>
                                        <p:strVal val="visible"/>
                                      </p:to>
                                    </p:set>
                                    <p:animEffect>
                                      <p:cBhvr>
                                        <p:cTn id="46" dur="500"/>
                                        <p:tgtEl>
                                          <p:spTgt spid="2255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2560"/>
                                        </p:tgtEl>
                                        <p:attrNameLst>
                                          <p:attrName>style.visibility</p:attrName>
                                        </p:attrNameLst>
                                      </p:cBhvr>
                                      <p:to>
                                        <p:strVal val="visible"/>
                                      </p:to>
                                    </p:set>
                                    <p:animEffect>
                                      <p:cBhvr>
                                        <p:cTn id="49" dur="500"/>
                                        <p:tgtEl>
                                          <p:spTgt spid="2256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2558"/>
                                        </p:tgtEl>
                                        <p:attrNameLst>
                                          <p:attrName>style.visibility</p:attrName>
                                        </p:attrNameLst>
                                      </p:cBhvr>
                                      <p:to>
                                        <p:strVal val="visible"/>
                                      </p:to>
                                    </p:set>
                                    <p:animEffect>
                                      <p:cBhvr>
                                        <p:cTn id="52" dur="500"/>
                                        <p:tgtEl>
                                          <p:spTgt spid="22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9" grpId="0" animBg="1"/>
      <p:bldP spid="22550" grpId="0" animBg="1"/>
      <p:bldP spid="22551" grpId="0" animBg="1"/>
      <p:bldP spid="22552" grpId="0" animBg="1"/>
      <p:bldP spid="22553" grpId="0" animBg="1"/>
      <p:bldP spid="22554" grpId="0" animBg="1"/>
      <p:bldP spid="22555" grpId="0" animBg="1"/>
      <p:bldP spid="22556" grpId="0" animBg="1"/>
      <p:bldP spid="22557" grpId="0" animBg="1"/>
      <p:bldP spid="22558" grpId="0" animBg="1"/>
      <p:bldP spid="22559" grpId="0" animBg="1"/>
      <p:bldP spid="2256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51"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52" name="矩形 3"/>
          <p:cNvSpPr>
            <a:spLocks noChangeArrowheads="1"/>
          </p:cNvSpPr>
          <p:nvPr/>
        </p:nvSpPr>
        <p:spPr bwMode="auto">
          <a:xfrm>
            <a:off x="0" y="0"/>
            <a:ext cx="12192000" cy="2117725"/>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53" name="矩形 4"/>
          <p:cNvSpPr>
            <a:spLocks noChangeArrowheads="1"/>
          </p:cNvSpPr>
          <p:nvPr/>
        </p:nvSpPr>
        <p:spPr bwMode="auto">
          <a:xfrm>
            <a:off x="0" y="4740275"/>
            <a:ext cx="12192000" cy="2117725"/>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54" name="矩形 10"/>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55" name="文本框 1"/>
          <p:cNvSpPr>
            <a:spLocks noChangeArrowheads="1"/>
          </p:cNvSpPr>
          <p:nvPr/>
        </p:nvSpPr>
        <p:spPr bwMode="auto">
          <a:xfrm>
            <a:off x="404813" y="319088"/>
            <a:ext cx="4560887"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8000">
                <a:solidFill>
                  <a:srgbClr val="3D6869"/>
                </a:solidFill>
                <a:latin typeface="Broadway" pitchFamily="82" charset="0"/>
                <a:sym typeface="Broadway" pitchFamily="82" charset="0"/>
              </a:rPr>
              <a:t>Content</a:t>
            </a:r>
            <a:endParaRPr lang="zh-CN" altLang="en-US" sz="8000">
              <a:solidFill>
                <a:srgbClr val="3D6869"/>
              </a:solidFill>
              <a:latin typeface="Broadway" pitchFamily="82" charset="0"/>
              <a:sym typeface="Broadway" pitchFamily="82" charset="0"/>
            </a:endParaRPr>
          </a:p>
        </p:txBody>
      </p:sp>
      <p:grpSp>
        <p:nvGrpSpPr>
          <p:cNvPr id="5128" name="组合 6"/>
          <p:cNvGrpSpPr>
            <a:grpSpLocks/>
          </p:cNvGrpSpPr>
          <p:nvPr/>
        </p:nvGrpSpPr>
        <p:grpSpPr bwMode="auto">
          <a:xfrm>
            <a:off x="1811338" y="2641600"/>
            <a:ext cx="1533525" cy="1533525"/>
            <a:chOff x="0" y="0"/>
            <a:chExt cx="1141228" cy="1141228"/>
          </a:xfrm>
        </p:grpSpPr>
        <p:sp>
          <p:nvSpPr>
            <p:cNvPr id="2076" name="椭圆 7"/>
            <p:cNvSpPr>
              <a:spLocks noChangeArrowheads="1"/>
            </p:cNvSpPr>
            <p:nvPr/>
          </p:nvSpPr>
          <p:spPr bwMode="auto">
            <a:xfrm>
              <a:off x="0" y="0"/>
              <a:ext cx="1141228" cy="1141228"/>
            </a:xfrm>
            <a:prstGeom prst="ellipse">
              <a:avLst/>
            </a:prstGeom>
            <a:solidFill>
              <a:srgbClr val="FF4664"/>
            </a:solidFill>
            <a:ln w="12700">
              <a:solidFill>
                <a:schemeClr val="bg1"/>
              </a:solidFill>
              <a:bevel/>
              <a:headEnd/>
              <a:tailEnd/>
            </a:ln>
          </p:spPr>
          <p:txBody>
            <a:bodyPr anchor="ctr"/>
            <a:lstStyle/>
            <a:p>
              <a:pPr algn="ctr">
                <a:buFont typeface="Arial" pitchFamily="34" charset="0"/>
                <a:buNone/>
              </a:pPr>
              <a:endParaRPr lang="zh-CN" altLang="zh-CN">
                <a:latin typeface="宋体" pitchFamily="2" charset="-122"/>
                <a:sym typeface="宋体" pitchFamily="2" charset="-122"/>
              </a:endParaRPr>
            </a:p>
          </p:txBody>
        </p:sp>
        <p:sp>
          <p:nvSpPr>
            <p:cNvPr id="2077" name="Freeform 5"/>
            <p:cNvSpPr>
              <a:spLocks noEditPoints="1" noChangeArrowheads="1"/>
            </p:cNvSpPr>
            <p:nvPr/>
          </p:nvSpPr>
          <p:spPr bwMode="auto">
            <a:xfrm>
              <a:off x="276183" y="276183"/>
              <a:ext cx="588861" cy="588861"/>
            </a:xfrm>
            <a:custGeom>
              <a:avLst/>
              <a:gdLst>
                <a:gd name="T0" fmla="*/ 1682921226 w 203"/>
                <a:gd name="T1" fmla="*/ 16664189 h 204"/>
                <a:gd name="T2" fmla="*/ 1346336401 w 203"/>
                <a:gd name="T3" fmla="*/ 208306692 h 204"/>
                <a:gd name="T4" fmla="*/ 833046863 w 203"/>
                <a:gd name="T5" fmla="*/ 624922963 h 204"/>
                <a:gd name="T6" fmla="*/ 706827553 w 203"/>
                <a:gd name="T7" fmla="*/ 666584879 h 204"/>
                <a:gd name="T8" fmla="*/ 639508848 w 203"/>
                <a:gd name="T9" fmla="*/ 791567740 h 204"/>
                <a:gd name="T10" fmla="*/ 572193043 w 203"/>
                <a:gd name="T11" fmla="*/ 849896731 h 204"/>
                <a:gd name="T12" fmla="*/ 841459163 w 203"/>
                <a:gd name="T13" fmla="*/ 1116529528 h 204"/>
                <a:gd name="T14" fmla="*/ 900362667 w 203"/>
                <a:gd name="T15" fmla="*/ 1041539234 h 204"/>
                <a:gd name="T16" fmla="*/ 1026581977 w 203"/>
                <a:gd name="T17" fmla="*/ 983213129 h 204"/>
                <a:gd name="T18" fmla="*/ 1051824679 w 203"/>
                <a:gd name="T19" fmla="*/ 866560920 h 204"/>
                <a:gd name="T20" fmla="*/ 1455725309 w 203"/>
                <a:gd name="T21" fmla="*/ 391618544 h 204"/>
                <a:gd name="T22" fmla="*/ 1682921226 w 203"/>
                <a:gd name="T23" fmla="*/ 16664189 h 204"/>
                <a:gd name="T24" fmla="*/ 277681321 w 203"/>
                <a:gd name="T25" fmla="*/ 1174855632 h 204"/>
                <a:gd name="T26" fmla="*/ 0 w 203"/>
                <a:gd name="T27" fmla="*/ 1391495862 h 204"/>
                <a:gd name="T28" fmla="*/ 799386059 w 203"/>
                <a:gd name="T29" fmla="*/ 1158191444 h 204"/>
                <a:gd name="T30" fmla="*/ 546950341 w 203"/>
                <a:gd name="T31" fmla="*/ 908222836 h 204"/>
                <a:gd name="T32" fmla="*/ 277681321 w 203"/>
                <a:gd name="T33" fmla="*/ 1174855632 h 20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3"/>
                <a:gd name="T52" fmla="*/ 0 h 204"/>
                <a:gd name="T53" fmla="*/ 203 w 203"/>
                <a:gd name="T54" fmla="*/ 204 h 20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3" h="204">
                  <a:moveTo>
                    <a:pt x="200" y="2"/>
                  </a:moveTo>
                  <a:cubicBezTo>
                    <a:pt x="200" y="2"/>
                    <a:pt x="195" y="0"/>
                    <a:pt x="160" y="25"/>
                  </a:cubicBezTo>
                  <a:cubicBezTo>
                    <a:pt x="160" y="25"/>
                    <a:pt x="124" y="54"/>
                    <a:pt x="99" y="75"/>
                  </a:cubicBezTo>
                  <a:cubicBezTo>
                    <a:pt x="89" y="72"/>
                    <a:pt x="84" y="80"/>
                    <a:pt x="84" y="80"/>
                  </a:cubicBezTo>
                  <a:cubicBezTo>
                    <a:pt x="74" y="88"/>
                    <a:pt x="78" y="94"/>
                    <a:pt x="76" y="95"/>
                  </a:cubicBezTo>
                  <a:cubicBezTo>
                    <a:pt x="71" y="99"/>
                    <a:pt x="68" y="102"/>
                    <a:pt x="68" y="102"/>
                  </a:cubicBezTo>
                  <a:cubicBezTo>
                    <a:pt x="100" y="134"/>
                    <a:pt x="100" y="134"/>
                    <a:pt x="100" y="134"/>
                  </a:cubicBezTo>
                  <a:cubicBezTo>
                    <a:pt x="100" y="134"/>
                    <a:pt x="102" y="132"/>
                    <a:pt x="107" y="125"/>
                  </a:cubicBezTo>
                  <a:cubicBezTo>
                    <a:pt x="115" y="125"/>
                    <a:pt x="122" y="118"/>
                    <a:pt x="122" y="118"/>
                  </a:cubicBezTo>
                  <a:cubicBezTo>
                    <a:pt x="122" y="118"/>
                    <a:pt x="128" y="107"/>
                    <a:pt x="125" y="104"/>
                  </a:cubicBezTo>
                  <a:cubicBezTo>
                    <a:pt x="146" y="79"/>
                    <a:pt x="173" y="47"/>
                    <a:pt x="173" y="47"/>
                  </a:cubicBezTo>
                  <a:cubicBezTo>
                    <a:pt x="184" y="33"/>
                    <a:pt x="203" y="2"/>
                    <a:pt x="200" y="2"/>
                  </a:cubicBezTo>
                  <a:close/>
                  <a:moveTo>
                    <a:pt x="33" y="141"/>
                  </a:moveTo>
                  <a:cubicBezTo>
                    <a:pt x="33" y="171"/>
                    <a:pt x="0" y="167"/>
                    <a:pt x="0" y="167"/>
                  </a:cubicBezTo>
                  <a:cubicBezTo>
                    <a:pt x="0" y="167"/>
                    <a:pt x="67" y="204"/>
                    <a:pt x="95" y="139"/>
                  </a:cubicBezTo>
                  <a:cubicBezTo>
                    <a:pt x="65" y="109"/>
                    <a:pt x="65" y="109"/>
                    <a:pt x="65" y="109"/>
                  </a:cubicBezTo>
                  <a:cubicBezTo>
                    <a:pt x="65" y="109"/>
                    <a:pt x="33" y="111"/>
                    <a:pt x="33" y="141"/>
                  </a:cubicBezTo>
                  <a:close/>
                </a:path>
              </a:pathLst>
            </a:custGeom>
            <a:solidFill>
              <a:schemeClr val="bg1"/>
            </a:solidFill>
            <a:ln w="9525" cmpd="sng">
              <a:solidFill>
                <a:schemeClr val="bg1"/>
              </a:solidFill>
              <a:bevel/>
              <a:headEnd/>
              <a:tailEnd/>
            </a:ln>
          </p:spPr>
          <p:txBody>
            <a:bodyPr/>
            <a:lstStyle/>
            <a:p>
              <a:endParaRPr lang="zh-CN" altLang="en-US"/>
            </a:p>
          </p:txBody>
        </p:sp>
      </p:grpSp>
      <p:grpSp>
        <p:nvGrpSpPr>
          <p:cNvPr id="5131" name="组合 9"/>
          <p:cNvGrpSpPr>
            <a:grpSpLocks/>
          </p:cNvGrpSpPr>
          <p:nvPr/>
        </p:nvGrpSpPr>
        <p:grpSpPr bwMode="auto">
          <a:xfrm>
            <a:off x="6397625" y="2655888"/>
            <a:ext cx="1533525" cy="1533525"/>
            <a:chOff x="0" y="0"/>
            <a:chExt cx="1141228" cy="1141228"/>
          </a:xfrm>
        </p:grpSpPr>
        <p:sp>
          <p:nvSpPr>
            <p:cNvPr id="2074" name="椭圆 10"/>
            <p:cNvSpPr>
              <a:spLocks noChangeArrowheads="1"/>
            </p:cNvSpPr>
            <p:nvPr/>
          </p:nvSpPr>
          <p:spPr bwMode="auto">
            <a:xfrm>
              <a:off x="0" y="0"/>
              <a:ext cx="1141228" cy="1141228"/>
            </a:xfrm>
            <a:prstGeom prst="ellipse">
              <a:avLst/>
            </a:prstGeom>
            <a:solidFill>
              <a:srgbClr val="FFA146"/>
            </a:solidFill>
            <a:ln w="12700">
              <a:solidFill>
                <a:schemeClr val="bg1"/>
              </a:solidFill>
              <a:bevel/>
              <a:headEnd/>
              <a:tailEnd/>
            </a:ln>
          </p:spPr>
          <p:txBody>
            <a:bodyPr anchor="ctr"/>
            <a:lstStyle/>
            <a:p>
              <a:pPr algn="ctr">
                <a:buFont typeface="Arial" pitchFamily="34" charset="0"/>
                <a:buNone/>
              </a:pPr>
              <a:endParaRPr lang="zh-CN" altLang="zh-CN">
                <a:latin typeface="宋体" pitchFamily="2" charset="-122"/>
                <a:sym typeface="宋体" pitchFamily="2" charset="-122"/>
              </a:endParaRPr>
            </a:p>
          </p:txBody>
        </p:sp>
        <p:sp>
          <p:nvSpPr>
            <p:cNvPr id="2075" name="Freeform 9"/>
            <p:cNvSpPr>
              <a:spLocks noEditPoints="1" noChangeArrowheads="1"/>
            </p:cNvSpPr>
            <p:nvPr/>
          </p:nvSpPr>
          <p:spPr bwMode="auto">
            <a:xfrm>
              <a:off x="258254" y="256885"/>
              <a:ext cx="624720" cy="627460"/>
            </a:xfrm>
            <a:custGeom>
              <a:avLst/>
              <a:gdLst>
                <a:gd name="T0" fmla="*/ 1833063470 w 199"/>
                <a:gd name="T1" fmla="*/ 787412103 h 200"/>
                <a:gd name="T2" fmla="*/ 1675379747 w 199"/>
                <a:gd name="T3" fmla="*/ 787412103 h 200"/>
                <a:gd name="T4" fmla="*/ 1606393707 w 199"/>
                <a:gd name="T5" fmla="*/ 629929055 h 200"/>
                <a:gd name="T6" fmla="*/ 1724657284 w 199"/>
                <a:gd name="T7" fmla="*/ 511819122 h 200"/>
                <a:gd name="T8" fmla="*/ 1724657284 w 199"/>
                <a:gd name="T9" fmla="*/ 324807806 h 200"/>
                <a:gd name="T10" fmla="*/ 1626105349 w 199"/>
                <a:gd name="T11" fmla="*/ 236223004 h 200"/>
                <a:gd name="T12" fmla="*/ 1438855732 w 199"/>
                <a:gd name="T13" fmla="*/ 236223004 h 200"/>
                <a:gd name="T14" fmla="*/ 1330449546 w 199"/>
                <a:gd name="T15" fmla="*/ 354336074 h 200"/>
                <a:gd name="T16" fmla="*/ 1182623214 w 199"/>
                <a:gd name="T17" fmla="*/ 295279539 h 200"/>
                <a:gd name="T18" fmla="*/ 1182623214 w 199"/>
                <a:gd name="T19" fmla="*/ 127954781 h 200"/>
                <a:gd name="T20" fmla="*/ 1044647994 w 199"/>
                <a:gd name="T21" fmla="*/ 0 h 200"/>
                <a:gd name="T22" fmla="*/ 916533305 w 199"/>
                <a:gd name="T23" fmla="*/ 0 h 200"/>
                <a:gd name="T24" fmla="*/ 788415476 w 199"/>
                <a:gd name="T25" fmla="*/ 127954781 h 200"/>
                <a:gd name="T26" fmla="*/ 788415476 w 199"/>
                <a:gd name="T27" fmla="*/ 295279539 h 200"/>
                <a:gd name="T28" fmla="*/ 630731753 w 199"/>
                <a:gd name="T29" fmla="*/ 354336074 h 200"/>
                <a:gd name="T30" fmla="*/ 512468176 w 199"/>
                <a:gd name="T31" fmla="*/ 236223004 h 200"/>
                <a:gd name="T32" fmla="*/ 325221698 w 199"/>
                <a:gd name="T33" fmla="*/ 236223004 h 200"/>
                <a:gd name="T34" fmla="*/ 236524015 w 199"/>
                <a:gd name="T35" fmla="*/ 324807806 h 200"/>
                <a:gd name="T36" fmla="*/ 236524015 w 199"/>
                <a:gd name="T37" fmla="*/ 511819122 h 200"/>
                <a:gd name="T38" fmla="*/ 354787592 w 199"/>
                <a:gd name="T39" fmla="*/ 629929055 h 200"/>
                <a:gd name="T40" fmla="*/ 285801552 w 199"/>
                <a:gd name="T41" fmla="*/ 787412103 h 200"/>
                <a:gd name="T42" fmla="*/ 128117829 w 199"/>
                <a:gd name="T43" fmla="*/ 787412103 h 200"/>
                <a:gd name="T44" fmla="*/ 0 w 199"/>
                <a:gd name="T45" fmla="*/ 915366884 h 200"/>
                <a:gd name="T46" fmla="*/ 0 w 199"/>
                <a:gd name="T47" fmla="*/ 1053163374 h 200"/>
                <a:gd name="T48" fmla="*/ 128117829 w 199"/>
                <a:gd name="T49" fmla="*/ 1181118155 h 200"/>
                <a:gd name="T50" fmla="*/ 285801552 w 199"/>
                <a:gd name="T51" fmla="*/ 1181118155 h 200"/>
                <a:gd name="T52" fmla="*/ 344930201 w 199"/>
                <a:gd name="T53" fmla="*/ 1328759493 h 200"/>
                <a:gd name="T54" fmla="*/ 236524015 w 199"/>
                <a:gd name="T55" fmla="*/ 1446869426 h 200"/>
                <a:gd name="T56" fmla="*/ 236524015 w 199"/>
                <a:gd name="T57" fmla="*/ 1633880742 h 200"/>
                <a:gd name="T58" fmla="*/ 325221698 w 199"/>
                <a:gd name="T59" fmla="*/ 1722465544 h 200"/>
                <a:gd name="T60" fmla="*/ 512468176 w 199"/>
                <a:gd name="T61" fmla="*/ 1722465544 h 200"/>
                <a:gd name="T62" fmla="*/ 620877501 w 199"/>
                <a:gd name="T63" fmla="*/ 1604352474 h 200"/>
                <a:gd name="T64" fmla="*/ 788415476 w 199"/>
                <a:gd name="T65" fmla="*/ 1673250719 h 200"/>
                <a:gd name="T66" fmla="*/ 788415476 w 199"/>
                <a:gd name="T67" fmla="*/ 1830733767 h 200"/>
                <a:gd name="T68" fmla="*/ 916533305 w 199"/>
                <a:gd name="T69" fmla="*/ 1968530258 h 200"/>
                <a:gd name="T70" fmla="*/ 1044647994 w 199"/>
                <a:gd name="T71" fmla="*/ 1968530258 h 200"/>
                <a:gd name="T72" fmla="*/ 1182623214 w 199"/>
                <a:gd name="T73" fmla="*/ 1830733767 h 200"/>
                <a:gd name="T74" fmla="*/ 1182623214 w 199"/>
                <a:gd name="T75" fmla="*/ 1673250719 h 200"/>
                <a:gd name="T76" fmla="*/ 1330449546 w 199"/>
                <a:gd name="T77" fmla="*/ 1614194184 h 200"/>
                <a:gd name="T78" fmla="*/ 1438855732 w 199"/>
                <a:gd name="T79" fmla="*/ 1722465544 h 200"/>
                <a:gd name="T80" fmla="*/ 1626105349 w 199"/>
                <a:gd name="T81" fmla="*/ 1722465544 h 200"/>
                <a:gd name="T82" fmla="*/ 1724657284 w 199"/>
                <a:gd name="T83" fmla="*/ 1633880742 h 200"/>
                <a:gd name="T84" fmla="*/ 1724657284 w 199"/>
                <a:gd name="T85" fmla="*/ 1446869426 h 200"/>
                <a:gd name="T86" fmla="*/ 1606393707 w 199"/>
                <a:gd name="T87" fmla="*/ 1328759493 h 200"/>
                <a:gd name="T88" fmla="*/ 1675379747 w 199"/>
                <a:gd name="T89" fmla="*/ 1181118155 h 200"/>
                <a:gd name="T90" fmla="*/ 1833063470 w 199"/>
                <a:gd name="T91" fmla="*/ 1181118155 h 200"/>
                <a:gd name="T92" fmla="*/ 1961181298 w 199"/>
                <a:gd name="T93" fmla="*/ 1053163374 h 200"/>
                <a:gd name="T94" fmla="*/ 1961181298 w 199"/>
                <a:gd name="T95" fmla="*/ 915366884 h 200"/>
                <a:gd name="T96" fmla="*/ 1833063470 w 199"/>
                <a:gd name="T97" fmla="*/ 787412103 h 200"/>
                <a:gd name="T98" fmla="*/ 985519345 w 199"/>
                <a:gd name="T99" fmla="*/ 1377971181 h 200"/>
                <a:gd name="T100" fmla="*/ 591311607 w 199"/>
                <a:gd name="T101" fmla="*/ 984265129 h 200"/>
                <a:gd name="T102" fmla="*/ 985519345 w 199"/>
                <a:gd name="T103" fmla="*/ 590559077 h 200"/>
                <a:gd name="T104" fmla="*/ 1369869692 w 199"/>
                <a:gd name="T105" fmla="*/ 984265129 h 200"/>
                <a:gd name="T106" fmla="*/ 985519345 w 199"/>
                <a:gd name="T107" fmla="*/ 1377971181 h 200"/>
                <a:gd name="T108" fmla="*/ 985519345 w 199"/>
                <a:gd name="T109" fmla="*/ 787412103 h 200"/>
                <a:gd name="T110" fmla="*/ 788415476 w 199"/>
                <a:gd name="T111" fmla="*/ 984265129 h 200"/>
                <a:gd name="T112" fmla="*/ 985519345 w 199"/>
                <a:gd name="T113" fmla="*/ 1181118155 h 200"/>
                <a:gd name="T114" fmla="*/ 1182623214 w 199"/>
                <a:gd name="T115" fmla="*/ 984265129 h 200"/>
                <a:gd name="T116" fmla="*/ 985519345 w 199"/>
                <a:gd name="T117" fmla="*/ 787412103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9"/>
                <a:gd name="T178" fmla="*/ 0 h 200"/>
                <a:gd name="T179" fmla="*/ 199 w 199"/>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w="9525" cmpd="sng">
              <a:solidFill>
                <a:schemeClr val="bg1"/>
              </a:solidFill>
              <a:bevel/>
              <a:headEnd/>
              <a:tailEnd/>
            </a:ln>
          </p:spPr>
          <p:txBody>
            <a:bodyPr/>
            <a:lstStyle/>
            <a:p>
              <a:endParaRPr lang="zh-CN" altLang="en-US"/>
            </a:p>
          </p:txBody>
        </p:sp>
      </p:grpSp>
      <p:grpSp>
        <p:nvGrpSpPr>
          <p:cNvPr id="5134" name="组合 12"/>
          <p:cNvGrpSpPr>
            <a:grpSpLocks/>
          </p:cNvGrpSpPr>
          <p:nvPr/>
        </p:nvGrpSpPr>
        <p:grpSpPr bwMode="auto">
          <a:xfrm>
            <a:off x="4140200" y="2616200"/>
            <a:ext cx="1533525" cy="1533525"/>
            <a:chOff x="0" y="0"/>
            <a:chExt cx="1141228" cy="1141228"/>
          </a:xfrm>
        </p:grpSpPr>
        <p:sp>
          <p:nvSpPr>
            <p:cNvPr id="2072" name="椭圆 13"/>
            <p:cNvSpPr>
              <a:spLocks noChangeArrowheads="1"/>
            </p:cNvSpPr>
            <p:nvPr/>
          </p:nvSpPr>
          <p:spPr bwMode="auto">
            <a:xfrm>
              <a:off x="0" y="0"/>
              <a:ext cx="1141228" cy="1141228"/>
            </a:xfrm>
            <a:prstGeom prst="ellipse">
              <a:avLst/>
            </a:prstGeom>
            <a:solidFill>
              <a:srgbClr val="22F2CC"/>
            </a:solidFill>
            <a:ln w="12700">
              <a:solidFill>
                <a:schemeClr val="bg1"/>
              </a:solidFill>
              <a:bevel/>
              <a:headEnd/>
              <a:tailEnd/>
            </a:ln>
          </p:spPr>
          <p:txBody>
            <a:bodyPr anchor="ctr"/>
            <a:lstStyle/>
            <a:p>
              <a:pPr algn="ctr">
                <a:buFont typeface="Arial" pitchFamily="34" charset="0"/>
                <a:buNone/>
              </a:pPr>
              <a:endParaRPr lang="zh-CN" altLang="zh-CN">
                <a:latin typeface="宋体" pitchFamily="2" charset="-122"/>
                <a:sym typeface="宋体" pitchFamily="2" charset="-122"/>
              </a:endParaRPr>
            </a:p>
          </p:txBody>
        </p:sp>
        <p:sp>
          <p:nvSpPr>
            <p:cNvPr id="2073" name="Freeform 13"/>
            <p:cNvSpPr>
              <a:spLocks noEditPoints="1" noChangeArrowheads="1"/>
            </p:cNvSpPr>
            <p:nvPr/>
          </p:nvSpPr>
          <p:spPr bwMode="auto">
            <a:xfrm>
              <a:off x="307845" y="308419"/>
              <a:ext cx="525539" cy="524392"/>
            </a:xfrm>
            <a:custGeom>
              <a:avLst/>
              <a:gdLst>
                <a:gd name="T0" fmla="*/ 910935156 w 197"/>
                <a:gd name="T1" fmla="*/ 715813808 h 196"/>
                <a:gd name="T2" fmla="*/ 1046150738 w 197"/>
                <a:gd name="T3" fmla="*/ 744446682 h 196"/>
                <a:gd name="T4" fmla="*/ 1401985992 w 197"/>
                <a:gd name="T5" fmla="*/ 386538440 h 196"/>
                <a:gd name="T6" fmla="*/ 1394868540 w 197"/>
                <a:gd name="T7" fmla="*/ 322115812 h 196"/>
                <a:gd name="T8" fmla="*/ 1145784396 w 197"/>
                <a:gd name="T9" fmla="*/ 594125434 h 196"/>
                <a:gd name="T10" fmla="*/ 903817704 w 197"/>
                <a:gd name="T11" fmla="*/ 551176124 h 196"/>
                <a:gd name="T12" fmla="*/ 818418950 w 197"/>
                <a:gd name="T13" fmla="*/ 322115812 h 196"/>
                <a:gd name="T14" fmla="*/ 1095967567 w 197"/>
                <a:gd name="T15" fmla="*/ 28632873 h 196"/>
                <a:gd name="T16" fmla="*/ 1046150738 w 197"/>
                <a:gd name="T17" fmla="*/ 21473317 h 196"/>
                <a:gd name="T18" fmla="*/ 683200700 w 197"/>
                <a:gd name="T19" fmla="*/ 386538440 h 196"/>
                <a:gd name="T20" fmla="*/ 718785292 w 197"/>
                <a:gd name="T21" fmla="*/ 529702807 h 196"/>
                <a:gd name="T22" fmla="*/ 377184942 w 197"/>
                <a:gd name="T23" fmla="*/ 952031001 h 196"/>
                <a:gd name="T24" fmla="*/ 313133210 w 197"/>
                <a:gd name="T25" fmla="*/ 937714564 h 196"/>
                <a:gd name="T26" fmla="*/ 85401421 w 197"/>
                <a:gd name="T27" fmla="*/ 1159617995 h 196"/>
                <a:gd name="T28" fmla="*/ 313133210 w 197"/>
                <a:gd name="T29" fmla="*/ 1388678306 h 196"/>
                <a:gd name="T30" fmla="*/ 533750213 w 197"/>
                <a:gd name="T31" fmla="*/ 1159617995 h 196"/>
                <a:gd name="T32" fmla="*/ 512400525 w 197"/>
                <a:gd name="T33" fmla="*/ 1080878931 h 196"/>
                <a:gd name="T34" fmla="*/ 910935156 w 197"/>
                <a:gd name="T35" fmla="*/ 715813808 h 196"/>
                <a:gd name="T36" fmla="*/ 313133210 w 197"/>
                <a:gd name="T37" fmla="*/ 1281306369 h 196"/>
                <a:gd name="T38" fmla="*/ 192149863 w 197"/>
                <a:gd name="T39" fmla="*/ 1159617995 h 196"/>
                <a:gd name="T40" fmla="*/ 313133210 w 197"/>
                <a:gd name="T41" fmla="*/ 1045089177 h 196"/>
                <a:gd name="T42" fmla="*/ 427001771 w 197"/>
                <a:gd name="T43" fmla="*/ 1159617995 h 196"/>
                <a:gd name="T44" fmla="*/ 313133210 w 197"/>
                <a:gd name="T45" fmla="*/ 1281306369 h 196"/>
                <a:gd name="T46" fmla="*/ 334482898 w 197"/>
                <a:gd name="T47" fmla="*/ 436647306 h 196"/>
                <a:gd name="T48" fmla="*/ 540867665 w 197"/>
                <a:gd name="T49" fmla="*/ 658548062 h 196"/>
                <a:gd name="T50" fmla="*/ 640501323 w 197"/>
                <a:gd name="T51" fmla="*/ 551176124 h 196"/>
                <a:gd name="T52" fmla="*/ 434116556 w 197"/>
                <a:gd name="T53" fmla="*/ 336432249 h 196"/>
                <a:gd name="T54" fmla="*/ 483933385 w 197"/>
                <a:gd name="T55" fmla="*/ 286326058 h 196"/>
                <a:gd name="T56" fmla="*/ 199267315 w 197"/>
                <a:gd name="T57" fmla="*/ 0 h 196"/>
                <a:gd name="T58" fmla="*/ 0 w 197"/>
                <a:gd name="T59" fmla="*/ 207586994 h 196"/>
                <a:gd name="T60" fmla="*/ 277551285 w 197"/>
                <a:gd name="T61" fmla="*/ 486753497 h 196"/>
                <a:gd name="T62" fmla="*/ 334482898 w 197"/>
                <a:gd name="T63" fmla="*/ 436647306 h 196"/>
                <a:gd name="T64" fmla="*/ 982101673 w 197"/>
                <a:gd name="T65" fmla="*/ 765919999 h 196"/>
                <a:gd name="T66" fmla="*/ 690318152 w 197"/>
                <a:gd name="T67" fmla="*/ 1023613184 h 196"/>
                <a:gd name="T68" fmla="*/ 1010568814 w 197"/>
                <a:gd name="T69" fmla="*/ 1345728996 h 196"/>
                <a:gd name="T70" fmla="*/ 1209836129 w 197"/>
                <a:gd name="T71" fmla="*/ 1345728996 h 196"/>
                <a:gd name="T72" fmla="*/ 1295234883 w 197"/>
                <a:gd name="T73" fmla="*/ 1266989932 h 196"/>
                <a:gd name="T74" fmla="*/ 1295234883 w 197"/>
                <a:gd name="T75" fmla="*/ 1066562494 h 196"/>
                <a:gd name="T76" fmla="*/ 982101673 w 197"/>
                <a:gd name="T77" fmla="*/ 765919999 h 196"/>
                <a:gd name="T78" fmla="*/ 1124434708 w 197"/>
                <a:gd name="T79" fmla="*/ 1288463250 h 196"/>
                <a:gd name="T80" fmla="*/ 1074617879 w 197"/>
                <a:gd name="T81" fmla="*/ 1288463250 h 196"/>
                <a:gd name="T82" fmla="*/ 811301498 w 197"/>
                <a:gd name="T83" fmla="*/ 1030772740 h 196"/>
                <a:gd name="T84" fmla="*/ 811301498 w 197"/>
                <a:gd name="T85" fmla="*/ 980663874 h 196"/>
                <a:gd name="T86" fmla="*/ 861118327 w 197"/>
                <a:gd name="T87" fmla="*/ 980663874 h 196"/>
                <a:gd name="T88" fmla="*/ 1124434708 w 197"/>
                <a:gd name="T89" fmla="*/ 1238357059 h 196"/>
                <a:gd name="T90" fmla="*/ 1124434708 w 197"/>
                <a:gd name="T91" fmla="*/ 1288463250 h 196"/>
                <a:gd name="T92" fmla="*/ 1238303270 w 197"/>
                <a:gd name="T93" fmla="*/ 1173934432 h 196"/>
                <a:gd name="T94" fmla="*/ 1188486441 w 197"/>
                <a:gd name="T95" fmla="*/ 1173934432 h 196"/>
                <a:gd name="T96" fmla="*/ 925167392 w 197"/>
                <a:gd name="T97" fmla="*/ 916241247 h 196"/>
                <a:gd name="T98" fmla="*/ 925167392 w 197"/>
                <a:gd name="T99" fmla="*/ 866135056 h 196"/>
                <a:gd name="T100" fmla="*/ 974984221 w 197"/>
                <a:gd name="T101" fmla="*/ 866135056 h 196"/>
                <a:gd name="T102" fmla="*/ 1238303270 w 197"/>
                <a:gd name="T103" fmla="*/ 1123828241 h 196"/>
                <a:gd name="T104" fmla="*/ 1238303270 w 197"/>
                <a:gd name="T105" fmla="*/ 1173934432 h 19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7"/>
                <a:gd name="T160" fmla="*/ 0 h 196"/>
                <a:gd name="T161" fmla="*/ 197 w 197"/>
                <a:gd name="T162" fmla="*/ 196 h 19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7" h="196">
                  <a:moveTo>
                    <a:pt x="128" y="100"/>
                  </a:moveTo>
                  <a:cubicBezTo>
                    <a:pt x="134" y="103"/>
                    <a:pt x="140" y="104"/>
                    <a:pt x="147" y="104"/>
                  </a:cubicBezTo>
                  <a:cubicBezTo>
                    <a:pt x="175" y="104"/>
                    <a:pt x="197" y="82"/>
                    <a:pt x="197" y="54"/>
                  </a:cubicBezTo>
                  <a:cubicBezTo>
                    <a:pt x="197" y="51"/>
                    <a:pt x="197" y="48"/>
                    <a:pt x="196" y="45"/>
                  </a:cubicBezTo>
                  <a:cubicBezTo>
                    <a:pt x="161" y="83"/>
                    <a:pt x="161" y="83"/>
                    <a:pt x="161" y="83"/>
                  </a:cubicBezTo>
                  <a:cubicBezTo>
                    <a:pt x="127" y="77"/>
                    <a:pt x="127" y="77"/>
                    <a:pt x="127" y="77"/>
                  </a:cubicBezTo>
                  <a:cubicBezTo>
                    <a:pt x="115" y="45"/>
                    <a:pt x="115" y="45"/>
                    <a:pt x="115" y="45"/>
                  </a:cubicBezTo>
                  <a:cubicBezTo>
                    <a:pt x="154" y="4"/>
                    <a:pt x="154" y="4"/>
                    <a:pt x="154" y="4"/>
                  </a:cubicBezTo>
                  <a:cubicBezTo>
                    <a:pt x="152" y="3"/>
                    <a:pt x="149" y="3"/>
                    <a:pt x="147" y="3"/>
                  </a:cubicBezTo>
                  <a:cubicBezTo>
                    <a:pt x="119" y="3"/>
                    <a:pt x="96" y="26"/>
                    <a:pt x="96" y="54"/>
                  </a:cubicBezTo>
                  <a:cubicBezTo>
                    <a:pt x="96" y="61"/>
                    <a:pt x="98" y="68"/>
                    <a:pt x="101" y="74"/>
                  </a:cubicBezTo>
                  <a:cubicBezTo>
                    <a:pt x="85" y="101"/>
                    <a:pt x="62" y="124"/>
                    <a:pt x="53" y="133"/>
                  </a:cubicBezTo>
                  <a:cubicBezTo>
                    <a:pt x="50" y="132"/>
                    <a:pt x="47" y="131"/>
                    <a:pt x="44" y="131"/>
                  </a:cubicBezTo>
                  <a:cubicBezTo>
                    <a:pt x="26" y="131"/>
                    <a:pt x="12" y="145"/>
                    <a:pt x="12" y="162"/>
                  </a:cubicBezTo>
                  <a:cubicBezTo>
                    <a:pt x="12" y="180"/>
                    <a:pt x="26" y="194"/>
                    <a:pt x="44" y="194"/>
                  </a:cubicBezTo>
                  <a:cubicBezTo>
                    <a:pt x="61" y="194"/>
                    <a:pt x="75" y="180"/>
                    <a:pt x="75" y="162"/>
                  </a:cubicBezTo>
                  <a:cubicBezTo>
                    <a:pt x="75" y="158"/>
                    <a:pt x="74" y="154"/>
                    <a:pt x="72" y="151"/>
                  </a:cubicBezTo>
                  <a:cubicBezTo>
                    <a:pt x="79" y="141"/>
                    <a:pt x="98" y="119"/>
                    <a:pt x="128" y="100"/>
                  </a:cubicBezTo>
                  <a:close/>
                  <a:moveTo>
                    <a:pt x="44" y="179"/>
                  </a:moveTo>
                  <a:cubicBezTo>
                    <a:pt x="34" y="179"/>
                    <a:pt x="27" y="172"/>
                    <a:pt x="27" y="162"/>
                  </a:cubicBezTo>
                  <a:cubicBezTo>
                    <a:pt x="27" y="153"/>
                    <a:pt x="34" y="146"/>
                    <a:pt x="44" y="146"/>
                  </a:cubicBezTo>
                  <a:cubicBezTo>
                    <a:pt x="53" y="146"/>
                    <a:pt x="60" y="153"/>
                    <a:pt x="60" y="162"/>
                  </a:cubicBezTo>
                  <a:cubicBezTo>
                    <a:pt x="60" y="172"/>
                    <a:pt x="53" y="179"/>
                    <a:pt x="44" y="179"/>
                  </a:cubicBezTo>
                  <a:close/>
                  <a:moveTo>
                    <a:pt x="47" y="61"/>
                  </a:moveTo>
                  <a:cubicBezTo>
                    <a:pt x="76" y="92"/>
                    <a:pt x="76" y="92"/>
                    <a:pt x="76" y="92"/>
                  </a:cubicBezTo>
                  <a:cubicBezTo>
                    <a:pt x="90" y="77"/>
                    <a:pt x="90" y="77"/>
                    <a:pt x="90" y="77"/>
                  </a:cubicBezTo>
                  <a:cubicBezTo>
                    <a:pt x="61" y="47"/>
                    <a:pt x="61" y="47"/>
                    <a:pt x="61" y="47"/>
                  </a:cubicBezTo>
                  <a:cubicBezTo>
                    <a:pt x="68" y="40"/>
                    <a:pt x="68" y="40"/>
                    <a:pt x="68" y="40"/>
                  </a:cubicBezTo>
                  <a:cubicBezTo>
                    <a:pt x="28" y="0"/>
                    <a:pt x="28" y="0"/>
                    <a:pt x="28" y="0"/>
                  </a:cubicBezTo>
                  <a:cubicBezTo>
                    <a:pt x="0" y="29"/>
                    <a:pt x="0" y="29"/>
                    <a:pt x="0" y="29"/>
                  </a:cubicBezTo>
                  <a:cubicBezTo>
                    <a:pt x="39" y="68"/>
                    <a:pt x="39" y="68"/>
                    <a:pt x="39" y="68"/>
                  </a:cubicBezTo>
                  <a:lnTo>
                    <a:pt x="47" y="61"/>
                  </a:lnTo>
                  <a:close/>
                  <a:moveTo>
                    <a:pt x="138" y="107"/>
                  </a:moveTo>
                  <a:cubicBezTo>
                    <a:pt x="138" y="107"/>
                    <a:pt x="114" y="114"/>
                    <a:pt x="97" y="143"/>
                  </a:cubicBezTo>
                  <a:cubicBezTo>
                    <a:pt x="97" y="141"/>
                    <a:pt x="142" y="188"/>
                    <a:pt x="142" y="188"/>
                  </a:cubicBezTo>
                  <a:cubicBezTo>
                    <a:pt x="150" y="196"/>
                    <a:pt x="163" y="196"/>
                    <a:pt x="170" y="188"/>
                  </a:cubicBezTo>
                  <a:cubicBezTo>
                    <a:pt x="182" y="177"/>
                    <a:pt x="182" y="177"/>
                    <a:pt x="182" y="177"/>
                  </a:cubicBezTo>
                  <a:cubicBezTo>
                    <a:pt x="189" y="169"/>
                    <a:pt x="189" y="156"/>
                    <a:pt x="182" y="149"/>
                  </a:cubicBezTo>
                  <a:lnTo>
                    <a:pt x="138" y="107"/>
                  </a:lnTo>
                  <a:close/>
                  <a:moveTo>
                    <a:pt x="158" y="180"/>
                  </a:moveTo>
                  <a:cubicBezTo>
                    <a:pt x="156" y="182"/>
                    <a:pt x="153" y="182"/>
                    <a:pt x="151" y="180"/>
                  </a:cubicBezTo>
                  <a:cubicBezTo>
                    <a:pt x="114" y="144"/>
                    <a:pt x="114" y="144"/>
                    <a:pt x="114" y="144"/>
                  </a:cubicBezTo>
                  <a:cubicBezTo>
                    <a:pt x="112" y="142"/>
                    <a:pt x="112" y="139"/>
                    <a:pt x="114" y="137"/>
                  </a:cubicBezTo>
                  <a:cubicBezTo>
                    <a:pt x="116" y="135"/>
                    <a:pt x="120" y="135"/>
                    <a:pt x="121" y="137"/>
                  </a:cubicBezTo>
                  <a:cubicBezTo>
                    <a:pt x="158" y="173"/>
                    <a:pt x="158" y="173"/>
                    <a:pt x="158" y="173"/>
                  </a:cubicBezTo>
                  <a:cubicBezTo>
                    <a:pt x="160" y="175"/>
                    <a:pt x="160" y="178"/>
                    <a:pt x="158" y="180"/>
                  </a:cubicBezTo>
                  <a:close/>
                  <a:moveTo>
                    <a:pt x="174" y="164"/>
                  </a:moveTo>
                  <a:cubicBezTo>
                    <a:pt x="172" y="166"/>
                    <a:pt x="169" y="166"/>
                    <a:pt x="167" y="164"/>
                  </a:cubicBezTo>
                  <a:cubicBezTo>
                    <a:pt x="130" y="128"/>
                    <a:pt x="130" y="128"/>
                    <a:pt x="130" y="128"/>
                  </a:cubicBezTo>
                  <a:cubicBezTo>
                    <a:pt x="128" y="126"/>
                    <a:pt x="128" y="123"/>
                    <a:pt x="130" y="121"/>
                  </a:cubicBezTo>
                  <a:cubicBezTo>
                    <a:pt x="132" y="119"/>
                    <a:pt x="136" y="119"/>
                    <a:pt x="137" y="121"/>
                  </a:cubicBezTo>
                  <a:cubicBezTo>
                    <a:pt x="174" y="157"/>
                    <a:pt x="174" y="157"/>
                    <a:pt x="174" y="157"/>
                  </a:cubicBezTo>
                  <a:cubicBezTo>
                    <a:pt x="176" y="159"/>
                    <a:pt x="176" y="162"/>
                    <a:pt x="174" y="164"/>
                  </a:cubicBezTo>
                  <a:close/>
                </a:path>
              </a:pathLst>
            </a:custGeom>
            <a:solidFill>
              <a:schemeClr val="bg1"/>
            </a:solidFill>
            <a:ln w="9525" cmpd="sng">
              <a:solidFill>
                <a:schemeClr val="bg1"/>
              </a:solidFill>
              <a:bevel/>
              <a:headEnd/>
              <a:tailEnd/>
            </a:ln>
          </p:spPr>
          <p:txBody>
            <a:bodyPr/>
            <a:lstStyle/>
            <a:p>
              <a:endParaRPr lang="zh-CN" altLang="en-US"/>
            </a:p>
          </p:txBody>
        </p:sp>
      </p:grpSp>
      <p:grpSp>
        <p:nvGrpSpPr>
          <p:cNvPr id="2059" name="组合 2"/>
          <p:cNvGrpSpPr>
            <a:grpSpLocks/>
          </p:cNvGrpSpPr>
          <p:nvPr/>
        </p:nvGrpSpPr>
        <p:grpSpPr bwMode="auto">
          <a:xfrm>
            <a:off x="8651875" y="2628900"/>
            <a:ext cx="1533525" cy="1533525"/>
            <a:chOff x="0" y="0"/>
            <a:chExt cx="903414" cy="903414"/>
          </a:xfrm>
        </p:grpSpPr>
        <p:sp>
          <p:nvSpPr>
            <p:cNvPr id="2065" name="椭圆 23"/>
            <p:cNvSpPr>
              <a:spLocks noChangeArrowheads="1"/>
            </p:cNvSpPr>
            <p:nvPr/>
          </p:nvSpPr>
          <p:spPr bwMode="auto">
            <a:xfrm>
              <a:off x="0" y="0"/>
              <a:ext cx="903414" cy="903414"/>
            </a:xfrm>
            <a:prstGeom prst="ellipse">
              <a:avLst/>
            </a:prstGeom>
            <a:solidFill>
              <a:srgbClr val="3D6869"/>
            </a:solidFill>
            <a:ln w="12700">
              <a:solidFill>
                <a:schemeClr val="bg1"/>
              </a:solidFill>
              <a:bevel/>
              <a:headEnd/>
              <a:tailEnd/>
            </a:ln>
          </p:spPr>
          <p:txBody>
            <a:bodyPr anchor="ctr"/>
            <a:lstStyle/>
            <a:p>
              <a:pPr algn="ctr">
                <a:buFont typeface="Arial" pitchFamily="34" charset="0"/>
                <a:buNone/>
              </a:pPr>
              <a:endParaRPr lang="zh-CN" altLang="zh-CN">
                <a:latin typeface="宋体" pitchFamily="2" charset="-122"/>
                <a:sym typeface="宋体" pitchFamily="2" charset="-122"/>
              </a:endParaRPr>
            </a:p>
          </p:txBody>
        </p:sp>
        <p:grpSp>
          <p:nvGrpSpPr>
            <p:cNvPr id="2066" name="Group 4"/>
            <p:cNvGrpSpPr>
              <a:grpSpLocks/>
            </p:cNvGrpSpPr>
            <p:nvPr/>
          </p:nvGrpSpPr>
          <p:grpSpPr bwMode="auto">
            <a:xfrm>
              <a:off x="243695" y="233118"/>
              <a:ext cx="416025" cy="437179"/>
              <a:chOff x="0" y="0"/>
              <a:chExt cx="472" cy="496"/>
            </a:xfrm>
          </p:grpSpPr>
          <p:sp>
            <p:nvSpPr>
              <p:cNvPr id="2067" name="Freeform 5"/>
              <p:cNvSpPr>
                <a:spLocks noChangeArrowheads="1"/>
              </p:cNvSpPr>
              <p:nvPr/>
            </p:nvSpPr>
            <p:spPr bwMode="auto">
              <a:xfrm>
                <a:off x="0" y="0"/>
                <a:ext cx="472" cy="294"/>
              </a:xfrm>
              <a:custGeom>
                <a:avLst/>
                <a:gdLst>
                  <a:gd name="T0" fmla="*/ 295 w 472"/>
                  <a:gd name="T1" fmla="*/ 25 h 294"/>
                  <a:gd name="T2" fmla="*/ 350 w 472"/>
                  <a:gd name="T3" fmla="*/ 76 h 294"/>
                  <a:gd name="T4" fmla="*/ 270 w 472"/>
                  <a:gd name="T5" fmla="*/ 156 h 294"/>
                  <a:gd name="T6" fmla="*/ 228 w 472"/>
                  <a:gd name="T7" fmla="*/ 118 h 294"/>
                  <a:gd name="T8" fmla="*/ 228 w 472"/>
                  <a:gd name="T9" fmla="*/ 118 h 294"/>
                  <a:gd name="T10" fmla="*/ 181 w 472"/>
                  <a:gd name="T11" fmla="*/ 67 h 294"/>
                  <a:gd name="T12" fmla="*/ 177 w 472"/>
                  <a:gd name="T13" fmla="*/ 67 h 294"/>
                  <a:gd name="T14" fmla="*/ 177 w 472"/>
                  <a:gd name="T15" fmla="*/ 67 h 294"/>
                  <a:gd name="T16" fmla="*/ 131 w 472"/>
                  <a:gd name="T17" fmla="*/ 118 h 294"/>
                  <a:gd name="T18" fmla="*/ 131 w 472"/>
                  <a:gd name="T19" fmla="*/ 118 h 294"/>
                  <a:gd name="T20" fmla="*/ 0 w 472"/>
                  <a:gd name="T21" fmla="*/ 244 h 294"/>
                  <a:gd name="T22" fmla="*/ 50 w 472"/>
                  <a:gd name="T23" fmla="*/ 294 h 294"/>
                  <a:gd name="T24" fmla="*/ 177 w 472"/>
                  <a:gd name="T25" fmla="*/ 168 h 294"/>
                  <a:gd name="T26" fmla="*/ 219 w 472"/>
                  <a:gd name="T27" fmla="*/ 206 h 294"/>
                  <a:gd name="T28" fmla="*/ 219 w 472"/>
                  <a:gd name="T29" fmla="*/ 206 h 294"/>
                  <a:gd name="T30" fmla="*/ 266 w 472"/>
                  <a:gd name="T31" fmla="*/ 257 h 294"/>
                  <a:gd name="T32" fmla="*/ 270 w 472"/>
                  <a:gd name="T33" fmla="*/ 257 h 294"/>
                  <a:gd name="T34" fmla="*/ 270 w 472"/>
                  <a:gd name="T35" fmla="*/ 257 h 294"/>
                  <a:gd name="T36" fmla="*/ 316 w 472"/>
                  <a:gd name="T37" fmla="*/ 206 h 294"/>
                  <a:gd name="T38" fmla="*/ 316 w 472"/>
                  <a:gd name="T39" fmla="*/ 206 h 294"/>
                  <a:gd name="T40" fmla="*/ 396 w 472"/>
                  <a:gd name="T41" fmla="*/ 126 h 294"/>
                  <a:gd name="T42" fmla="*/ 451 w 472"/>
                  <a:gd name="T43" fmla="*/ 177 h 294"/>
                  <a:gd name="T44" fmla="*/ 460 w 472"/>
                  <a:gd name="T45" fmla="*/ 88 h 294"/>
                  <a:gd name="T46" fmla="*/ 472 w 472"/>
                  <a:gd name="T47" fmla="*/ 0 h 294"/>
                  <a:gd name="T48" fmla="*/ 384 w 472"/>
                  <a:gd name="T49" fmla="*/ 13 h 294"/>
                  <a:gd name="T50" fmla="*/ 295 w 472"/>
                  <a:gd name="T51" fmla="*/ 25 h 29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72"/>
                  <a:gd name="T79" fmla="*/ 0 h 294"/>
                  <a:gd name="T80" fmla="*/ 472 w 472"/>
                  <a:gd name="T81" fmla="*/ 294 h 29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72" h="294">
                    <a:moveTo>
                      <a:pt x="295" y="25"/>
                    </a:moveTo>
                    <a:lnTo>
                      <a:pt x="350" y="76"/>
                    </a:lnTo>
                    <a:lnTo>
                      <a:pt x="270" y="156"/>
                    </a:lnTo>
                    <a:lnTo>
                      <a:pt x="228" y="118"/>
                    </a:lnTo>
                    <a:lnTo>
                      <a:pt x="181" y="67"/>
                    </a:lnTo>
                    <a:lnTo>
                      <a:pt x="177" y="67"/>
                    </a:lnTo>
                    <a:lnTo>
                      <a:pt x="131" y="118"/>
                    </a:lnTo>
                    <a:lnTo>
                      <a:pt x="0" y="244"/>
                    </a:lnTo>
                    <a:lnTo>
                      <a:pt x="50" y="294"/>
                    </a:lnTo>
                    <a:lnTo>
                      <a:pt x="177" y="168"/>
                    </a:lnTo>
                    <a:lnTo>
                      <a:pt x="219" y="206"/>
                    </a:lnTo>
                    <a:lnTo>
                      <a:pt x="266" y="257"/>
                    </a:lnTo>
                    <a:lnTo>
                      <a:pt x="270" y="257"/>
                    </a:lnTo>
                    <a:lnTo>
                      <a:pt x="316" y="206"/>
                    </a:lnTo>
                    <a:lnTo>
                      <a:pt x="396" y="126"/>
                    </a:lnTo>
                    <a:lnTo>
                      <a:pt x="451" y="177"/>
                    </a:lnTo>
                    <a:lnTo>
                      <a:pt x="460" y="88"/>
                    </a:lnTo>
                    <a:lnTo>
                      <a:pt x="472" y="0"/>
                    </a:lnTo>
                    <a:lnTo>
                      <a:pt x="384" y="13"/>
                    </a:lnTo>
                    <a:lnTo>
                      <a:pt x="295" y="25"/>
                    </a:lnTo>
                    <a:close/>
                  </a:path>
                </a:pathLst>
              </a:custGeom>
              <a:solidFill>
                <a:schemeClr val="bg1"/>
              </a:solidFill>
              <a:ln w="9525" cmpd="sng">
                <a:solidFill>
                  <a:schemeClr val="bg1"/>
                </a:solidFill>
                <a:bevel/>
                <a:headEnd/>
                <a:tailEnd/>
              </a:ln>
            </p:spPr>
            <p:txBody>
              <a:bodyPr/>
              <a:lstStyle/>
              <a:p>
                <a:endParaRPr lang="zh-CN" altLang="en-US"/>
              </a:p>
            </p:txBody>
          </p:sp>
          <p:sp>
            <p:nvSpPr>
              <p:cNvPr id="2068" name="Rectangle 6"/>
              <p:cNvSpPr>
                <a:spLocks noChangeArrowheads="1"/>
              </p:cNvSpPr>
              <p:nvPr/>
            </p:nvSpPr>
            <p:spPr bwMode="auto">
              <a:xfrm>
                <a:off x="29" y="378"/>
                <a:ext cx="85" cy="118"/>
              </a:xfrm>
              <a:prstGeom prst="rect">
                <a:avLst/>
              </a:prstGeom>
              <a:solidFill>
                <a:schemeClr val="bg1"/>
              </a:solidFill>
              <a:ln w="9525">
                <a:solidFill>
                  <a:schemeClr val="bg1"/>
                </a:solidFill>
                <a:miter lim="800000"/>
                <a:headEnd/>
                <a:tailEnd/>
              </a:ln>
            </p:spPr>
            <p:txBody>
              <a:bodyPr/>
              <a:lstStyle/>
              <a:p>
                <a:pPr>
                  <a:buFont typeface="Arial" pitchFamily="34" charset="0"/>
                  <a:buNone/>
                </a:pPr>
                <a:endParaRPr lang="zh-CN" altLang="zh-CN">
                  <a:solidFill>
                    <a:srgbClr val="000000"/>
                  </a:solidFill>
                  <a:latin typeface="Calibri" pitchFamily="34" charset="0"/>
                  <a:sym typeface="宋体" pitchFamily="2" charset="-122"/>
                </a:endParaRPr>
              </a:p>
            </p:txBody>
          </p:sp>
          <p:sp>
            <p:nvSpPr>
              <p:cNvPr id="2069" name="Rectangle 7"/>
              <p:cNvSpPr>
                <a:spLocks noChangeArrowheads="1"/>
              </p:cNvSpPr>
              <p:nvPr/>
            </p:nvSpPr>
            <p:spPr bwMode="auto">
              <a:xfrm>
                <a:off x="152" y="273"/>
                <a:ext cx="80" cy="223"/>
              </a:xfrm>
              <a:prstGeom prst="rect">
                <a:avLst/>
              </a:prstGeom>
              <a:solidFill>
                <a:schemeClr val="bg1"/>
              </a:solidFill>
              <a:ln w="9525">
                <a:solidFill>
                  <a:schemeClr val="bg1"/>
                </a:solidFill>
                <a:miter lim="800000"/>
                <a:headEnd/>
                <a:tailEnd/>
              </a:ln>
            </p:spPr>
            <p:txBody>
              <a:bodyPr/>
              <a:lstStyle/>
              <a:p>
                <a:pPr>
                  <a:buFont typeface="Arial" pitchFamily="34" charset="0"/>
                  <a:buNone/>
                </a:pPr>
                <a:endParaRPr lang="zh-CN" altLang="zh-CN">
                  <a:solidFill>
                    <a:srgbClr val="000000"/>
                  </a:solidFill>
                  <a:latin typeface="Calibri" pitchFamily="34" charset="0"/>
                  <a:sym typeface="宋体" pitchFamily="2" charset="-122"/>
                </a:endParaRPr>
              </a:p>
            </p:txBody>
          </p:sp>
          <p:sp>
            <p:nvSpPr>
              <p:cNvPr id="2070" name="Rectangle 8"/>
              <p:cNvSpPr>
                <a:spLocks noChangeArrowheads="1"/>
              </p:cNvSpPr>
              <p:nvPr/>
            </p:nvSpPr>
            <p:spPr bwMode="auto">
              <a:xfrm>
                <a:off x="270" y="328"/>
                <a:ext cx="84" cy="168"/>
              </a:xfrm>
              <a:prstGeom prst="rect">
                <a:avLst/>
              </a:prstGeom>
              <a:solidFill>
                <a:schemeClr val="bg1"/>
              </a:solidFill>
              <a:ln w="9525">
                <a:solidFill>
                  <a:schemeClr val="bg1"/>
                </a:solidFill>
                <a:miter lim="800000"/>
                <a:headEnd/>
                <a:tailEnd/>
              </a:ln>
            </p:spPr>
            <p:txBody>
              <a:bodyPr/>
              <a:lstStyle/>
              <a:p>
                <a:pPr>
                  <a:buFont typeface="Arial" pitchFamily="34" charset="0"/>
                  <a:buNone/>
                </a:pPr>
                <a:endParaRPr lang="zh-CN" altLang="zh-CN">
                  <a:solidFill>
                    <a:srgbClr val="000000"/>
                  </a:solidFill>
                  <a:latin typeface="Calibri" pitchFamily="34" charset="0"/>
                  <a:sym typeface="宋体" pitchFamily="2" charset="-122"/>
                </a:endParaRPr>
              </a:p>
            </p:txBody>
          </p:sp>
          <p:sp>
            <p:nvSpPr>
              <p:cNvPr id="2071" name="Rectangle 9"/>
              <p:cNvSpPr>
                <a:spLocks noChangeArrowheads="1"/>
              </p:cNvSpPr>
              <p:nvPr/>
            </p:nvSpPr>
            <p:spPr bwMode="auto">
              <a:xfrm>
                <a:off x="388" y="223"/>
                <a:ext cx="80" cy="273"/>
              </a:xfrm>
              <a:prstGeom prst="rect">
                <a:avLst/>
              </a:prstGeom>
              <a:solidFill>
                <a:schemeClr val="bg1"/>
              </a:solidFill>
              <a:ln w="9525">
                <a:solidFill>
                  <a:schemeClr val="bg1"/>
                </a:solidFill>
                <a:miter lim="800000"/>
                <a:headEnd/>
                <a:tailEnd/>
              </a:ln>
            </p:spPr>
            <p:txBody>
              <a:bodyPr/>
              <a:lstStyle/>
              <a:p>
                <a:pPr>
                  <a:buFont typeface="Arial" pitchFamily="34" charset="0"/>
                  <a:buNone/>
                </a:pPr>
                <a:endParaRPr lang="zh-CN" altLang="zh-CN">
                  <a:solidFill>
                    <a:srgbClr val="000000"/>
                  </a:solidFill>
                  <a:latin typeface="Calibri" pitchFamily="34" charset="0"/>
                  <a:sym typeface="宋体" pitchFamily="2" charset="-122"/>
                </a:endParaRPr>
              </a:p>
            </p:txBody>
          </p:sp>
        </p:grpSp>
      </p:grpSp>
      <p:sp>
        <p:nvSpPr>
          <p:cNvPr id="2060" name="TextBox 4"/>
          <p:cNvSpPr>
            <a:spLocks noChangeArrowheads="1"/>
          </p:cNvSpPr>
          <p:nvPr/>
        </p:nvSpPr>
        <p:spPr bwMode="auto">
          <a:xfrm>
            <a:off x="1490663" y="4489450"/>
            <a:ext cx="217487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a:latin typeface="Franklin Gothic Book" pitchFamily="34" charset="0"/>
                <a:ea typeface="微软雅黑" pitchFamily="34" charset="-122"/>
                <a:sym typeface="Franklin Gothic Book" pitchFamily="34" charset="0"/>
              </a:rPr>
              <a:t>点击添加文字说明</a:t>
            </a:r>
            <a:endParaRPr lang="en-US">
              <a:latin typeface="Franklin Gothic Book" pitchFamily="34" charset="0"/>
              <a:ea typeface="微软雅黑" pitchFamily="34" charset="-122"/>
              <a:sym typeface="Franklin Gothic Book" pitchFamily="34" charset="0"/>
            </a:endParaRPr>
          </a:p>
          <a:p>
            <a:pPr algn="ctr">
              <a:lnSpc>
                <a:spcPct val="150000"/>
              </a:lnSpc>
              <a:buFont typeface="Arial" pitchFamily="34" charset="0"/>
              <a:buNone/>
            </a:pPr>
            <a:r>
              <a:rPr lang="zh-CN" altLang="en-US">
                <a:latin typeface="Franklin Gothic Book" pitchFamily="34" charset="0"/>
                <a:ea typeface="微软雅黑" pitchFamily="34" charset="-122"/>
                <a:sym typeface="Franklin Gothic Book" pitchFamily="34" charset="0"/>
              </a:rPr>
              <a:t>点击添加文字说明</a:t>
            </a:r>
            <a:endParaRPr lang="zh-CN" altLang="en-US"/>
          </a:p>
        </p:txBody>
      </p:sp>
      <p:sp>
        <p:nvSpPr>
          <p:cNvPr id="2061" name="TextBox 4"/>
          <p:cNvSpPr>
            <a:spLocks noChangeArrowheads="1"/>
          </p:cNvSpPr>
          <p:nvPr/>
        </p:nvSpPr>
        <p:spPr bwMode="auto">
          <a:xfrm>
            <a:off x="3768725" y="4489450"/>
            <a:ext cx="217487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a:latin typeface="Franklin Gothic Book" pitchFamily="34" charset="0"/>
                <a:ea typeface="微软雅黑" pitchFamily="34" charset="-122"/>
                <a:sym typeface="Franklin Gothic Book" pitchFamily="34" charset="0"/>
              </a:rPr>
              <a:t>点击添加文字说明</a:t>
            </a:r>
            <a:endParaRPr lang="en-US">
              <a:latin typeface="Franklin Gothic Book" pitchFamily="34" charset="0"/>
              <a:ea typeface="微软雅黑" pitchFamily="34" charset="-122"/>
              <a:sym typeface="Franklin Gothic Book" pitchFamily="34" charset="0"/>
            </a:endParaRPr>
          </a:p>
          <a:p>
            <a:pPr algn="ctr">
              <a:lnSpc>
                <a:spcPct val="150000"/>
              </a:lnSpc>
              <a:buFont typeface="Arial" pitchFamily="34" charset="0"/>
              <a:buNone/>
            </a:pPr>
            <a:r>
              <a:rPr lang="zh-CN" altLang="en-US">
                <a:latin typeface="Franklin Gothic Book" pitchFamily="34" charset="0"/>
                <a:ea typeface="微软雅黑" pitchFamily="34" charset="-122"/>
                <a:sym typeface="Franklin Gothic Book" pitchFamily="34" charset="0"/>
              </a:rPr>
              <a:t>点击添加文字说明</a:t>
            </a:r>
            <a:endParaRPr lang="zh-CN" altLang="en-US"/>
          </a:p>
        </p:txBody>
      </p:sp>
      <p:sp>
        <p:nvSpPr>
          <p:cNvPr id="2062" name="TextBox 4"/>
          <p:cNvSpPr>
            <a:spLocks noChangeArrowheads="1"/>
          </p:cNvSpPr>
          <p:nvPr/>
        </p:nvSpPr>
        <p:spPr bwMode="auto">
          <a:xfrm>
            <a:off x="6048375" y="4483100"/>
            <a:ext cx="2173288"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a:latin typeface="Franklin Gothic Book" pitchFamily="34" charset="0"/>
                <a:ea typeface="微软雅黑" pitchFamily="34" charset="-122"/>
                <a:sym typeface="Franklin Gothic Book" pitchFamily="34" charset="0"/>
              </a:rPr>
              <a:t>点击添加文字说明</a:t>
            </a:r>
            <a:endParaRPr lang="en-US">
              <a:latin typeface="Franklin Gothic Book" pitchFamily="34" charset="0"/>
              <a:ea typeface="微软雅黑" pitchFamily="34" charset="-122"/>
              <a:sym typeface="Franklin Gothic Book" pitchFamily="34" charset="0"/>
            </a:endParaRPr>
          </a:p>
          <a:p>
            <a:pPr algn="ctr">
              <a:lnSpc>
                <a:spcPct val="150000"/>
              </a:lnSpc>
              <a:buFont typeface="Arial" pitchFamily="34" charset="0"/>
              <a:buNone/>
            </a:pPr>
            <a:r>
              <a:rPr lang="zh-CN" altLang="en-US">
                <a:latin typeface="Franklin Gothic Book" pitchFamily="34" charset="0"/>
                <a:ea typeface="微软雅黑" pitchFamily="34" charset="-122"/>
                <a:sym typeface="Franklin Gothic Book" pitchFamily="34" charset="0"/>
              </a:rPr>
              <a:t>点击添加文字说明</a:t>
            </a:r>
            <a:endParaRPr lang="zh-CN" altLang="en-US"/>
          </a:p>
        </p:txBody>
      </p:sp>
      <p:sp>
        <p:nvSpPr>
          <p:cNvPr id="2063" name="TextBox 4"/>
          <p:cNvSpPr>
            <a:spLocks noChangeArrowheads="1"/>
          </p:cNvSpPr>
          <p:nvPr/>
        </p:nvSpPr>
        <p:spPr bwMode="auto">
          <a:xfrm>
            <a:off x="8326438" y="4483100"/>
            <a:ext cx="21748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a:latin typeface="Franklin Gothic Book" pitchFamily="34" charset="0"/>
                <a:ea typeface="微软雅黑" pitchFamily="34" charset="-122"/>
                <a:sym typeface="Franklin Gothic Book" pitchFamily="34" charset="0"/>
              </a:rPr>
              <a:t>点击添加文字说明</a:t>
            </a:r>
            <a:endParaRPr lang="en-US">
              <a:latin typeface="Franklin Gothic Book" pitchFamily="34" charset="0"/>
              <a:ea typeface="微软雅黑" pitchFamily="34" charset="-122"/>
              <a:sym typeface="Franklin Gothic Book" pitchFamily="34" charset="0"/>
            </a:endParaRPr>
          </a:p>
          <a:p>
            <a:pPr algn="ctr">
              <a:lnSpc>
                <a:spcPct val="150000"/>
              </a:lnSpc>
              <a:buFont typeface="Arial" pitchFamily="34" charset="0"/>
              <a:buNone/>
            </a:pPr>
            <a:r>
              <a:rPr lang="zh-CN" altLang="en-US">
                <a:latin typeface="Franklin Gothic Book" pitchFamily="34" charset="0"/>
                <a:ea typeface="微软雅黑" pitchFamily="34" charset="-122"/>
                <a:sym typeface="Franklin Gothic Book" pitchFamily="34" charset="0"/>
              </a:rPr>
              <a:t>点击添加文字说明</a:t>
            </a:r>
            <a:endParaRPr lang="zh-CN" altLang="en-US"/>
          </a:p>
        </p:txBody>
      </p:sp>
      <p:sp>
        <p:nvSpPr>
          <p:cNvPr id="2064" name="文本框 3"/>
          <p:cNvSpPr>
            <a:spLocks noChangeArrowheads="1"/>
          </p:cNvSpPr>
          <p:nvPr/>
        </p:nvSpPr>
        <p:spPr bwMode="auto">
          <a:xfrm>
            <a:off x="5205413" y="514350"/>
            <a:ext cx="738187" cy="112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3600" b="1">
                <a:solidFill>
                  <a:srgbClr val="3D6869"/>
                </a:solidFill>
                <a:latin typeface="微软雅黑" pitchFamily="34" charset="-122"/>
                <a:ea typeface="微软雅黑" pitchFamily="34" charset="-122"/>
                <a:sym typeface="微软雅黑" pitchFamily="34" charset="-122"/>
              </a:rPr>
              <a:t>目录</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32" fill="hold" nodeType="afterEffect">
                                  <p:stCondLst>
                                    <p:cond delay="0"/>
                                  </p:stCondLst>
                                  <p:childTnLst>
                                    <p:set>
                                      <p:cBhvr>
                                        <p:cTn id="6" dur="1" fill="hold">
                                          <p:stCondLst>
                                            <p:cond delay="0"/>
                                          </p:stCondLst>
                                        </p:cTn>
                                        <p:tgtEl>
                                          <p:spTgt spid="5134"/>
                                        </p:tgtEl>
                                        <p:attrNameLst>
                                          <p:attrName>style.visibility</p:attrName>
                                        </p:attrNameLst>
                                      </p:cBhvr>
                                      <p:to>
                                        <p:strVal val="visible"/>
                                      </p:to>
                                    </p:set>
                                    <p:animEffect>
                                      <p:cBhvr>
                                        <p:cTn id="7" dur="500"/>
                                        <p:tgtEl>
                                          <p:spTgt spid="5134"/>
                                        </p:tgtEl>
                                      </p:cBhvr>
                                    </p:animEffect>
                                  </p:childTnLst>
                                </p:cTn>
                              </p:par>
                              <p:par>
                                <p:cTn id="8" presetID="6" presetClass="entr" presetSubtype="32" fill="hold" nodeType="withEffect">
                                  <p:stCondLst>
                                    <p:cond delay="0"/>
                                  </p:stCondLst>
                                  <p:childTnLst>
                                    <p:set>
                                      <p:cBhvr>
                                        <p:cTn id="9" dur="1" fill="hold">
                                          <p:stCondLst>
                                            <p:cond delay="0"/>
                                          </p:stCondLst>
                                        </p:cTn>
                                        <p:tgtEl>
                                          <p:spTgt spid="5131"/>
                                        </p:tgtEl>
                                        <p:attrNameLst>
                                          <p:attrName>style.visibility</p:attrName>
                                        </p:attrNameLst>
                                      </p:cBhvr>
                                      <p:to>
                                        <p:strVal val="visible"/>
                                      </p:to>
                                    </p:set>
                                    <p:animEffect>
                                      <p:cBhvr>
                                        <p:cTn id="10" dur="500"/>
                                        <p:tgtEl>
                                          <p:spTgt spid="5131"/>
                                        </p:tgtEl>
                                      </p:cBhvr>
                                    </p:animEffect>
                                  </p:childTnLst>
                                </p:cTn>
                              </p:par>
                              <p:par>
                                <p:cTn id="11" presetID="6" presetClass="entr" presetSubtype="32" fill="hold" nodeType="withEffect">
                                  <p:stCondLst>
                                    <p:cond delay="0"/>
                                  </p:stCondLst>
                                  <p:childTnLst>
                                    <p:set>
                                      <p:cBhvr>
                                        <p:cTn id="12" dur="1" fill="hold">
                                          <p:stCondLst>
                                            <p:cond delay="0"/>
                                          </p:stCondLst>
                                        </p:cTn>
                                        <p:tgtEl>
                                          <p:spTgt spid="5128"/>
                                        </p:tgtEl>
                                        <p:attrNameLst>
                                          <p:attrName>style.visibility</p:attrName>
                                        </p:attrNameLst>
                                      </p:cBhvr>
                                      <p:to>
                                        <p:strVal val="visible"/>
                                      </p:to>
                                    </p:set>
                                    <p:animEffect>
                                      <p:cBhvr>
                                        <p:cTn id="13" dur="5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483"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484"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485"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486"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487"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488"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0489"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pic>
        <p:nvPicPr>
          <p:cNvPr id="20490" name="图表 1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3" y="981075"/>
            <a:ext cx="2881312"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1" name="图表 17"/>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9800" y="925513"/>
            <a:ext cx="2881313" cy="3030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图表 1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29625" y="869950"/>
            <a:ext cx="2881313" cy="303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3" name="TextBox 15"/>
          <p:cNvSpPr>
            <a:spLocks noChangeArrowheads="1"/>
          </p:cNvSpPr>
          <p:nvPr/>
        </p:nvSpPr>
        <p:spPr bwMode="auto">
          <a:xfrm>
            <a:off x="2117725" y="49466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0494" name="矩形 20"/>
          <p:cNvSpPr>
            <a:spLocks noChangeArrowheads="1"/>
          </p:cNvSpPr>
          <p:nvPr/>
        </p:nvSpPr>
        <p:spPr bwMode="auto">
          <a:xfrm>
            <a:off x="3754438" y="4283075"/>
            <a:ext cx="4699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3200" b="1">
                <a:solidFill>
                  <a:srgbClr val="3D6869"/>
                </a:solidFill>
                <a:latin typeface="微软雅黑" pitchFamily="34" charset="-122"/>
                <a:ea typeface="微软雅黑" pitchFamily="34" charset="-122"/>
                <a:sym typeface="微软雅黑" pitchFamily="34" charset="-122"/>
              </a:rPr>
              <a:t>这里输入简单的文字概述</a:t>
            </a:r>
            <a:endParaRPr lang="zh-CN" altLang="en-US" sz="3200" b="1">
              <a:solidFill>
                <a:srgbClr val="3D6869"/>
              </a:solidFill>
              <a:latin typeface="Calibri" pitchFamily="34" charset="0"/>
              <a:sym typeface="宋体"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4"/>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507" name="矩形 3"/>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1508" name="文本框 5"/>
          <p:cNvSpPr>
            <a:spLocks noChangeArrowheads="1"/>
          </p:cNvSpPr>
          <p:nvPr/>
        </p:nvSpPr>
        <p:spPr bwMode="auto">
          <a:xfrm>
            <a:off x="1058863" y="2297113"/>
            <a:ext cx="2606675" cy="226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13800" b="1">
                <a:solidFill>
                  <a:srgbClr val="427172"/>
                </a:solidFill>
                <a:latin typeface="Broadway" pitchFamily="82" charset="0"/>
                <a:ea typeface="华文隶书" pitchFamily="2" charset="-122"/>
                <a:sym typeface="Microsoft New Tai Lue" pitchFamily="34" charset="0"/>
              </a:rPr>
              <a:t>04</a:t>
            </a:r>
            <a:endParaRPr lang="zh-CN" altLang="en-US" sz="13800" b="1">
              <a:solidFill>
                <a:srgbClr val="427172"/>
              </a:solidFill>
              <a:latin typeface="Broadway" pitchFamily="82" charset="0"/>
              <a:ea typeface="华文隶书" pitchFamily="2" charset="-122"/>
              <a:sym typeface="Microsoft New Tai Lue" pitchFamily="34" charset="0"/>
            </a:endParaRPr>
          </a:p>
        </p:txBody>
      </p:sp>
      <p:sp>
        <p:nvSpPr>
          <p:cNvPr id="21509" name="矩形 6"/>
          <p:cNvSpPr>
            <a:spLocks noChangeArrowheads="1"/>
          </p:cNvSpPr>
          <p:nvPr/>
        </p:nvSpPr>
        <p:spPr bwMode="auto">
          <a:xfrm>
            <a:off x="6415088" y="2960688"/>
            <a:ext cx="22367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000" b="1">
                <a:solidFill>
                  <a:srgbClr val="427172"/>
                </a:solidFill>
                <a:latin typeface="微软雅黑" pitchFamily="34" charset="-122"/>
                <a:ea typeface="微软雅黑" pitchFamily="34" charset="-122"/>
                <a:sym typeface="微软雅黑" pitchFamily="34" charset="-122"/>
              </a:rPr>
              <a:t>点击此处输入标题</a:t>
            </a:r>
            <a:endParaRPr lang="zh-CN" altLang="en-US" sz="2000" b="1">
              <a:solidFill>
                <a:srgbClr val="427172"/>
              </a:solidFill>
              <a:latin typeface="Calibri" pitchFamily="34" charset="0"/>
              <a:sym typeface="宋体" pitchFamily="2" charset="-122"/>
            </a:endParaRPr>
          </a:p>
        </p:txBody>
      </p:sp>
      <p:sp>
        <p:nvSpPr>
          <p:cNvPr id="21510" name="矩形 7"/>
          <p:cNvSpPr>
            <a:spLocks noChangeArrowheads="1"/>
          </p:cNvSpPr>
          <p:nvPr/>
        </p:nvSpPr>
        <p:spPr bwMode="auto">
          <a:xfrm>
            <a:off x="5918200" y="3486150"/>
            <a:ext cx="3228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0000"/>
              </a:lnSpc>
              <a:buFont typeface="Arial" pitchFamily="34" charset="0"/>
              <a:buNone/>
            </a:pPr>
            <a:r>
              <a:rPr lang="zh-CN" altLang="en-US" b="1">
                <a:solidFill>
                  <a:srgbClr val="427172"/>
                </a:solidFill>
                <a:latin typeface="微软雅黑" pitchFamily="34" charset="-122"/>
                <a:ea typeface="微软雅黑" pitchFamily="34" charset="-122"/>
                <a:sym typeface="微软雅黑" pitchFamily="34" charset="-122"/>
              </a:rPr>
              <a:t>输入您的标题输入您的标题</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2531"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2532"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2533"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2534"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2535"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2536"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2537"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2538" name="矩形 76"/>
          <p:cNvSpPr>
            <a:spLocks noChangeArrowheads="1"/>
          </p:cNvSpPr>
          <p:nvPr/>
        </p:nvSpPr>
        <p:spPr bwMode="auto">
          <a:xfrm>
            <a:off x="1574800" y="3486150"/>
            <a:ext cx="9151938" cy="2466975"/>
          </a:xfrm>
          <a:prstGeom prst="rect">
            <a:avLst/>
          </a:prstGeom>
          <a:solidFill>
            <a:srgbClr val="3D6869">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1080000" tIns="720000" rIns="1080000" bIns="360000"/>
          <a:lstStyle/>
          <a:p>
            <a:pPr algn="ctr">
              <a:lnSpc>
                <a:spcPct val="150000"/>
              </a:lnSpc>
              <a:buFont typeface="Arial" pitchFamily="34" charset="0"/>
              <a:buNone/>
            </a:pPr>
            <a:endParaRPr lang="zh-CN" altLang="zh-CN" sz="1400">
              <a:solidFill>
                <a:srgbClr val="3D6869"/>
              </a:solidFill>
              <a:latin typeface="宋体" pitchFamily="2" charset="-122"/>
              <a:sym typeface="宋体" pitchFamily="2" charset="-122"/>
            </a:endParaRPr>
          </a:p>
        </p:txBody>
      </p:sp>
      <p:sp>
        <p:nvSpPr>
          <p:cNvPr id="22539" name="任意多边形 49"/>
          <p:cNvSpPr>
            <a:spLocks noChangeArrowheads="1"/>
          </p:cNvSpPr>
          <p:nvPr/>
        </p:nvSpPr>
        <p:spPr bwMode="auto">
          <a:xfrm>
            <a:off x="3082925" y="2479675"/>
            <a:ext cx="841375" cy="1317625"/>
          </a:xfrm>
          <a:custGeom>
            <a:avLst/>
            <a:gdLst>
              <a:gd name="T0" fmla="*/ 0 w 841830"/>
              <a:gd name="T1" fmla="*/ 0 h 1318547"/>
              <a:gd name="T2" fmla="*/ 840920 w 841830"/>
              <a:gd name="T3" fmla="*/ 0 h 1318547"/>
              <a:gd name="T4" fmla="*/ 840920 w 841830"/>
              <a:gd name="T5" fmla="*/ 896377 h 1318547"/>
              <a:gd name="T6" fmla="*/ 420461 w 841830"/>
              <a:gd name="T7" fmla="*/ 1316704 h 1318547"/>
              <a:gd name="T8" fmla="*/ 0 w 841830"/>
              <a:gd name="T9" fmla="*/ 896377 h 1318547"/>
              <a:gd name="T10" fmla="*/ 0 60000 65536"/>
              <a:gd name="T11" fmla="*/ 0 60000 65536"/>
              <a:gd name="T12" fmla="*/ 0 60000 65536"/>
              <a:gd name="T13" fmla="*/ 0 60000 65536"/>
              <a:gd name="T14" fmla="*/ 0 60000 65536"/>
              <a:gd name="T15" fmla="*/ 0 w 841830"/>
              <a:gd name="T16" fmla="*/ 0 h 1318547"/>
              <a:gd name="T17" fmla="*/ 841830 w 841830"/>
              <a:gd name="T18" fmla="*/ 1318547 h 1318547"/>
            </a:gdLst>
            <a:ahLst/>
            <a:cxnLst>
              <a:cxn ang="T10">
                <a:pos x="T0" y="T1"/>
              </a:cxn>
              <a:cxn ang="T11">
                <a:pos x="T2" y="T3"/>
              </a:cxn>
              <a:cxn ang="T12">
                <a:pos x="T4" y="T5"/>
              </a:cxn>
              <a:cxn ang="T13">
                <a:pos x="T6" y="T7"/>
              </a:cxn>
              <a:cxn ang="T14">
                <a:pos x="T8" y="T9"/>
              </a:cxn>
            </a:cxnLst>
            <a:rect l="T15" t="T16" r="T17" b="T18"/>
            <a:pathLst>
              <a:path w="841830" h="1318547">
                <a:moveTo>
                  <a:pt x="0" y="0"/>
                </a:moveTo>
                <a:lnTo>
                  <a:pt x="841830" y="0"/>
                </a:lnTo>
                <a:lnTo>
                  <a:pt x="841830" y="897632"/>
                </a:lnTo>
                <a:lnTo>
                  <a:pt x="420915" y="1318547"/>
                </a:lnTo>
                <a:lnTo>
                  <a:pt x="0" y="897632"/>
                </a:lnTo>
                <a:lnTo>
                  <a:pt x="0" y="0"/>
                </a:lnTo>
                <a:close/>
              </a:path>
            </a:pathLst>
          </a:custGeom>
          <a:solidFill>
            <a:schemeClr val="bg1"/>
          </a:solidFill>
          <a:ln w="101600">
            <a:solidFill>
              <a:srgbClr val="3D6869"/>
            </a:solidFill>
            <a:bevel/>
            <a:headEnd/>
            <a:tailEnd/>
          </a:ln>
        </p:spPr>
        <p:txBody>
          <a:bodyPr lIns="0" tIns="0" rIns="0" bIns="216000" anchor="ctr"/>
          <a:lstStyle/>
          <a:p>
            <a:pPr algn="ctr">
              <a:lnSpc>
                <a:spcPct val="120000"/>
              </a:lnSpc>
              <a:buFont typeface="Arial" pitchFamily="34" charset="0"/>
              <a:buNone/>
            </a:pPr>
            <a:r>
              <a:rPr lang="zh-CN" altLang="en-US" b="1">
                <a:solidFill>
                  <a:srgbClr val="3D6869"/>
                </a:solidFill>
                <a:latin typeface="微软雅黑" pitchFamily="34" charset="-122"/>
                <a:ea typeface="微软雅黑" pitchFamily="34" charset="-122"/>
                <a:sym typeface="微软雅黑" pitchFamily="34" charset="-122"/>
              </a:rPr>
              <a:t>标题</a:t>
            </a:r>
            <a:endParaRPr lang="zh-CN" altLang="en-US"/>
          </a:p>
        </p:txBody>
      </p:sp>
      <p:sp>
        <p:nvSpPr>
          <p:cNvPr id="22540" name="任意多边形 50"/>
          <p:cNvSpPr>
            <a:spLocks noChangeArrowheads="1"/>
          </p:cNvSpPr>
          <p:nvPr/>
        </p:nvSpPr>
        <p:spPr bwMode="auto">
          <a:xfrm>
            <a:off x="4860925" y="2479675"/>
            <a:ext cx="841375" cy="1317625"/>
          </a:xfrm>
          <a:custGeom>
            <a:avLst/>
            <a:gdLst>
              <a:gd name="T0" fmla="*/ 0 w 841830"/>
              <a:gd name="T1" fmla="*/ 0 h 1318547"/>
              <a:gd name="T2" fmla="*/ 840920 w 841830"/>
              <a:gd name="T3" fmla="*/ 0 h 1318547"/>
              <a:gd name="T4" fmla="*/ 840920 w 841830"/>
              <a:gd name="T5" fmla="*/ 896377 h 1318547"/>
              <a:gd name="T6" fmla="*/ 420461 w 841830"/>
              <a:gd name="T7" fmla="*/ 1316704 h 1318547"/>
              <a:gd name="T8" fmla="*/ 0 w 841830"/>
              <a:gd name="T9" fmla="*/ 896377 h 1318547"/>
              <a:gd name="T10" fmla="*/ 0 60000 65536"/>
              <a:gd name="T11" fmla="*/ 0 60000 65536"/>
              <a:gd name="T12" fmla="*/ 0 60000 65536"/>
              <a:gd name="T13" fmla="*/ 0 60000 65536"/>
              <a:gd name="T14" fmla="*/ 0 60000 65536"/>
              <a:gd name="T15" fmla="*/ 0 w 841830"/>
              <a:gd name="T16" fmla="*/ 0 h 1318547"/>
              <a:gd name="T17" fmla="*/ 841830 w 841830"/>
              <a:gd name="T18" fmla="*/ 1318547 h 1318547"/>
            </a:gdLst>
            <a:ahLst/>
            <a:cxnLst>
              <a:cxn ang="T10">
                <a:pos x="T0" y="T1"/>
              </a:cxn>
              <a:cxn ang="T11">
                <a:pos x="T2" y="T3"/>
              </a:cxn>
              <a:cxn ang="T12">
                <a:pos x="T4" y="T5"/>
              </a:cxn>
              <a:cxn ang="T13">
                <a:pos x="T6" y="T7"/>
              </a:cxn>
              <a:cxn ang="T14">
                <a:pos x="T8" y="T9"/>
              </a:cxn>
            </a:cxnLst>
            <a:rect l="T15" t="T16" r="T17" b="T18"/>
            <a:pathLst>
              <a:path w="841830" h="1318547">
                <a:moveTo>
                  <a:pt x="0" y="0"/>
                </a:moveTo>
                <a:lnTo>
                  <a:pt x="841830" y="0"/>
                </a:lnTo>
                <a:lnTo>
                  <a:pt x="841830" y="897632"/>
                </a:lnTo>
                <a:lnTo>
                  <a:pt x="420915" y="1318547"/>
                </a:lnTo>
                <a:lnTo>
                  <a:pt x="0" y="897632"/>
                </a:lnTo>
                <a:lnTo>
                  <a:pt x="0" y="0"/>
                </a:lnTo>
                <a:close/>
              </a:path>
            </a:pathLst>
          </a:custGeom>
          <a:solidFill>
            <a:schemeClr val="bg1"/>
          </a:solidFill>
          <a:ln w="101600">
            <a:solidFill>
              <a:srgbClr val="22F2CC"/>
            </a:solidFill>
            <a:bevel/>
            <a:headEnd/>
            <a:tailEnd/>
          </a:ln>
        </p:spPr>
        <p:txBody>
          <a:bodyPr lIns="0" tIns="0" rIns="0" bIns="216000" anchor="ctr"/>
          <a:lstStyle/>
          <a:p>
            <a:pPr algn="ctr">
              <a:lnSpc>
                <a:spcPct val="120000"/>
              </a:lnSpc>
              <a:buFont typeface="Arial" pitchFamily="34" charset="0"/>
              <a:buNone/>
            </a:pPr>
            <a:r>
              <a:rPr lang="zh-CN" altLang="en-US" b="1">
                <a:solidFill>
                  <a:srgbClr val="3D6869"/>
                </a:solidFill>
                <a:latin typeface="微软雅黑" pitchFamily="34" charset="-122"/>
                <a:ea typeface="微软雅黑" pitchFamily="34" charset="-122"/>
                <a:sym typeface="微软雅黑" pitchFamily="34" charset="-122"/>
              </a:rPr>
              <a:t>标题</a:t>
            </a:r>
            <a:endParaRPr lang="zh-CN" altLang="en-US"/>
          </a:p>
        </p:txBody>
      </p:sp>
      <p:sp>
        <p:nvSpPr>
          <p:cNvPr id="22541" name="任意多边形 51"/>
          <p:cNvSpPr>
            <a:spLocks noChangeArrowheads="1"/>
          </p:cNvSpPr>
          <p:nvPr/>
        </p:nvSpPr>
        <p:spPr bwMode="auto">
          <a:xfrm>
            <a:off x="6638925" y="2479675"/>
            <a:ext cx="841375" cy="1317625"/>
          </a:xfrm>
          <a:custGeom>
            <a:avLst/>
            <a:gdLst>
              <a:gd name="T0" fmla="*/ 0 w 841830"/>
              <a:gd name="T1" fmla="*/ 0 h 1318549"/>
              <a:gd name="T2" fmla="*/ 840920 w 841830"/>
              <a:gd name="T3" fmla="*/ 0 h 1318549"/>
              <a:gd name="T4" fmla="*/ 840920 w 841830"/>
              <a:gd name="T5" fmla="*/ 896376 h 1318549"/>
              <a:gd name="T6" fmla="*/ 420461 w 841830"/>
              <a:gd name="T7" fmla="*/ 1316702 h 1318549"/>
              <a:gd name="T8" fmla="*/ 0 w 841830"/>
              <a:gd name="T9" fmla="*/ 896376 h 1318549"/>
              <a:gd name="T10" fmla="*/ 0 60000 65536"/>
              <a:gd name="T11" fmla="*/ 0 60000 65536"/>
              <a:gd name="T12" fmla="*/ 0 60000 65536"/>
              <a:gd name="T13" fmla="*/ 0 60000 65536"/>
              <a:gd name="T14" fmla="*/ 0 60000 65536"/>
              <a:gd name="T15" fmla="*/ 0 w 841830"/>
              <a:gd name="T16" fmla="*/ 0 h 1318549"/>
              <a:gd name="T17" fmla="*/ 841830 w 841830"/>
              <a:gd name="T18" fmla="*/ 1318549 h 1318549"/>
            </a:gdLst>
            <a:ahLst/>
            <a:cxnLst>
              <a:cxn ang="T10">
                <a:pos x="T0" y="T1"/>
              </a:cxn>
              <a:cxn ang="T11">
                <a:pos x="T2" y="T3"/>
              </a:cxn>
              <a:cxn ang="T12">
                <a:pos x="T4" y="T5"/>
              </a:cxn>
              <a:cxn ang="T13">
                <a:pos x="T6" y="T7"/>
              </a:cxn>
              <a:cxn ang="T14">
                <a:pos x="T8" y="T9"/>
              </a:cxn>
            </a:cxnLst>
            <a:rect l="T15" t="T16" r="T17" b="T18"/>
            <a:pathLst>
              <a:path w="841830" h="1318549">
                <a:moveTo>
                  <a:pt x="0" y="0"/>
                </a:moveTo>
                <a:lnTo>
                  <a:pt x="841830" y="0"/>
                </a:lnTo>
                <a:lnTo>
                  <a:pt x="841830" y="897634"/>
                </a:lnTo>
                <a:lnTo>
                  <a:pt x="420915" y="1318549"/>
                </a:lnTo>
                <a:lnTo>
                  <a:pt x="0" y="897634"/>
                </a:lnTo>
                <a:lnTo>
                  <a:pt x="0" y="0"/>
                </a:lnTo>
                <a:close/>
              </a:path>
            </a:pathLst>
          </a:custGeom>
          <a:solidFill>
            <a:schemeClr val="bg1"/>
          </a:solidFill>
          <a:ln w="101600">
            <a:solidFill>
              <a:srgbClr val="FF4664"/>
            </a:solidFill>
            <a:bevel/>
            <a:headEnd/>
            <a:tailEnd/>
          </a:ln>
        </p:spPr>
        <p:txBody>
          <a:bodyPr lIns="0" tIns="0" rIns="0" bIns="216000" anchor="ctr"/>
          <a:lstStyle/>
          <a:p>
            <a:pPr algn="ctr">
              <a:lnSpc>
                <a:spcPct val="120000"/>
              </a:lnSpc>
              <a:buFont typeface="Arial" pitchFamily="34" charset="0"/>
              <a:buNone/>
            </a:pPr>
            <a:r>
              <a:rPr lang="zh-CN" altLang="en-US" b="1">
                <a:solidFill>
                  <a:srgbClr val="3D6869"/>
                </a:solidFill>
                <a:latin typeface="微软雅黑" pitchFamily="34" charset="-122"/>
                <a:ea typeface="微软雅黑" pitchFamily="34" charset="-122"/>
                <a:sym typeface="微软雅黑" pitchFamily="34" charset="-122"/>
              </a:rPr>
              <a:t>标题</a:t>
            </a:r>
            <a:endParaRPr lang="zh-CN" altLang="en-US"/>
          </a:p>
        </p:txBody>
      </p:sp>
      <p:sp>
        <p:nvSpPr>
          <p:cNvPr id="22542" name="任意多边形 52"/>
          <p:cNvSpPr>
            <a:spLocks noChangeArrowheads="1"/>
          </p:cNvSpPr>
          <p:nvPr/>
        </p:nvSpPr>
        <p:spPr bwMode="auto">
          <a:xfrm>
            <a:off x="8416925" y="2479675"/>
            <a:ext cx="841375" cy="1317625"/>
          </a:xfrm>
          <a:custGeom>
            <a:avLst/>
            <a:gdLst>
              <a:gd name="T0" fmla="*/ 0 w 841830"/>
              <a:gd name="T1" fmla="*/ 0 h 1318547"/>
              <a:gd name="T2" fmla="*/ 840920 w 841830"/>
              <a:gd name="T3" fmla="*/ 0 h 1318547"/>
              <a:gd name="T4" fmla="*/ 840920 w 841830"/>
              <a:gd name="T5" fmla="*/ 896377 h 1318547"/>
              <a:gd name="T6" fmla="*/ 420461 w 841830"/>
              <a:gd name="T7" fmla="*/ 1316704 h 1318547"/>
              <a:gd name="T8" fmla="*/ 0 w 841830"/>
              <a:gd name="T9" fmla="*/ 896377 h 1318547"/>
              <a:gd name="T10" fmla="*/ 0 60000 65536"/>
              <a:gd name="T11" fmla="*/ 0 60000 65536"/>
              <a:gd name="T12" fmla="*/ 0 60000 65536"/>
              <a:gd name="T13" fmla="*/ 0 60000 65536"/>
              <a:gd name="T14" fmla="*/ 0 60000 65536"/>
              <a:gd name="T15" fmla="*/ 0 w 841830"/>
              <a:gd name="T16" fmla="*/ 0 h 1318547"/>
              <a:gd name="T17" fmla="*/ 841830 w 841830"/>
              <a:gd name="T18" fmla="*/ 1318547 h 1318547"/>
            </a:gdLst>
            <a:ahLst/>
            <a:cxnLst>
              <a:cxn ang="T10">
                <a:pos x="T0" y="T1"/>
              </a:cxn>
              <a:cxn ang="T11">
                <a:pos x="T2" y="T3"/>
              </a:cxn>
              <a:cxn ang="T12">
                <a:pos x="T4" y="T5"/>
              </a:cxn>
              <a:cxn ang="T13">
                <a:pos x="T6" y="T7"/>
              </a:cxn>
              <a:cxn ang="T14">
                <a:pos x="T8" y="T9"/>
              </a:cxn>
            </a:cxnLst>
            <a:rect l="T15" t="T16" r="T17" b="T18"/>
            <a:pathLst>
              <a:path w="841830" h="1318547">
                <a:moveTo>
                  <a:pt x="0" y="0"/>
                </a:moveTo>
                <a:lnTo>
                  <a:pt x="841830" y="0"/>
                </a:lnTo>
                <a:lnTo>
                  <a:pt x="841830" y="897632"/>
                </a:lnTo>
                <a:lnTo>
                  <a:pt x="420915" y="1318547"/>
                </a:lnTo>
                <a:lnTo>
                  <a:pt x="0" y="897632"/>
                </a:lnTo>
                <a:lnTo>
                  <a:pt x="0" y="0"/>
                </a:lnTo>
                <a:close/>
              </a:path>
            </a:pathLst>
          </a:custGeom>
          <a:solidFill>
            <a:schemeClr val="bg1"/>
          </a:solidFill>
          <a:ln w="101600">
            <a:solidFill>
              <a:srgbClr val="FFA146"/>
            </a:solidFill>
            <a:bevel/>
            <a:headEnd/>
            <a:tailEnd/>
          </a:ln>
        </p:spPr>
        <p:txBody>
          <a:bodyPr lIns="0" tIns="0" rIns="0" bIns="216000" anchor="ctr"/>
          <a:lstStyle/>
          <a:p>
            <a:pPr algn="ctr">
              <a:lnSpc>
                <a:spcPct val="120000"/>
              </a:lnSpc>
              <a:buFont typeface="Arial" pitchFamily="34" charset="0"/>
              <a:buNone/>
            </a:pPr>
            <a:r>
              <a:rPr lang="zh-CN" altLang="en-US" b="1">
                <a:solidFill>
                  <a:srgbClr val="3D6869"/>
                </a:solidFill>
                <a:latin typeface="微软雅黑" pitchFamily="34" charset="-122"/>
                <a:ea typeface="微软雅黑" pitchFamily="34" charset="-122"/>
                <a:sym typeface="微软雅黑" pitchFamily="34" charset="-122"/>
              </a:rPr>
              <a:t>标题</a:t>
            </a:r>
            <a:endParaRPr lang="zh-CN" altLang="en-US"/>
          </a:p>
        </p:txBody>
      </p:sp>
      <p:sp>
        <p:nvSpPr>
          <p:cNvPr id="22543" name="矩形 7"/>
          <p:cNvSpPr>
            <a:spLocks noChangeArrowheads="1"/>
          </p:cNvSpPr>
          <p:nvPr/>
        </p:nvSpPr>
        <p:spPr bwMode="auto">
          <a:xfrm>
            <a:off x="3800475" y="1212850"/>
            <a:ext cx="4699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3200" b="1">
                <a:solidFill>
                  <a:srgbClr val="3D6869"/>
                </a:solidFill>
                <a:latin typeface="微软雅黑" pitchFamily="34" charset="-122"/>
                <a:ea typeface="微软雅黑" pitchFamily="34" charset="-122"/>
                <a:sym typeface="微软雅黑" pitchFamily="34" charset="-122"/>
              </a:rPr>
              <a:t>这里输入简单的文字概述</a:t>
            </a:r>
            <a:endParaRPr lang="zh-CN" altLang="en-US" sz="3200" b="1">
              <a:solidFill>
                <a:srgbClr val="3D6869"/>
              </a:solidFill>
              <a:latin typeface="Calibri" pitchFamily="34" charset="0"/>
              <a:sym typeface="宋体" pitchFamily="2" charset="-122"/>
            </a:endParaRPr>
          </a:p>
        </p:txBody>
      </p:sp>
      <p:sp>
        <p:nvSpPr>
          <p:cNvPr id="22544" name="矩形 7"/>
          <p:cNvSpPr>
            <a:spLocks noChangeArrowheads="1"/>
          </p:cNvSpPr>
          <p:nvPr/>
        </p:nvSpPr>
        <p:spPr bwMode="auto">
          <a:xfrm>
            <a:off x="2252663" y="3956050"/>
            <a:ext cx="7794625" cy="1427163"/>
          </a:xfrm>
          <a:custGeom>
            <a:avLst/>
            <a:gdLst>
              <a:gd name="T0" fmla="*/ 0 w 2520280"/>
              <a:gd name="T1" fmla="*/ 0 h 1428115"/>
              <a:gd name="T2" fmla="*/ 24106916 w 2520280"/>
              <a:gd name="T3" fmla="*/ 0 h 1428115"/>
              <a:gd name="T4" fmla="*/ 0 w 2520280"/>
              <a:gd name="T5" fmla="*/ 0 h 1428115"/>
              <a:gd name="T6" fmla="*/ 0 60000 65536"/>
              <a:gd name="T7" fmla="*/ 0 60000 65536"/>
              <a:gd name="T8" fmla="*/ 0 60000 65536"/>
              <a:gd name="T9" fmla="*/ 0 w 2520280"/>
              <a:gd name="T10" fmla="*/ 0 h 1428115"/>
              <a:gd name="T11" fmla="*/ 2520280 w 2520280"/>
              <a:gd name="T12" fmla="*/ 1428115 h 1428115"/>
            </a:gdLst>
            <a:ahLst/>
            <a:cxnLst>
              <a:cxn ang="T6">
                <a:pos x="T0" y="T1"/>
              </a:cxn>
              <a:cxn ang="T7">
                <a:pos x="T2" y="T3"/>
              </a:cxn>
              <a:cxn ang="T8">
                <a:pos x="T4" y="T5"/>
              </a:cxn>
            </a:cxnLst>
            <a:rect l="T9" t="T10" r="T11" b="T12"/>
            <a:pathLst>
              <a:path w="2520280" h="1428115">
                <a:moveTo>
                  <a:pt x="0" y="0"/>
                </a:moveTo>
                <a:lnTo>
                  <a:pt x="2520280" y="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42719B"/>
                </a:solidFill>
                <a:miter lim="800000"/>
                <a:headEnd/>
                <a:tailEnd/>
              </a14:hiddenLine>
            </a:ext>
          </a:extLst>
        </p:spPr>
        <p:txBody>
          <a:bodyPr lIns="36000" tIns="108000" rIns="0" bIns="0"/>
          <a:lstStyle/>
          <a:p>
            <a:pPr algn="just">
              <a:spcBef>
                <a:spcPts val="600"/>
              </a:spcBef>
              <a:spcAft>
                <a:spcPts val="600"/>
              </a:spcAft>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这里输入简单的文字概述这里输入简单的文字概述这里输入简单的文字概述这里输入简单字这里输入简单的文字概述这里输入简单的文字概述这里输入简单的文字概述这里输入简单字这里输入简单的文字概述这里输入简单的文字概述这里输入简单的文字概述这里输入简单字这里输入简单的文字概述这里输入简单的文字概述这里输入简单的文字概述这里输入简单字这里输入简单的文字概述这里输入简单的文字概述这里输入简单的文字概述这里输入简单字这里输入简单的文字概述这里输入简单的文字概述这里输入简单的文字概述这里输入。</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3555"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3556"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3557"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3558"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3559"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3560"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3561"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pic>
        <p:nvPicPr>
          <p:cNvPr id="23562" name="图表 36"/>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5463" y="1236663"/>
            <a:ext cx="7385050" cy="321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3" name="直接连接符 37"/>
          <p:cNvSpPr>
            <a:spLocks noChangeShapeType="1"/>
          </p:cNvSpPr>
          <p:nvPr/>
        </p:nvSpPr>
        <p:spPr bwMode="auto">
          <a:xfrm>
            <a:off x="3065463" y="1552575"/>
            <a:ext cx="0" cy="2455863"/>
          </a:xfrm>
          <a:prstGeom prst="line">
            <a:avLst/>
          </a:prstGeom>
          <a:noFill/>
          <a:ln w="6350">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3564" name="组合 38"/>
          <p:cNvGrpSpPr>
            <a:grpSpLocks/>
          </p:cNvGrpSpPr>
          <p:nvPr/>
        </p:nvGrpSpPr>
        <p:grpSpPr bwMode="auto">
          <a:xfrm>
            <a:off x="1509713" y="1552575"/>
            <a:ext cx="1033462" cy="2219325"/>
            <a:chOff x="0" y="0"/>
            <a:chExt cx="1214280" cy="2355066"/>
          </a:xfrm>
        </p:grpSpPr>
        <p:grpSp>
          <p:nvGrpSpPr>
            <p:cNvPr id="23570" name="Group 4"/>
            <p:cNvGrpSpPr>
              <a:grpSpLocks/>
            </p:cNvGrpSpPr>
            <p:nvPr/>
          </p:nvGrpSpPr>
          <p:grpSpPr bwMode="auto">
            <a:xfrm>
              <a:off x="81202" y="0"/>
              <a:ext cx="1051876" cy="2355066"/>
              <a:chOff x="0" y="0"/>
              <a:chExt cx="519" cy="1162"/>
            </a:xfrm>
          </p:grpSpPr>
          <p:sp>
            <p:nvSpPr>
              <p:cNvPr id="23573" name="Oval 5"/>
              <p:cNvSpPr>
                <a:spLocks noChangeArrowheads="1"/>
              </p:cNvSpPr>
              <p:nvPr/>
            </p:nvSpPr>
            <p:spPr bwMode="auto">
              <a:xfrm>
                <a:off x="156" y="0"/>
                <a:ext cx="218" cy="200"/>
              </a:xfrm>
              <a:prstGeom prst="ellipse">
                <a:avLst/>
              </a:prstGeom>
              <a:solidFill>
                <a:srgbClr val="3D6869"/>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a:buFont typeface="Arial" pitchFamily="34" charset="0"/>
                  <a:buNone/>
                </a:pPr>
                <a:endParaRPr lang="zh-CN" altLang="zh-CN">
                  <a:solidFill>
                    <a:srgbClr val="000000"/>
                  </a:solidFill>
                  <a:latin typeface="Calibri" pitchFamily="34" charset="0"/>
                  <a:sym typeface="宋体" pitchFamily="2" charset="-122"/>
                </a:endParaRPr>
              </a:p>
            </p:txBody>
          </p:sp>
          <p:sp>
            <p:nvSpPr>
              <p:cNvPr id="23574" name="Freeform 6"/>
              <p:cNvSpPr>
                <a:spLocks noChangeArrowheads="1"/>
              </p:cNvSpPr>
              <p:nvPr/>
            </p:nvSpPr>
            <p:spPr bwMode="auto">
              <a:xfrm>
                <a:off x="0" y="230"/>
                <a:ext cx="519" cy="932"/>
              </a:xfrm>
              <a:custGeom>
                <a:avLst/>
                <a:gdLst>
                  <a:gd name="T0" fmla="*/ 5387 w 50"/>
                  <a:gd name="T1" fmla="*/ 1203 h 93"/>
                  <a:gd name="T2" fmla="*/ 3882 w 50"/>
                  <a:gd name="T3" fmla="*/ 100 h 93"/>
                  <a:gd name="T4" fmla="*/ 1619 w 50"/>
                  <a:gd name="T5" fmla="*/ 100 h 93"/>
                  <a:gd name="T6" fmla="*/ 104 w 50"/>
                  <a:gd name="T7" fmla="*/ 1203 h 93"/>
                  <a:gd name="T8" fmla="*/ 104 w 50"/>
                  <a:gd name="T9" fmla="*/ 3718 h 93"/>
                  <a:gd name="T10" fmla="*/ 104 w 50"/>
                  <a:gd name="T11" fmla="*/ 3718 h 93"/>
                  <a:gd name="T12" fmla="*/ 104 w 50"/>
                  <a:gd name="T13" fmla="*/ 3718 h 93"/>
                  <a:gd name="T14" fmla="*/ 540 w 50"/>
                  <a:gd name="T15" fmla="*/ 4119 h 93"/>
                  <a:gd name="T16" fmla="*/ 965 w 50"/>
                  <a:gd name="T17" fmla="*/ 3718 h 93"/>
                  <a:gd name="T18" fmla="*/ 965 w 50"/>
                  <a:gd name="T19" fmla="*/ 3718 h 93"/>
                  <a:gd name="T20" fmla="*/ 965 w 50"/>
                  <a:gd name="T21" fmla="*/ 3718 h 93"/>
                  <a:gd name="T22" fmla="*/ 965 w 50"/>
                  <a:gd name="T23" fmla="*/ 1403 h 93"/>
                  <a:gd name="T24" fmla="*/ 1298 w 50"/>
                  <a:gd name="T25" fmla="*/ 1403 h 93"/>
                  <a:gd name="T26" fmla="*/ 1298 w 50"/>
                  <a:gd name="T27" fmla="*/ 8739 h 93"/>
                  <a:gd name="T28" fmla="*/ 1941 w 50"/>
                  <a:gd name="T29" fmla="*/ 9340 h 93"/>
                  <a:gd name="T30" fmla="*/ 2585 w 50"/>
                  <a:gd name="T31" fmla="*/ 8739 h 93"/>
                  <a:gd name="T32" fmla="*/ 2585 w 50"/>
                  <a:gd name="T33" fmla="*/ 4019 h 93"/>
                  <a:gd name="T34" fmla="*/ 2803 w 50"/>
                  <a:gd name="T35" fmla="*/ 4019 h 93"/>
                  <a:gd name="T36" fmla="*/ 2803 w 50"/>
                  <a:gd name="T37" fmla="*/ 8739 h 93"/>
                  <a:gd name="T38" fmla="*/ 2803 w 50"/>
                  <a:gd name="T39" fmla="*/ 8739 h 93"/>
                  <a:gd name="T40" fmla="*/ 3446 w 50"/>
                  <a:gd name="T41" fmla="*/ 9340 h 93"/>
                  <a:gd name="T42" fmla="*/ 4090 w 50"/>
                  <a:gd name="T43" fmla="*/ 8739 h 93"/>
                  <a:gd name="T44" fmla="*/ 4090 w 50"/>
                  <a:gd name="T45" fmla="*/ 1303 h 93"/>
                  <a:gd name="T46" fmla="*/ 4422 w 50"/>
                  <a:gd name="T47" fmla="*/ 1303 h 93"/>
                  <a:gd name="T48" fmla="*/ 4422 w 50"/>
                  <a:gd name="T49" fmla="*/ 3718 h 93"/>
                  <a:gd name="T50" fmla="*/ 4422 w 50"/>
                  <a:gd name="T51" fmla="*/ 3718 h 93"/>
                  <a:gd name="T52" fmla="*/ 4422 w 50"/>
                  <a:gd name="T53" fmla="*/ 3718 h 93"/>
                  <a:gd name="T54" fmla="*/ 4847 w 50"/>
                  <a:gd name="T55" fmla="*/ 4119 h 93"/>
                  <a:gd name="T56" fmla="*/ 5387 w 50"/>
                  <a:gd name="T57" fmla="*/ 3718 h 93"/>
                  <a:gd name="T58" fmla="*/ 5387 w 50"/>
                  <a:gd name="T59" fmla="*/ 3718 h 93"/>
                  <a:gd name="T60" fmla="*/ 5387 w 50"/>
                  <a:gd name="T61" fmla="*/ 1203 h 9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50"/>
                  <a:gd name="T94" fmla="*/ 0 h 93"/>
                  <a:gd name="T95" fmla="*/ 50 w 50"/>
                  <a:gd name="T96" fmla="*/ 93 h 9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50" h="93">
                    <a:moveTo>
                      <a:pt x="50" y="12"/>
                    </a:moveTo>
                    <a:cubicBezTo>
                      <a:pt x="49" y="0"/>
                      <a:pt x="36" y="1"/>
                      <a:pt x="36" y="1"/>
                    </a:cubicBezTo>
                    <a:cubicBezTo>
                      <a:pt x="15" y="1"/>
                      <a:pt x="15" y="1"/>
                      <a:pt x="15" y="1"/>
                    </a:cubicBezTo>
                    <a:cubicBezTo>
                      <a:pt x="0" y="1"/>
                      <a:pt x="1" y="12"/>
                      <a:pt x="1" y="12"/>
                    </a:cubicBezTo>
                    <a:cubicBezTo>
                      <a:pt x="1" y="37"/>
                      <a:pt x="1" y="37"/>
                      <a:pt x="1" y="37"/>
                    </a:cubicBezTo>
                    <a:cubicBezTo>
                      <a:pt x="1" y="37"/>
                      <a:pt x="1" y="37"/>
                      <a:pt x="1" y="37"/>
                    </a:cubicBezTo>
                    <a:cubicBezTo>
                      <a:pt x="1" y="37"/>
                      <a:pt x="1" y="37"/>
                      <a:pt x="1" y="37"/>
                    </a:cubicBezTo>
                    <a:cubicBezTo>
                      <a:pt x="1" y="40"/>
                      <a:pt x="3" y="41"/>
                      <a:pt x="5" y="41"/>
                    </a:cubicBezTo>
                    <a:cubicBezTo>
                      <a:pt x="7" y="41"/>
                      <a:pt x="9" y="40"/>
                      <a:pt x="9" y="37"/>
                    </a:cubicBezTo>
                    <a:cubicBezTo>
                      <a:pt x="9" y="37"/>
                      <a:pt x="9" y="37"/>
                      <a:pt x="9" y="37"/>
                    </a:cubicBezTo>
                    <a:cubicBezTo>
                      <a:pt x="9" y="37"/>
                      <a:pt x="9" y="37"/>
                      <a:pt x="9" y="37"/>
                    </a:cubicBezTo>
                    <a:cubicBezTo>
                      <a:pt x="9" y="14"/>
                      <a:pt x="9" y="14"/>
                      <a:pt x="9" y="14"/>
                    </a:cubicBezTo>
                    <a:cubicBezTo>
                      <a:pt x="12" y="14"/>
                      <a:pt x="12" y="14"/>
                      <a:pt x="12" y="14"/>
                    </a:cubicBezTo>
                    <a:cubicBezTo>
                      <a:pt x="12" y="87"/>
                      <a:pt x="12" y="87"/>
                      <a:pt x="12" y="87"/>
                    </a:cubicBezTo>
                    <a:cubicBezTo>
                      <a:pt x="12" y="91"/>
                      <a:pt x="15" y="93"/>
                      <a:pt x="18" y="93"/>
                    </a:cubicBezTo>
                    <a:cubicBezTo>
                      <a:pt x="21" y="93"/>
                      <a:pt x="24" y="91"/>
                      <a:pt x="24" y="87"/>
                    </a:cubicBezTo>
                    <a:cubicBezTo>
                      <a:pt x="24" y="40"/>
                      <a:pt x="24" y="40"/>
                      <a:pt x="24" y="40"/>
                    </a:cubicBezTo>
                    <a:cubicBezTo>
                      <a:pt x="26" y="40"/>
                      <a:pt x="26" y="40"/>
                      <a:pt x="26" y="40"/>
                    </a:cubicBezTo>
                    <a:cubicBezTo>
                      <a:pt x="26" y="87"/>
                      <a:pt x="26" y="87"/>
                      <a:pt x="26" y="87"/>
                    </a:cubicBezTo>
                    <a:cubicBezTo>
                      <a:pt x="26" y="87"/>
                      <a:pt x="26" y="87"/>
                      <a:pt x="26" y="87"/>
                    </a:cubicBezTo>
                    <a:cubicBezTo>
                      <a:pt x="27" y="91"/>
                      <a:pt x="29" y="93"/>
                      <a:pt x="32" y="93"/>
                    </a:cubicBezTo>
                    <a:cubicBezTo>
                      <a:pt x="36" y="93"/>
                      <a:pt x="38" y="91"/>
                      <a:pt x="38" y="87"/>
                    </a:cubicBezTo>
                    <a:cubicBezTo>
                      <a:pt x="38" y="13"/>
                      <a:pt x="38" y="13"/>
                      <a:pt x="38" y="13"/>
                    </a:cubicBezTo>
                    <a:cubicBezTo>
                      <a:pt x="41" y="13"/>
                      <a:pt x="41" y="13"/>
                      <a:pt x="41" y="13"/>
                    </a:cubicBezTo>
                    <a:cubicBezTo>
                      <a:pt x="41" y="37"/>
                      <a:pt x="41" y="37"/>
                      <a:pt x="41" y="37"/>
                    </a:cubicBezTo>
                    <a:cubicBezTo>
                      <a:pt x="41" y="37"/>
                      <a:pt x="41" y="37"/>
                      <a:pt x="41" y="37"/>
                    </a:cubicBezTo>
                    <a:cubicBezTo>
                      <a:pt x="41" y="37"/>
                      <a:pt x="41" y="37"/>
                      <a:pt x="41" y="37"/>
                    </a:cubicBezTo>
                    <a:cubicBezTo>
                      <a:pt x="41" y="39"/>
                      <a:pt x="43" y="41"/>
                      <a:pt x="45" y="41"/>
                    </a:cubicBezTo>
                    <a:cubicBezTo>
                      <a:pt x="48" y="41"/>
                      <a:pt x="50" y="39"/>
                      <a:pt x="50" y="37"/>
                    </a:cubicBezTo>
                    <a:cubicBezTo>
                      <a:pt x="50" y="37"/>
                      <a:pt x="50" y="37"/>
                      <a:pt x="50" y="37"/>
                    </a:cubicBezTo>
                    <a:lnTo>
                      <a:pt x="50" y="12"/>
                    </a:lnTo>
                    <a:close/>
                  </a:path>
                </a:pathLst>
              </a:custGeom>
              <a:solidFill>
                <a:srgbClr val="3D686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23571" name="流程图: 过程 40"/>
            <p:cNvSpPr>
              <a:spLocks noChangeArrowheads="1"/>
            </p:cNvSpPr>
            <p:nvPr/>
          </p:nvSpPr>
          <p:spPr bwMode="auto">
            <a:xfrm>
              <a:off x="0" y="0"/>
              <a:ext cx="94467" cy="235506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3572" name="流程图: 过程 41"/>
            <p:cNvSpPr>
              <a:spLocks noChangeArrowheads="1"/>
            </p:cNvSpPr>
            <p:nvPr/>
          </p:nvSpPr>
          <p:spPr bwMode="auto">
            <a:xfrm>
              <a:off x="1133078" y="0"/>
              <a:ext cx="81202" cy="2355066"/>
            </a:xfrm>
            <a:prstGeom prst="flowChartProcess">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sp>
        <p:nvSpPr>
          <p:cNvPr id="26642" name="矩形 44"/>
          <p:cNvSpPr>
            <a:spLocks noChangeArrowheads="1"/>
          </p:cNvSpPr>
          <p:nvPr/>
        </p:nvSpPr>
        <p:spPr bwMode="auto">
          <a:xfrm>
            <a:off x="1076325" y="4589463"/>
            <a:ext cx="264636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3200" b="1">
                <a:solidFill>
                  <a:srgbClr val="3D6869"/>
                </a:solidFill>
                <a:latin typeface="微软雅黑" pitchFamily="34" charset="-122"/>
                <a:ea typeface="微软雅黑" pitchFamily="34" charset="-122"/>
                <a:sym typeface="微软雅黑" pitchFamily="34" charset="-122"/>
              </a:rPr>
              <a:t>点击添加标题</a:t>
            </a:r>
            <a:endParaRPr lang="en-US" sz="3200" b="1">
              <a:solidFill>
                <a:srgbClr val="3D6869"/>
              </a:solidFill>
              <a:latin typeface="微软雅黑" pitchFamily="34" charset="-122"/>
              <a:ea typeface="微软雅黑" pitchFamily="34" charset="-122"/>
              <a:sym typeface="微软雅黑" pitchFamily="34" charset="-122"/>
            </a:endParaRPr>
          </a:p>
        </p:txBody>
      </p:sp>
      <p:sp>
        <p:nvSpPr>
          <p:cNvPr id="26643" name="矩形 45"/>
          <p:cNvSpPr>
            <a:spLocks noChangeArrowheads="1"/>
          </p:cNvSpPr>
          <p:nvPr/>
        </p:nvSpPr>
        <p:spPr bwMode="auto">
          <a:xfrm>
            <a:off x="1095375" y="5173663"/>
            <a:ext cx="1800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请输入简单文字概述</a:t>
            </a:r>
          </a:p>
        </p:txBody>
      </p:sp>
      <p:sp>
        <p:nvSpPr>
          <p:cNvPr id="26644" name="矩形 46"/>
          <p:cNvSpPr>
            <a:spLocks noChangeArrowheads="1"/>
          </p:cNvSpPr>
          <p:nvPr/>
        </p:nvSpPr>
        <p:spPr bwMode="auto">
          <a:xfrm>
            <a:off x="5205413" y="4448175"/>
            <a:ext cx="2030412"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lnSpc>
                <a:spcPct val="200000"/>
              </a:lnSpc>
              <a:buFont typeface="Arial" pitchFamily="34" charset="0"/>
              <a:buNone/>
            </a:pPr>
            <a:r>
              <a:rPr lang="zh-CN" altLang="en-US" sz="1600">
                <a:solidFill>
                  <a:srgbClr val="3D6869"/>
                </a:solidFill>
                <a:latin typeface="微软雅黑" pitchFamily="34" charset="-122"/>
                <a:ea typeface="微软雅黑" pitchFamily="34" charset="-122"/>
                <a:sym typeface="微软雅黑" pitchFamily="34" charset="-122"/>
              </a:rPr>
              <a:t>点击添加本章节标题</a:t>
            </a:r>
            <a:endParaRPr lang="en-US" sz="1600">
              <a:solidFill>
                <a:srgbClr val="3D6869"/>
              </a:solidFill>
              <a:latin typeface="微软雅黑" pitchFamily="34" charset="-122"/>
              <a:ea typeface="微软雅黑" pitchFamily="34" charset="-122"/>
              <a:sym typeface="微软雅黑" pitchFamily="34" charset="-122"/>
            </a:endParaRPr>
          </a:p>
          <a:p>
            <a:pPr algn="r">
              <a:lnSpc>
                <a:spcPct val="200000"/>
              </a:lnSpc>
              <a:buFont typeface="Arial" pitchFamily="34" charset="0"/>
              <a:buNone/>
            </a:pPr>
            <a:r>
              <a:rPr lang="zh-CN" altLang="en-US" sz="1600">
                <a:solidFill>
                  <a:srgbClr val="3D6869"/>
                </a:solidFill>
                <a:latin typeface="微软雅黑" pitchFamily="34" charset="-122"/>
                <a:ea typeface="微软雅黑" pitchFamily="34" charset="-122"/>
                <a:sym typeface="微软雅黑" pitchFamily="34" charset="-122"/>
              </a:rPr>
              <a:t>点击添加本章节标题</a:t>
            </a:r>
            <a:endParaRPr lang="en-US" sz="1600">
              <a:solidFill>
                <a:srgbClr val="3D6869"/>
              </a:solidFill>
              <a:latin typeface="微软雅黑" pitchFamily="34" charset="-122"/>
              <a:ea typeface="微软雅黑" pitchFamily="34" charset="-122"/>
              <a:sym typeface="微软雅黑" pitchFamily="34" charset="-122"/>
            </a:endParaRPr>
          </a:p>
        </p:txBody>
      </p:sp>
      <p:sp>
        <p:nvSpPr>
          <p:cNvPr id="26645" name="矩形 47"/>
          <p:cNvSpPr>
            <a:spLocks noChangeArrowheads="1"/>
          </p:cNvSpPr>
          <p:nvPr/>
        </p:nvSpPr>
        <p:spPr bwMode="auto">
          <a:xfrm>
            <a:off x="7381875" y="4448175"/>
            <a:ext cx="20320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lnSpc>
                <a:spcPct val="200000"/>
              </a:lnSpc>
              <a:buFont typeface="Arial" pitchFamily="34" charset="0"/>
              <a:buNone/>
            </a:pPr>
            <a:r>
              <a:rPr lang="zh-CN" altLang="en-US" sz="1600">
                <a:solidFill>
                  <a:srgbClr val="3D6869"/>
                </a:solidFill>
                <a:latin typeface="微软雅黑" pitchFamily="34" charset="-122"/>
                <a:ea typeface="微软雅黑" pitchFamily="34" charset="-122"/>
                <a:sym typeface="微软雅黑" pitchFamily="34" charset="-122"/>
              </a:rPr>
              <a:t>点击添加本章节标题</a:t>
            </a:r>
            <a:endParaRPr lang="en-US" sz="1600">
              <a:solidFill>
                <a:srgbClr val="3D6869"/>
              </a:solidFill>
              <a:latin typeface="微软雅黑" pitchFamily="34" charset="-122"/>
              <a:ea typeface="微软雅黑" pitchFamily="34" charset="-122"/>
              <a:sym typeface="微软雅黑" pitchFamily="34" charset="-122"/>
            </a:endParaRPr>
          </a:p>
          <a:p>
            <a:pPr algn="r">
              <a:lnSpc>
                <a:spcPct val="200000"/>
              </a:lnSpc>
              <a:buFont typeface="Arial" pitchFamily="34" charset="0"/>
              <a:buNone/>
            </a:pPr>
            <a:r>
              <a:rPr lang="zh-CN" altLang="en-US" sz="1600">
                <a:solidFill>
                  <a:srgbClr val="3D6869"/>
                </a:solidFill>
                <a:latin typeface="微软雅黑" pitchFamily="34" charset="-122"/>
                <a:ea typeface="微软雅黑" pitchFamily="34" charset="-122"/>
                <a:sym typeface="微软雅黑" pitchFamily="34" charset="-122"/>
              </a:rPr>
              <a:t>点击添加本章节标题</a:t>
            </a:r>
            <a:endParaRPr lang="en-US" sz="1600">
              <a:solidFill>
                <a:srgbClr val="3D6869"/>
              </a:solidFill>
              <a:latin typeface="微软雅黑" pitchFamily="34" charset="-122"/>
              <a:ea typeface="微软雅黑" pitchFamily="34" charset="-122"/>
              <a:sym typeface="微软雅黑" pitchFamily="34" charset="-122"/>
            </a:endParaRPr>
          </a:p>
        </p:txBody>
      </p:sp>
      <p:sp>
        <p:nvSpPr>
          <p:cNvPr id="23569" name="灯片编号占位符 1"/>
          <p:cNvSpPr>
            <a:spLocks noChangeArrowheads="1"/>
          </p:cNvSpPr>
          <p:nvPr/>
        </p:nvSpPr>
        <p:spPr bwMode="auto">
          <a:xfrm>
            <a:off x="11757025" y="5867400"/>
            <a:ext cx="4349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fld id="{5D13DAFE-B90A-441F-8A34-B4028AAFDC93}" type="slidenum">
              <a:rPr lang="en-US" altLang="zh-CN">
                <a:solidFill>
                  <a:srgbClr val="000000"/>
                </a:solidFill>
                <a:latin typeface="Calibri" pitchFamily="34" charset="0"/>
                <a:cs typeface="Calibri" pitchFamily="34" charset="0"/>
                <a:sym typeface="Calibri" pitchFamily="34" charset="0"/>
              </a:rPr>
              <a:pPr>
                <a:buFont typeface="Arial" pitchFamily="34" charset="0"/>
                <a:buNone/>
              </a:pPr>
              <a:t>23</a:t>
            </a:fld>
            <a:endParaRPr lang="en-US" altLang="zh-CN">
              <a:latin typeface="Calibri" pitchFamily="34" charset="0"/>
              <a:sym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6642"/>
                                        </p:tgtEl>
                                        <p:attrNameLst>
                                          <p:attrName>style.visibility</p:attrName>
                                        </p:attrNameLst>
                                      </p:cBhvr>
                                      <p:to>
                                        <p:strVal val="visible"/>
                                      </p:to>
                                    </p:set>
                                    <p:animEffect>
                                      <p:cBhvr>
                                        <p:cTn id="7" dur="1000"/>
                                        <p:tgtEl>
                                          <p:spTgt spid="266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643"/>
                                        </p:tgtEl>
                                        <p:attrNameLst>
                                          <p:attrName>style.visibility</p:attrName>
                                        </p:attrNameLst>
                                      </p:cBhvr>
                                      <p:to>
                                        <p:strVal val="visible"/>
                                      </p:to>
                                    </p:set>
                                    <p:animEffect>
                                      <p:cBhvr>
                                        <p:cTn id="10" dur="500"/>
                                        <p:tgtEl>
                                          <p:spTgt spid="2664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6644"/>
                                        </p:tgtEl>
                                        <p:attrNameLst>
                                          <p:attrName>style.visibility</p:attrName>
                                        </p:attrNameLst>
                                      </p:cBhvr>
                                      <p:to>
                                        <p:strVal val="visible"/>
                                      </p:to>
                                    </p:set>
                                    <p:animEffect>
                                      <p:cBhvr>
                                        <p:cTn id="13" dur="500"/>
                                        <p:tgtEl>
                                          <p:spTgt spid="2664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645"/>
                                        </p:tgtEl>
                                        <p:attrNameLst>
                                          <p:attrName>style.visibility</p:attrName>
                                        </p:attrNameLst>
                                      </p:cBhvr>
                                      <p:to>
                                        <p:strVal val="visible"/>
                                      </p:to>
                                    </p:set>
                                    <p:animEffect>
                                      <p:cBhvr>
                                        <p:cTn id="16" dur="500"/>
                                        <p:tgtEl>
                                          <p:spTgt spid="266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42" grpId="0" bldLvl="0" autoUpdateAnimBg="0"/>
      <p:bldP spid="26643" grpId="0" bldLvl="0" autoUpdateAnimBg="0"/>
      <p:bldP spid="26644" grpId="0" bldLvl="0" autoUpdateAnimBg="0"/>
      <p:bldP spid="26645"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4579"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4580"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4581"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4582"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4583"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4584"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4585"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4586" name="Freeform 5"/>
          <p:cNvSpPr>
            <a:spLocks noChangeArrowheads="1"/>
          </p:cNvSpPr>
          <p:nvPr/>
        </p:nvSpPr>
        <p:spPr bwMode="auto">
          <a:xfrm>
            <a:off x="2030413" y="3251200"/>
            <a:ext cx="8131175" cy="987425"/>
          </a:xfrm>
          <a:custGeom>
            <a:avLst/>
            <a:gdLst>
              <a:gd name="T0" fmla="*/ 0 w 5760"/>
              <a:gd name="T1" fmla="*/ 0 h 700"/>
              <a:gd name="T2" fmla="*/ 143481359 w 5760"/>
              <a:gd name="T3" fmla="*/ 75612775 h 700"/>
              <a:gd name="T4" fmla="*/ 392579058 w 5760"/>
              <a:gd name="T5" fmla="*/ 191021598 h 700"/>
              <a:gd name="T6" fmla="*/ 753274311 w 5760"/>
              <a:gd name="T7" fmla="*/ 348216837 h 700"/>
              <a:gd name="T8" fmla="*/ 1221580582 w 5760"/>
              <a:gd name="T9" fmla="*/ 529290833 h 700"/>
              <a:gd name="T10" fmla="*/ 1490606719 w 5760"/>
              <a:gd name="T11" fmla="*/ 624801632 h 700"/>
              <a:gd name="T12" fmla="*/ 1783547826 w 5760"/>
              <a:gd name="T13" fmla="*/ 722301388 h 700"/>
              <a:gd name="T14" fmla="*/ 2098407815 w 5760"/>
              <a:gd name="T15" fmla="*/ 819802553 h 700"/>
              <a:gd name="T16" fmla="*/ 2147483647 w 5760"/>
              <a:gd name="T17" fmla="*/ 911334030 h 700"/>
              <a:gd name="T18" fmla="*/ 2147483647 w 5760"/>
              <a:gd name="T19" fmla="*/ 1002865506 h 700"/>
              <a:gd name="T20" fmla="*/ 2147483647 w 5760"/>
              <a:gd name="T21" fmla="*/ 1088427293 h 700"/>
              <a:gd name="T22" fmla="*/ 2147483647 w 5760"/>
              <a:gd name="T23" fmla="*/ 1166030434 h 700"/>
              <a:gd name="T24" fmla="*/ 2147483647 w 5760"/>
              <a:gd name="T25" fmla="*/ 1235673519 h 700"/>
              <a:gd name="T26" fmla="*/ 2147483647 w 5760"/>
              <a:gd name="T27" fmla="*/ 1295367592 h 700"/>
              <a:gd name="T28" fmla="*/ 2147483647 w 5760"/>
              <a:gd name="T29" fmla="*/ 1341133330 h 700"/>
              <a:gd name="T30" fmla="*/ 2147483647 w 5760"/>
              <a:gd name="T31" fmla="*/ 1374961100 h 700"/>
              <a:gd name="T32" fmla="*/ 2147483647 w 5760"/>
              <a:gd name="T33" fmla="*/ 1390878391 h 700"/>
              <a:gd name="T34" fmla="*/ 2147483647 w 5760"/>
              <a:gd name="T35" fmla="*/ 1390878391 h 700"/>
              <a:gd name="T36" fmla="*/ 2147483647 w 5760"/>
              <a:gd name="T37" fmla="*/ 1372970734 h 700"/>
              <a:gd name="T38" fmla="*/ 2147483647 w 5760"/>
              <a:gd name="T39" fmla="*/ 1333174685 h 700"/>
              <a:gd name="T40" fmla="*/ 2147483647 w 5760"/>
              <a:gd name="T41" fmla="*/ 1289397903 h 700"/>
              <a:gd name="T42" fmla="*/ 2147483647 w 5760"/>
              <a:gd name="T43" fmla="*/ 1251592221 h 700"/>
              <a:gd name="T44" fmla="*/ 2147483647 w 5760"/>
              <a:gd name="T45" fmla="*/ 1209805805 h 700"/>
              <a:gd name="T46" fmla="*/ 2147483647 w 5760"/>
              <a:gd name="T47" fmla="*/ 1160060745 h 700"/>
              <a:gd name="T48" fmla="*/ 2147483647 w 5760"/>
              <a:gd name="T49" fmla="*/ 1104345994 h 700"/>
              <a:gd name="T50" fmla="*/ 2147483647 w 5760"/>
              <a:gd name="T51" fmla="*/ 1040672598 h 700"/>
              <a:gd name="T52" fmla="*/ 2147483647 w 5760"/>
              <a:gd name="T53" fmla="*/ 973018469 h 700"/>
              <a:gd name="T54" fmla="*/ 2147483647 w 5760"/>
              <a:gd name="T55" fmla="*/ 895415328 h 700"/>
              <a:gd name="T56" fmla="*/ 2147483647 w 5760"/>
              <a:gd name="T57" fmla="*/ 811843908 h 700"/>
              <a:gd name="T58" fmla="*/ 2147483647 w 5760"/>
              <a:gd name="T59" fmla="*/ 722301388 h 700"/>
              <a:gd name="T60" fmla="*/ 2147483647 w 5760"/>
              <a:gd name="T61" fmla="*/ 622811266 h 700"/>
              <a:gd name="T62" fmla="*/ 2147483647 w 5760"/>
              <a:gd name="T63" fmla="*/ 515361088 h 700"/>
              <a:gd name="T64" fmla="*/ 2147483647 w 5760"/>
              <a:gd name="T65" fmla="*/ 399952264 h 700"/>
              <a:gd name="T66" fmla="*/ 2147483647 w 5760"/>
              <a:gd name="T67" fmla="*/ 274594429 h 700"/>
              <a:gd name="T68" fmla="*/ 2147483647 w 5760"/>
              <a:gd name="T69" fmla="*/ 143266904 h 700"/>
              <a:gd name="T70" fmla="*/ 2147483647 w 5760"/>
              <a:gd name="T71" fmla="*/ 73622408 h 700"/>
              <a:gd name="T72" fmla="*/ 2147483647 w 5760"/>
              <a:gd name="T73" fmla="*/ 125357836 h 700"/>
              <a:gd name="T74" fmla="*/ 2147483647 w 5760"/>
              <a:gd name="T75" fmla="*/ 183062953 h 700"/>
              <a:gd name="T76" fmla="*/ 2147483647 w 5760"/>
              <a:gd name="T77" fmla="*/ 252706038 h 700"/>
              <a:gd name="T78" fmla="*/ 2147483647 w 5760"/>
              <a:gd name="T79" fmla="*/ 326329856 h 700"/>
              <a:gd name="T80" fmla="*/ 2147483647 w 5760"/>
              <a:gd name="T81" fmla="*/ 403931587 h 700"/>
              <a:gd name="T82" fmla="*/ 2147483647 w 5760"/>
              <a:gd name="T83" fmla="*/ 479544362 h 700"/>
              <a:gd name="T84" fmla="*/ 2147483647 w 5760"/>
              <a:gd name="T85" fmla="*/ 541228802 h 700"/>
              <a:gd name="T86" fmla="*/ 2147483647 w 5760"/>
              <a:gd name="T87" fmla="*/ 579035894 h 700"/>
              <a:gd name="T88" fmla="*/ 2147483647 w 5760"/>
              <a:gd name="T89" fmla="*/ 596943552 h 700"/>
              <a:gd name="T90" fmla="*/ 2147483647 w 5760"/>
              <a:gd name="T91" fmla="*/ 610871887 h 700"/>
              <a:gd name="T92" fmla="*/ 2147483647 w 5760"/>
              <a:gd name="T93" fmla="*/ 616841576 h 700"/>
              <a:gd name="T94" fmla="*/ 2147483647 w 5760"/>
              <a:gd name="T95" fmla="*/ 614852620 h 700"/>
              <a:gd name="T96" fmla="*/ 2147483647 w 5760"/>
              <a:gd name="T97" fmla="*/ 608882931 h 700"/>
              <a:gd name="T98" fmla="*/ 2147483647 w 5760"/>
              <a:gd name="T99" fmla="*/ 590973863 h 700"/>
              <a:gd name="T100" fmla="*/ 2147483647 w 5760"/>
              <a:gd name="T101" fmla="*/ 565106149 h 700"/>
              <a:gd name="T102" fmla="*/ 2147483647 w 5760"/>
              <a:gd name="T103" fmla="*/ 529290833 h 700"/>
              <a:gd name="T104" fmla="*/ 2147483647 w 5760"/>
              <a:gd name="T105" fmla="*/ 481534729 h 700"/>
              <a:gd name="T106" fmla="*/ 2147483647 w 5760"/>
              <a:gd name="T107" fmla="*/ 421840655 h 700"/>
              <a:gd name="T108" fmla="*/ 1789526216 w 5760"/>
              <a:gd name="T109" fmla="*/ 352196160 h 700"/>
              <a:gd name="T110" fmla="*/ 1275386092 w 5760"/>
              <a:gd name="T111" fmla="*/ 270615106 h 700"/>
              <a:gd name="T112" fmla="*/ 763239235 w 5760"/>
              <a:gd name="T113" fmla="*/ 173113940 h 700"/>
              <a:gd name="T114" fmla="*/ 255077501 w 5760"/>
              <a:gd name="T115" fmla="*/ 61684440 h 700"/>
              <a:gd name="T116" fmla="*/ 0 w 5760"/>
              <a:gd name="T117" fmla="*/ 0 h 7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760"/>
              <a:gd name="T178" fmla="*/ 0 h 700"/>
              <a:gd name="T179" fmla="*/ 5760 w 5760"/>
              <a:gd name="T180" fmla="*/ 700 h 7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760" h="700">
                <a:moveTo>
                  <a:pt x="0" y="0"/>
                </a:moveTo>
                <a:lnTo>
                  <a:pt x="0" y="0"/>
                </a:lnTo>
                <a:lnTo>
                  <a:pt x="32" y="17"/>
                </a:lnTo>
                <a:lnTo>
                  <a:pt x="72" y="38"/>
                </a:lnTo>
                <a:lnTo>
                  <a:pt x="128" y="64"/>
                </a:lnTo>
                <a:lnTo>
                  <a:pt x="197" y="96"/>
                </a:lnTo>
                <a:lnTo>
                  <a:pt x="281" y="134"/>
                </a:lnTo>
                <a:lnTo>
                  <a:pt x="378" y="175"/>
                </a:lnTo>
                <a:lnTo>
                  <a:pt x="490" y="219"/>
                </a:lnTo>
                <a:lnTo>
                  <a:pt x="613" y="266"/>
                </a:lnTo>
                <a:lnTo>
                  <a:pt x="679" y="290"/>
                </a:lnTo>
                <a:lnTo>
                  <a:pt x="748" y="314"/>
                </a:lnTo>
                <a:lnTo>
                  <a:pt x="820" y="339"/>
                </a:lnTo>
                <a:lnTo>
                  <a:pt x="895" y="363"/>
                </a:lnTo>
                <a:lnTo>
                  <a:pt x="973" y="387"/>
                </a:lnTo>
                <a:lnTo>
                  <a:pt x="1053" y="412"/>
                </a:lnTo>
                <a:lnTo>
                  <a:pt x="1136" y="436"/>
                </a:lnTo>
                <a:lnTo>
                  <a:pt x="1221" y="458"/>
                </a:lnTo>
                <a:lnTo>
                  <a:pt x="1310" y="482"/>
                </a:lnTo>
                <a:lnTo>
                  <a:pt x="1400" y="504"/>
                </a:lnTo>
                <a:lnTo>
                  <a:pt x="1494" y="526"/>
                </a:lnTo>
                <a:lnTo>
                  <a:pt x="1588" y="547"/>
                </a:lnTo>
                <a:lnTo>
                  <a:pt x="1686" y="568"/>
                </a:lnTo>
                <a:lnTo>
                  <a:pt x="1786" y="586"/>
                </a:lnTo>
                <a:lnTo>
                  <a:pt x="1888" y="604"/>
                </a:lnTo>
                <a:lnTo>
                  <a:pt x="1991" y="621"/>
                </a:lnTo>
                <a:lnTo>
                  <a:pt x="2097" y="636"/>
                </a:lnTo>
                <a:lnTo>
                  <a:pt x="2206" y="651"/>
                </a:lnTo>
                <a:lnTo>
                  <a:pt x="2315" y="664"/>
                </a:lnTo>
                <a:lnTo>
                  <a:pt x="2427" y="674"/>
                </a:lnTo>
                <a:lnTo>
                  <a:pt x="2541" y="683"/>
                </a:lnTo>
                <a:lnTo>
                  <a:pt x="2656" y="691"/>
                </a:lnTo>
                <a:lnTo>
                  <a:pt x="2772" y="695"/>
                </a:lnTo>
                <a:lnTo>
                  <a:pt x="2890" y="699"/>
                </a:lnTo>
                <a:lnTo>
                  <a:pt x="3010" y="700"/>
                </a:lnTo>
                <a:lnTo>
                  <a:pt x="3132" y="699"/>
                </a:lnTo>
                <a:lnTo>
                  <a:pt x="3254" y="695"/>
                </a:lnTo>
                <a:lnTo>
                  <a:pt x="3378" y="690"/>
                </a:lnTo>
                <a:lnTo>
                  <a:pt x="3503" y="681"/>
                </a:lnTo>
                <a:lnTo>
                  <a:pt x="3630" y="670"/>
                </a:lnTo>
                <a:lnTo>
                  <a:pt x="3756" y="656"/>
                </a:lnTo>
                <a:lnTo>
                  <a:pt x="3821" y="648"/>
                </a:lnTo>
                <a:lnTo>
                  <a:pt x="3885" y="638"/>
                </a:lnTo>
                <a:lnTo>
                  <a:pt x="3950" y="629"/>
                </a:lnTo>
                <a:lnTo>
                  <a:pt x="4015" y="619"/>
                </a:lnTo>
                <a:lnTo>
                  <a:pt x="4080" y="608"/>
                </a:lnTo>
                <a:lnTo>
                  <a:pt x="4145" y="596"/>
                </a:lnTo>
                <a:lnTo>
                  <a:pt x="4211" y="583"/>
                </a:lnTo>
                <a:lnTo>
                  <a:pt x="4277" y="569"/>
                </a:lnTo>
                <a:lnTo>
                  <a:pt x="4343" y="555"/>
                </a:lnTo>
                <a:lnTo>
                  <a:pt x="4409" y="539"/>
                </a:lnTo>
                <a:lnTo>
                  <a:pt x="4475" y="523"/>
                </a:lnTo>
                <a:lnTo>
                  <a:pt x="4541" y="506"/>
                </a:lnTo>
                <a:lnTo>
                  <a:pt x="4608" y="489"/>
                </a:lnTo>
                <a:lnTo>
                  <a:pt x="4674" y="470"/>
                </a:lnTo>
                <a:lnTo>
                  <a:pt x="4742" y="450"/>
                </a:lnTo>
                <a:lnTo>
                  <a:pt x="4809" y="430"/>
                </a:lnTo>
                <a:lnTo>
                  <a:pt x="4876" y="408"/>
                </a:lnTo>
                <a:lnTo>
                  <a:pt x="4943" y="386"/>
                </a:lnTo>
                <a:lnTo>
                  <a:pt x="5012" y="363"/>
                </a:lnTo>
                <a:lnTo>
                  <a:pt x="5079" y="338"/>
                </a:lnTo>
                <a:lnTo>
                  <a:pt x="5146" y="313"/>
                </a:lnTo>
                <a:lnTo>
                  <a:pt x="5214" y="286"/>
                </a:lnTo>
                <a:lnTo>
                  <a:pt x="5283" y="259"/>
                </a:lnTo>
                <a:lnTo>
                  <a:pt x="5350" y="231"/>
                </a:lnTo>
                <a:lnTo>
                  <a:pt x="5418" y="201"/>
                </a:lnTo>
                <a:lnTo>
                  <a:pt x="5487" y="170"/>
                </a:lnTo>
                <a:lnTo>
                  <a:pt x="5555" y="138"/>
                </a:lnTo>
                <a:lnTo>
                  <a:pt x="5623" y="106"/>
                </a:lnTo>
                <a:lnTo>
                  <a:pt x="5692" y="72"/>
                </a:lnTo>
                <a:lnTo>
                  <a:pt x="5760" y="37"/>
                </a:lnTo>
                <a:lnTo>
                  <a:pt x="5725" y="44"/>
                </a:lnTo>
                <a:lnTo>
                  <a:pt x="5623" y="63"/>
                </a:lnTo>
                <a:lnTo>
                  <a:pt x="5549" y="77"/>
                </a:lnTo>
                <a:lnTo>
                  <a:pt x="5460" y="92"/>
                </a:lnTo>
                <a:lnTo>
                  <a:pt x="5358" y="109"/>
                </a:lnTo>
                <a:lnTo>
                  <a:pt x="5242" y="127"/>
                </a:lnTo>
                <a:lnTo>
                  <a:pt x="5112" y="145"/>
                </a:lnTo>
                <a:lnTo>
                  <a:pt x="4971" y="164"/>
                </a:lnTo>
                <a:lnTo>
                  <a:pt x="4818" y="184"/>
                </a:lnTo>
                <a:lnTo>
                  <a:pt x="4653" y="203"/>
                </a:lnTo>
                <a:lnTo>
                  <a:pt x="4478" y="223"/>
                </a:lnTo>
                <a:lnTo>
                  <a:pt x="4294" y="241"/>
                </a:lnTo>
                <a:lnTo>
                  <a:pt x="4100" y="257"/>
                </a:lnTo>
                <a:lnTo>
                  <a:pt x="3898" y="272"/>
                </a:lnTo>
                <a:lnTo>
                  <a:pt x="3688" y="285"/>
                </a:lnTo>
                <a:lnTo>
                  <a:pt x="3579" y="291"/>
                </a:lnTo>
                <a:lnTo>
                  <a:pt x="3470" y="296"/>
                </a:lnTo>
                <a:lnTo>
                  <a:pt x="3358" y="300"/>
                </a:lnTo>
                <a:lnTo>
                  <a:pt x="3246" y="303"/>
                </a:lnTo>
                <a:lnTo>
                  <a:pt x="3132" y="307"/>
                </a:lnTo>
                <a:lnTo>
                  <a:pt x="3016" y="309"/>
                </a:lnTo>
                <a:lnTo>
                  <a:pt x="2898" y="310"/>
                </a:lnTo>
                <a:lnTo>
                  <a:pt x="2780" y="310"/>
                </a:lnTo>
                <a:lnTo>
                  <a:pt x="2660" y="309"/>
                </a:lnTo>
                <a:lnTo>
                  <a:pt x="2539" y="308"/>
                </a:lnTo>
                <a:lnTo>
                  <a:pt x="2417" y="306"/>
                </a:lnTo>
                <a:lnTo>
                  <a:pt x="2294" y="302"/>
                </a:lnTo>
                <a:lnTo>
                  <a:pt x="2170" y="297"/>
                </a:lnTo>
                <a:lnTo>
                  <a:pt x="2045" y="291"/>
                </a:lnTo>
                <a:lnTo>
                  <a:pt x="1920" y="284"/>
                </a:lnTo>
                <a:lnTo>
                  <a:pt x="1793" y="275"/>
                </a:lnTo>
                <a:lnTo>
                  <a:pt x="1667" y="266"/>
                </a:lnTo>
                <a:lnTo>
                  <a:pt x="1539" y="254"/>
                </a:lnTo>
                <a:lnTo>
                  <a:pt x="1412" y="242"/>
                </a:lnTo>
                <a:lnTo>
                  <a:pt x="1284" y="228"/>
                </a:lnTo>
                <a:lnTo>
                  <a:pt x="1155" y="212"/>
                </a:lnTo>
                <a:lnTo>
                  <a:pt x="1026" y="196"/>
                </a:lnTo>
                <a:lnTo>
                  <a:pt x="898" y="177"/>
                </a:lnTo>
                <a:lnTo>
                  <a:pt x="769" y="158"/>
                </a:lnTo>
                <a:lnTo>
                  <a:pt x="640" y="136"/>
                </a:lnTo>
                <a:lnTo>
                  <a:pt x="512" y="112"/>
                </a:lnTo>
                <a:lnTo>
                  <a:pt x="383" y="87"/>
                </a:lnTo>
                <a:lnTo>
                  <a:pt x="255" y="60"/>
                </a:lnTo>
                <a:lnTo>
                  <a:pt x="128" y="31"/>
                </a:lnTo>
                <a:lnTo>
                  <a:pt x="0" y="0"/>
                </a:lnTo>
                <a:close/>
              </a:path>
            </a:pathLst>
          </a:custGeom>
          <a:solidFill>
            <a:srgbClr val="3D6869">
              <a:alpha val="50195"/>
            </a:srgbClr>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587" name="Freeform 11"/>
          <p:cNvSpPr>
            <a:spLocks noChangeArrowheads="1"/>
          </p:cNvSpPr>
          <p:nvPr/>
        </p:nvSpPr>
        <p:spPr bwMode="auto">
          <a:xfrm>
            <a:off x="3232150" y="2682875"/>
            <a:ext cx="1019175" cy="1020763"/>
          </a:xfrm>
          <a:custGeom>
            <a:avLst/>
            <a:gdLst>
              <a:gd name="T0" fmla="*/ 1617940313 w 642"/>
              <a:gd name="T1" fmla="*/ 851813230 h 643"/>
              <a:gd name="T2" fmla="*/ 1600300013 w 642"/>
              <a:gd name="T3" fmla="*/ 972780789 h 643"/>
              <a:gd name="T4" fmla="*/ 1570058138 w 642"/>
              <a:gd name="T5" fmla="*/ 1088708033 h 643"/>
              <a:gd name="T6" fmla="*/ 1519655013 w 642"/>
              <a:gd name="T7" fmla="*/ 1194554648 h 643"/>
              <a:gd name="T8" fmla="*/ 1456650313 w 642"/>
              <a:gd name="T9" fmla="*/ 1295360947 h 643"/>
              <a:gd name="T10" fmla="*/ 1381045625 w 642"/>
              <a:gd name="T11" fmla="*/ 1381046301 h 643"/>
              <a:gd name="T12" fmla="*/ 1292840950 w 642"/>
              <a:gd name="T13" fmla="*/ 1459171977 h 643"/>
              <a:gd name="T14" fmla="*/ 1194554063 w 642"/>
              <a:gd name="T15" fmla="*/ 1522175121 h 643"/>
              <a:gd name="T16" fmla="*/ 1086188138 w 642"/>
              <a:gd name="T17" fmla="*/ 1570058907 h 643"/>
              <a:gd name="T18" fmla="*/ 972780313 w 642"/>
              <a:gd name="T19" fmla="*/ 1602820160 h 643"/>
              <a:gd name="T20" fmla="*/ 849293450 w 642"/>
              <a:gd name="T21" fmla="*/ 1620462056 h 643"/>
              <a:gd name="T22" fmla="*/ 766127500 w 642"/>
              <a:gd name="T23" fmla="*/ 1620462056 h 643"/>
              <a:gd name="T24" fmla="*/ 645160000 w 642"/>
              <a:gd name="T25" fmla="*/ 1602820160 h 643"/>
              <a:gd name="T26" fmla="*/ 529232813 w 642"/>
              <a:gd name="T27" fmla="*/ 1570058907 h 643"/>
              <a:gd name="T28" fmla="*/ 420866888 w 642"/>
              <a:gd name="T29" fmla="*/ 1522175121 h 643"/>
              <a:gd name="T30" fmla="*/ 322580000 w 642"/>
              <a:gd name="T31" fmla="*/ 1459171977 h 643"/>
              <a:gd name="T32" fmla="*/ 234375325 w 642"/>
              <a:gd name="T33" fmla="*/ 1381046301 h 643"/>
              <a:gd name="T34" fmla="*/ 158770638 w 642"/>
              <a:gd name="T35" fmla="*/ 1295360947 h 643"/>
              <a:gd name="T36" fmla="*/ 95765938 w 642"/>
              <a:gd name="T37" fmla="*/ 1194554648 h 643"/>
              <a:gd name="T38" fmla="*/ 47883763 w 642"/>
              <a:gd name="T39" fmla="*/ 1088708033 h 643"/>
              <a:gd name="T40" fmla="*/ 17641888 w 642"/>
              <a:gd name="T41" fmla="*/ 972780789 h 643"/>
              <a:gd name="T42" fmla="*/ 0 w 642"/>
              <a:gd name="T43" fmla="*/ 851813230 h 643"/>
              <a:gd name="T44" fmla="*/ 0 w 642"/>
              <a:gd name="T45" fmla="*/ 766127875 h 643"/>
              <a:gd name="T46" fmla="*/ 17641888 w 642"/>
              <a:gd name="T47" fmla="*/ 645160316 h 643"/>
              <a:gd name="T48" fmla="*/ 47883763 w 642"/>
              <a:gd name="T49" fmla="*/ 531754023 h 643"/>
              <a:gd name="T50" fmla="*/ 95765938 w 642"/>
              <a:gd name="T51" fmla="*/ 425907409 h 643"/>
              <a:gd name="T52" fmla="*/ 158770638 w 642"/>
              <a:gd name="T53" fmla="*/ 325101109 h 643"/>
              <a:gd name="T54" fmla="*/ 234375325 w 642"/>
              <a:gd name="T55" fmla="*/ 239415755 h 643"/>
              <a:gd name="T56" fmla="*/ 322580000 w 642"/>
              <a:gd name="T57" fmla="*/ 161290079 h 643"/>
              <a:gd name="T58" fmla="*/ 420866888 w 642"/>
              <a:gd name="T59" fmla="*/ 98286936 h 643"/>
              <a:gd name="T60" fmla="*/ 529232813 w 642"/>
              <a:gd name="T61" fmla="*/ 47883786 h 643"/>
              <a:gd name="T62" fmla="*/ 645160000 w 642"/>
              <a:gd name="T63" fmla="*/ 17641896 h 643"/>
              <a:gd name="T64" fmla="*/ 766127500 w 642"/>
              <a:gd name="T65" fmla="*/ 0 h 643"/>
              <a:gd name="T66" fmla="*/ 849293450 w 642"/>
              <a:gd name="T67" fmla="*/ 0 h 643"/>
              <a:gd name="T68" fmla="*/ 972780313 w 642"/>
              <a:gd name="T69" fmla="*/ 17641896 h 643"/>
              <a:gd name="T70" fmla="*/ 1086188138 w 642"/>
              <a:gd name="T71" fmla="*/ 47883786 h 643"/>
              <a:gd name="T72" fmla="*/ 1194554063 w 642"/>
              <a:gd name="T73" fmla="*/ 98286936 h 643"/>
              <a:gd name="T74" fmla="*/ 1292840950 w 642"/>
              <a:gd name="T75" fmla="*/ 161290079 h 643"/>
              <a:gd name="T76" fmla="*/ 1381045625 w 642"/>
              <a:gd name="T77" fmla="*/ 239415755 h 643"/>
              <a:gd name="T78" fmla="*/ 1456650313 w 642"/>
              <a:gd name="T79" fmla="*/ 325101109 h 643"/>
              <a:gd name="T80" fmla="*/ 1519655013 w 642"/>
              <a:gd name="T81" fmla="*/ 425907409 h 643"/>
              <a:gd name="T82" fmla="*/ 1570058138 w 642"/>
              <a:gd name="T83" fmla="*/ 531754023 h 643"/>
              <a:gd name="T84" fmla="*/ 1600300013 w 642"/>
              <a:gd name="T85" fmla="*/ 645160316 h 643"/>
              <a:gd name="T86" fmla="*/ 1617940313 w 642"/>
              <a:gd name="T87" fmla="*/ 766127875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8"/>
                </a:lnTo>
                <a:lnTo>
                  <a:pt x="640" y="354"/>
                </a:lnTo>
                <a:lnTo>
                  <a:pt x="639" y="370"/>
                </a:lnTo>
                <a:lnTo>
                  <a:pt x="635" y="386"/>
                </a:lnTo>
                <a:lnTo>
                  <a:pt x="632" y="401"/>
                </a:lnTo>
                <a:lnTo>
                  <a:pt x="627" y="417"/>
                </a:lnTo>
                <a:lnTo>
                  <a:pt x="623" y="432"/>
                </a:lnTo>
                <a:lnTo>
                  <a:pt x="617" y="447"/>
                </a:lnTo>
                <a:lnTo>
                  <a:pt x="610" y="460"/>
                </a:lnTo>
                <a:lnTo>
                  <a:pt x="603" y="474"/>
                </a:lnTo>
                <a:lnTo>
                  <a:pt x="596" y="488"/>
                </a:lnTo>
                <a:lnTo>
                  <a:pt x="588" y="501"/>
                </a:lnTo>
                <a:lnTo>
                  <a:pt x="578" y="514"/>
                </a:lnTo>
                <a:lnTo>
                  <a:pt x="569" y="525"/>
                </a:lnTo>
                <a:lnTo>
                  <a:pt x="559" y="538"/>
                </a:lnTo>
                <a:lnTo>
                  <a:pt x="548" y="548"/>
                </a:lnTo>
                <a:lnTo>
                  <a:pt x="537" y="560"/>
                </a:lnTo>
                <a:lnTo>
                  <a:pt x="525" y="570"/>
                </a:lnTo>
                <a:lnTo>
                  <a:pt x="513" y="579"/>
                </a:lnTo>
                <a:lnTo>
                  <a:pt x="501" y="588"/>
                </a:lnTo>
                <a:lnTo>
                  <a:pt x="487" y="596"/>
                </a:lnTo>
                <a:lnTo>
                  <a:pt x="474" y="604"/>
                </a:lnTo>
                <a:lnTo>
                  <a:pt x="460" y="611"/>
                </a:lnTo>
                <a:lnTo>
                  <a:pt x="446" y="618"/>
                </a:lnTo>
                <a:lnTo>
                  <a:pt x="431" y="623"/>
                </a:lnTo>
                <a:lnTo>
                  <a:pt x="417"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6" y="618"/>
                </a:lnTo>
                <a:lnTo>
                  <a:pt x="182" y="611"/>
                </a:lnTo>
                <a:lnTo>
                  <a:pt x="167" y="604"/>
                </a:lnTo>
                <a:lnTo>
                  <a:pt x="155" y="596"/>
                </a:lnTo>
                <a:lnTo>
                  <a:pt x="141" y="588"/>
                </a:lnTo>
                <a:lnTo>
                  <a:pt x="128" y="579"/>
                </a:lnTo>
                <a:lnTo>
                  <a:pt x="117" y="570"/>
                </a:lnTo>
                <a:lnTo>
                  <a:pt x="105" y="560"/>
                </a:lnTo>
                <a:lnTo>
                  <a:pt x="93" y="548"/>
                </a:lnTo>
                <a:lnTo>
                  <a:pt x="83" y="538"/>
                </a:lnTo>
                <a:lnTo>
                  <a:pt x="73" y="525"/>
                </a:lnTo>
                <a:lnTo>
                  <a:pt x="63" y="514"/>
                </a:lnTo>
                <a:lnTo>
                  <a:pt x="54" y="501"/>
                </a:lnTo>
                <a:lnTo>
                  <a:pt x="46" y="488"/>
                </a:lnTo>
                <a:lnTo>
                  <a:pt x="38" y="474"/>
                </a:lnTo>
                <a:lnTo>
                  <a:pt x="32" y="460"/>
                </a:lnTo>
                <a:lnTo>
                  <a:pt x="25" y="447"/>
                </a:lnTo>
                <a:lnTo>
                  <a:pt x="19" y="432"/>
                </a:lnTo>
                <a:lnTo>
                  <a:pt x="15" y="417"/>
                </a:lnTo>
                <a:lnTo>
                  <a:pt x="10" y="401"/>
                </a:lnTo>
                <a:lnTo>
                  <a:pt x="7" y="386"/>
                </a:lnTo>
                <a:lnTo>
                  <a:pt x="3" y="370"/>
                </a:lnTo>
                <a:lnTo>
                  <a:pt x="1" y="354"/>
                </a:lnTo>
                <a:lnTo>
                  <a:pt x="0" y="338"/>
                </a:lnTo>
                <a:lnTo>
                  <a:pt x="0" y="321"/>
                </a:lnTo>
                <a:lnTo>
                  <a:pt x="0" y="304"/>
                </a:lnTo>
                <a:lnTo>
                  <a:pt x="1" y="288"/>
                </a:lnTo>
                <a:lnTo>
                  <a:pt x="3" y="272"/>
                </a:lnTo>
                <a:lnTo>
                  <a:pt x="7" y="256"/>
                </a:lnTo>
                <a:lnTo>
                  <a:pt x="10" y="242"/>
                </a:lnTo>
                <a:lnTo>
                  <a:pt x="15" y="226"/>
                </a:lnTo>
                <a:lnTo>
                  <a:pt x="19" y="211"/>
                </a:lnTo>
                <a:lnTo>
                  <a:pt x="25" y="196"/>
                </a:lnTo>
                <a:lnTo>
                  <a:pt x="32" y="182"/>
                </a:lnTo>
                <a:lnTo>
                  <a:pt x="38" y="169"/>
                </a:lnTo>
                <a:lnTo>
                  <a:pt x="46" y="155"/>
                </a:lnTo>
                <a:lnTo>
                  <a:pt x="54" y="141"/>
                </a:lnTo>
                <a:lnTo>
                  <a:pt x="63" y="129"/>
                </a:lnTo>
                <a:lnTo>
                  <a:pt x="73" y="117"/>
                </a:lnTo>
                <a:lnTo>
                  <a:pt x="83" y="105"/>
                </a:lnTo>
                <a:lnTo>
                  <a:pt x="93" y="95"/>
                </a:lnTo>
                <a:lnTo>
                  <a:pt x="105" y="83"/>
                </a:lnTo>
                <a:lnTo>
                  <a:pt x="117" y="73"/>
                </a:lnTo>
                <a:lnTo>
                  <a:pt x="128" y="64"/>
                </a:lnTo>
                <a:lnTo>
                  <a:pt x="141" y="55"/>
                </a:lnTo>
                <a:lnTo>
                  <a:pt x="155" y="47"/>
                </a:lnTo>
                <a:lnTo>
                  <a:pt x="167" y="39"/>
                </a:lnTo>
                <a:lnTo>
                  <a:pt x="182" y="32"/>
                </a:lnTo>
                <a:lnTo>
                  <a:pt x="196" y="25"/>
                </a:lnTo>
                <a:lnTo>
                  <a:pt x="210" y="19"/>
                </a:lnTo>
                <a:lnTo>
                  <a:pt x="225" y="15"/>
                </a:lnTo>
                <a:lnTo>
                  <a:pt x="240" y="10"/>
                </a:lnTo>
                <a:lnTo>
                  <a:pt x="256" y="7"/>
                </a:lnTo>
                <a:lnTo>
                  <a:pt x="272" y="3"/>
                </a:lnTo>
                <a:lnTo>
                  <a:pt x="288" y="1"/>
                </a:lnTo>
                <a:lnTo>
                  <a:pt x="304" y="0"/>
                </a:lnTo>
                <a:lnTo>
                  <a:pt x="321" y="0"/>
                </a:lnTo>
                <a:lnTo>
                  <a:pt x="337" y="0"/>
                </a:lnTo>
                <a:lnTo>
                  <a:pt x="354" y="1"/>
                </a:lnTo>
                <a:lnTo>
                  <a:pt x="370" y="3"/>
                </a:lnTo>
                <a:lnTo>
                  <a:pt x="386" y="7"/>
                </a:lnTo>
                <a:lnTo>
                  <a:pt x="401" y="10"/>
                </a:lnTo>
                <a:lnTo>
                  <a:pt x="417" y="15"/>
                </a:lnTo>
                <a:lnTo>
                  <a:pt x="431" y="19"/>
                </a:lnTo>
                <a:lnTo>
                  <a:pt x="446" y="25"/>
                </a:lnTo>
                <a:lnTo>
                  <a:pt x="460" y="32"/>
                </a:lnTo>
                <a:lnTo>
                  <a:pt x="474" y="39"/>
                </a:lnTo>
                <a:lnTo>
                  <a:pt x="487" y="47"/>
                </a:lnTo>
                <a:lnTo>
                  <a:pt x="501" y="55"/>
                </a:lnTo>
                <a:lnTo>
                  <a:pt x="513" y="64"/>
                </a:lnTo>
                <a:lnTo>
                  <a:pt x="525" y="73"/>
                </a:lnTo>
                <a:lnTo>
                  <a:pt x="537" y="83"/>
                </a:lnTo>
                <a:lnTo>
                  <a:pt x="548" y="95"/>
                </a:lnTo>
                <a:lnTo>
                  <a:pt x="559" y="105"/>
                </a:lnTo>
                <a:lnTo>
                  <a:pt x="569" y="117"/>
                </a:lnTo>
                <a:lnTo>
                  <a:pt x="578" y="129"/>
                </a:lnTo>
                <a:lnTo>
                  <a:pt x="588" y="141"/>
                </a:lnTo>
                <a:lnTo>
                  <a:pt x="596" y="155"/>
                </a:lnTo>
                <a:lnTo>
                  <a:pt x="603" y="169"/>
                </a:lnTo>
                <a:lnTo>
                  <a:pt x="610" y="182"/>
                </a:lnTo>
                <a:lnTo>
                  <a:pt x="617" y="196"/>
                </a:lnTo>
                <a:lnTo>
                  <a:pt x="623" y="211"/>
                </a:lnTo>
                <a:lnTo>
                  <a:pt x="627" y="226"/>
                </a:lnTo>
                <a:lnTo>
                  <a:pt x="632" y="242"/>
                </a:lnTo>
                <a:lnTo>
                  <a:pt x="635" y="256"/>
                </a:lnTo>
                <a:lnTo>
                  <a:pt x="639" y="272"/>
                </a:lnTo>
                <a:lnTo>
                  <a:pt x="640" y="288"/>
                </a:lnTo>
                <a:lnTo>
                  <a:pt x="642" y="304"/>
                </a:lnTo>
                <a:lnTo>
                  <a:pt x="642" y="321"/>
                </a:lnTo>
                <a:close/>
              </a:path>
            </a:pathLst>
          </a:custGeom>
          <a:solidFill>
            <a:srgbClr val="3D6869"/>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添加标题</a:t>
            </a:r>
          </a:p>
        </p:txBody>
      </p:sp>
      <p:sp>
        <p:nvSpPr>
          <p:cNvPr id="24588" name="Freeform 10"/>
          <p:cNvSpPr>
            <a:spLocks noChangeArrowheads="1"/>
          </p:cNvSpPr>
          <p:nvPr/>
        </p:nvSpPr>
        <p:spPr bwMode="auto">
          <a:xfrm>
            <a:off x="4802188" y="2854325"/>
            <a:ext cx="1019175" cy="1020763"/>
          </a:xfrm>
          <a:custGeom>
            <a:avLst/>
            <a:gdLst>
              <a:gd name="T0" fmla="*/ 1617940313 w 642"/>
              <a:gd name="T1" fmla="*/ 854334181 h 643"/>
              <a:gd name="T2" fmla="*/ 1600300013 w 642"/>
              <a:gd name="T3" fmla="*/ 972780789 h 643"/>
              <a:gd name="T4" fmla="*/ 1570058138 w 642"/>
              <a:gd name="T5" fmla="*/ 1088708033 h 643"/>
              <a:gd name="T6" fmla="*/ 1519655013 w 642"/>
              <a:gd name="T7" fmla="*/ 1194554648 h 643"/>
              <a:gd name="T8" fmla="*/ 1456650313 w 642"/>
              <a:gd name="T9" fmla="*/ 1295360947 h 643"/>
              <a:gd name="T10" fmla="*/ 1378526263 w 642"/>
              <a:gd name="T11" fmla="*/ 1381046301 h 643"/>
              <a:gd name="T12" fmla="*/ 1292840950 w 642"/>
              <a:gd name="T13" fmla="*/ 1459171977 h 643"/>
              <a:gd name="T14" fmla="*/ 1192034700 w 642"/>
              <a:gd name="T15" fmla="*/ 1522175121 h 643"/>
              <a:gd name="T16" fmla="*/ 1086188138 w 642"/>
              <a:gd name="T17" fmla="*/ 1570058907 h 643"/>
              <a:gd name="T18" fmla="*/ 972780313 w 642"/>
              <a:gd name="T19" fmla="*/ 1602820160 h 643"/>
              <a:gd name="T20" fmla="*/ 849293450 w 642"/>
              <a:gd name="T21" fmla="*/ 1620462056 h 643"/>
              <a:gd name="T22" fmla="*/ 766127500 w 642"/>
              <a:gd name="T23" fmla="*/ 1620462056 h 643"/>
              <a:gd name="T24" fmla="*/ 645160000 w 642"/>
              <a:gd name="T25" fmla="*/ 1602820160 h 643"/>
              <a:gd name="T26" fmla="*/ 529232813 w 642"/>
              <a:gd name="T27" fmla="*/ 1570058907 h 643"/>
              <a:gd name="T28" fmla="*/ 423386250 w 642"/>
              <a:gd name="T29" fmla="*/ 1522175121 h 643"/>
              <a:gd name="T30" fmla="*/ 322580000 w 642"/>
              <a:gd name="T31" fmla="*/ 1459171977 h 643"/>
              <a:gd name="T32" fmla="*/ 236894688 w 642"/>
              <a:gd name="T33" fmla="*/ 1381046301 h 643"/>
              <a:gd name="T34" fmla="*/ 158770638 w 642"/>
              <a:gd name="T35" fmla="*/ 1295360947 h 643"/>
              <a:gd name="T36" fmla="*/ 95765938 w 642"/>
              <a:gd name="T37" fmla="*/ 1194554648 h 643"/>
              <a:gd name="T38" fmla="*/ 47883763 w 642"/>
              <a:gd name="T39" fmla="*/ 1088708033 h 643"/>
              <a:gd name="T40" fmla="*/ 15120938 w 642"/>
              <a:gd name="T41" fmla="*/ 972780789 h 643"/>
              <a:gd name="T42" fmla="*/ 0 w 642"/>
              <a:gd name="T43" fmla="*/ 854334181 h 643"/>
              <a:gd name="T44" fmla="*/ 0 w 642"/>
              <a:gd name="T45" fmla="*/ 768648827 h 643"/>
              <a:gd name="T46" fmla="*/ 15120938 w 642"/>
              <a:gd name="T47" fmla="*/ 645160316 h 643"/>
              <a:gd name="T48" fmla="*/ 47883763 w 642"/>
              <a:gd name="T49" fmla="*/ 531754023 h 643"/>
              <a:gd name="T50" fmla="*/ 95765938 w 642"/>
              <a:gd name="T51" fmla="*/ 425907409 h 643"/>
              <a:gd name="T52" fmla="*/ 158770638 w 642"/>
              <a:gd name="T53" fmla="*/ 325101109 h 643"/>
              <a:gd name="T54" fmla="*/ 236894688 w 642"/>
              <a:gd name="T55" fmla="*/ 239415755 h 643"/>
              <a:gd name="T56" fmla="*/ 322580000 w 642"/>
              <a:gd name="T57" fmla="*/ 161290079 h 643"/>
              <a:gd name="T58" fmla="*/ 423386250 w 642"/>
              <a:gd name="T59" fmla="*/ 98286936 h 643"/>
              <a:gd name="T60" fmla="*/ 529232813 w 642"/>
              <a:gd name="T61" fmla="*/ 47883786 h 643"/>
              <a:gd name="T62" fmla="*/ 645160000 w 642"/>
              <a:gd name="T63" fmla="*/ 17641896 h 643"/>
              <a:gd name="T64" fmla="*/ 766127500 w 642"/>
              <a:gd name="T65" fmla="*/ 0 h 643"/>
              <a:gd name="T66" fmla="*/ 849293450 w 642"/>
              <a:gd name="T67" fmla="*/ 0 h 643"/>
              <a:gd name="T68" fmla="*/ 972780313 w 642"/>
              <a:gd name="T69" fmla="*/ 17641896 h 643"/>
              <a:gd name="T70" fmla="*/ 1086188138 w 642"/>
              <a:gd name="T71" fmla="*/ 47883786 h 643"/>
              <a:gd name="T72" fmla="*/ 1192034700 w 642"/>
              <a:gd name="T73" fmla="*/ 98286936 h 643"/>
              <a:gd name="T74" fmla="*/ 1292840950 w 642"/>
              <a:gd name="T75" fmla="*/ 161290079 h 643"/>
              <a:gd name="T76" fmla="*/ 1378526263 w 642"/>
              <a:gd name="T77" fmla="*/ 239415755 h 643"/>
              <a:gd name="T78" fmla="*/ 1456650313 w 642"/>
              <a:gd name="T79" fmla="*/ 325101109 h 643"/>
              <a:gd name="T80" fmla="*/ 1519655013 w 642"/>
              <a:gd name="T81" fmla="*/ 425907409 h 643"/>
              <a:gd name="T82" fmla="*/ 1570058138 w 642"/>
              <a:gd name="T83" fmla="*/ 531754023 h 643"/>
              <a:gd name="T84" fmla="*/ 1600300013 w 642"/>
              <a:gd name="T85" fmla="*/ 645160316 h 643"/>
              <a:gd name="T86" fmla="*/ 1617940313 w 642"/>
              <a:gd name="T87" fmla="*/ 768648827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2"/>
              <a:gd name="T133" fmla="*/ 0 h 643"/>
              <a:gd name="T134" fmla="*/ 642 w 642"/>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2" h="643">
                <a:moveTo>
                  <a:pt x="642" y="321"/>
                </a:moveTo>
                <a:lnTo>
                  <a:pt x="642" y="321"/>
                </a:lnTo>
                <a:lnTo>
                  <a:pt x="642" y="339"/>
                </a:lnTo>
                <a:lnTo>
                  <a:pt x="641" y="354"/>
                </a:lnTo>
                <a:lnTo>
                  <a:pt x="639" y="370"/>
                </a:lnTo>
                <a:lnTo>
                  <a:pt x="635" y="386"/>
                </a:lnTo>
                <a:lnTo>
                  <a:pt x="632" y="402"/>
                </a:lnTo>
                <a:lnTo>
                  <a:pt x="627" y="417"/>
                </a:lnTo>
                <a:lnTo>
                  <a:pt x="623" y="432"/>
                </a:lnTo>
                <a:lnTo>
                  <a:pt x="617" y="447"/>
                </a:lnTo>
                <a:lnTo>
                  <a:pt x="610" y="460"/>
                </a:lnTo>
                <a:lnTo>
                  <a:pt x="603" y="474"/>
                </a:lnTo>
                <a:lnTo>
                  <a:pt x="595" y="488"/>
                </a:lnTo>
                <a:lnTo>
                  <a:pt x="587" y="501"/>
                </a:lnTo>
                <a:lnTo>
                  <a:pt x="578" y="514"/>
                </a:lnTo>
                <a:lnTo>
                  <a:pt x="569" y="525"/>
                </a:lnTo>
                <a:lnTo>
                  <a:pt x="559" y="538"/>
                </a:lnTo>
                <a:lnTo>
                  <a:pt x="547" y="548"/>
                </a:lnTo>
                <a:lnTo>
                  <a:pt x="537" y="560"/>
                </a:lnTo>
                <a:lnTo>
                  <a:pt x="525" y="570"/>
                </a:lnTo>
                <a:lnTo>
                  <a:pt x="513" y="579"/>
                </a:lnTo>
                <a:lnTo>
                  <a:pt x="501" y="588"/>
                </a:lnTo>
                <a:lnTo>
                  <a:pt x="487" y="596"/>
                </a:lnTo>
                <a:lnTo>
                  <a:pt x="473" y="604"/>
                </a:lnTo>
                <a:lnTo>
                  <a:pt x="460" y="611"/>
                </a:lnTo>
                <a:lnTo>
                  <a:pt x="446" y="618"/>
                </a:lnTo>
                <a:lnTo>
                  <a:pt x="431" y="623"/>
                </a:lnTo>
                <a:lnTo>
                  <a:pt x="416" y="628"/>
                </a:lnTo>
                <a:lnTo>
                  <a:pt x="401" y="632"/>
                </a:lnTo>
                <a:lnTo>
                  <a:pt x="386" y="636"/>
                </a:lnTo>
                <a:lnTo>
                  <a:pt x="370" y="639"/>
                </a:lnTo>
                <a:lnTo>
                  <a:pt x="354" y="642"/>
                </a:lnTo>
                <a:lnTo>
                  <a:pt x="337" y="643"/>
                </a:lnTo>
                <a:lnTo>
                  <a:pt x="321" y="643"/>
                </a:lnTo>
                <a:lnTo>
                  <a:pt x="304" y="643"/>
                </a:lnTo>
                <a:lnTo>
                  <a:pt x="288" y="642"/>
                </a:lnTo>
                <a:lnTo>
                  <a:pt x="272" y="639"/>
                </a:lnTo>
                <a:lnTo>
                  <a:pt x="256" y="636"/>
                </a:lnTo>
                <a:lnTo>
                  <a:pt x="240" y="632"/>
                </a:lnTo>
                <a:lnTo>
                  <a:pt x="225" y="628"/>
                </a:lnTo>
                <a:lnTo>
                  <a:pt x="210" y="623"/>
                </a:lnTo>
                <a:lnTo>
                  <a:pt x="195" y="618"/>
                </a:lnTo>
                <a:lnTo>
                  <a:pt x="182" y="611"/>
                </a:lnTo>
                <a:lnTo>
                  <a:pt x="168" y="604"/>
                </a:lnTo>
                <a:lnTo>
                  <a:pt x="154" y="596"/>
                </a:lnTo>
                <a:lnTo>
                  <a:pt x="141" y="588"/>
                </a:lnTo>
                <a:lnTo>
                  <a:pt x="128" y="579"/>
                </a:lnTo>
                <a:lnTo>
                  <a:pt x="117" y="570"/>
                </a:lnTo>
                <a:lnTo>
                  <a:pt x="104" y="560"/>
                </a:lnTo>
                <a:lnTo>
                  <a:pt x="94" y="548"/>
                </a:lnTo>
                <a:lnTo>
                  <a:pt x="83" y="538"/>
                </a:lnTo>
                <a:lnTo>
                  <a:pt x="72" y="525"/>
                </a:lnTo>
                <a:lnTo>
                  <a:pt x="63" y="514"/>
                </a:lnTo>
                <a:lnTo>
                  <a:pt x="54" y="501"/>
                </a:lnTo>
                <a:lnTo>
                  <a:pt x="46" y="488"/>
                </a:lnTo>
                <a:lnTo>
                  <a:pt x="38" y="474"/>
                </a:lnTo>
                <a:lnTo>
                  <a:pt x="31" y="460"/>
                </a:lnTo>
                <a:lnTo>
                  <a:pt x="25" y="447"/>
                </a:lnTo>
                <a:lnTo>
                  <a:pt x="19" y="432"/>
                </a:lnTo>
                <a:lnTo>
                  <a:pt x="14" y="417"/>
                </a:lnTo>
                <a:lnTo>
                  <a:pt x="10" y="402"/>
                </a:lnTo>
                <a:lnTo>
                  <a:pt x="6" y="386"/>
                </a:lnTo>
                <a:lnTo>
                  <a:pt x="3" y="370"/>
                </a:lnTo>
                <a:lnTo>
                  <a:pt x="1" y="354"/>
                </a:lnTo>
                <a:lnTo>
                  <a:pt x="0" y="339"/>
                </a:lnTo>
                <a:lnTo>
                  <a:pt x="0" y="321"/>
                </a:lnTo>
                <a:lnTo>
                  <a:pt x="0" y="305"/>
                </a:lnTo>
                <a:lnTo>
                  <a:pt x="1" y="288"/>
                </a:lnTo>
                <a:lnTo>
                  <a:pt x="3" y="272"/>
                </a:lnTo>
                <a:lnTo>
                  <a:pt x="6" y="256"/>
                </a:lnTo>
                <a:lnTo>
                  <a:pt x="10" y="242"/>
                </a:lnTo>
                <a:lnTo>
                  <a:pt x="14" y="226"/>
                </a:lnTo>
                <a:lnTo>
                  <a:pt x="19" y="211"/>
                </a:lnTo>
                <a:lnTo>
                  <a:pt x="25" y="196"/>
                </a:lnTo>
                <a:lnTo>
                  <a:pt x="31" y="182"/>
                </a:lnTo>
                <a:lnTo>
                  <a:pt x="38" y="169"/>
                </a:lnTo>
                <a:lnTo>
                  <a:pt x="46" y="155"/>
                </a:lnTo>
                <a:lnTo>
                  <a:pt x="54" y="141"/>
                </a:lnTo>
                <a:lnTo>
                  <a:pt x="63" y="129"/>
                </a:lnTo>
                <a:lnTo>
                  <a:pt x="72" y="117"/>
                </a:lnTo>
                <a:lnTo>
                  <a:pt x="83" y="105"/>
                </a:lnTo>
                <a:lnTo>
                  <a:pt x="94" y="95"/>
                </a:lnTo>
                <a:lnTo>
                  <a:pt x="104" y="83"/>
                </a:lnTo>
                <a:lnTo>
                  <a:pt x="117" y="73"/>
                </a:lnTo>
                <a:lnTo>
                  <a:pt x="128" y="64"/>
                </a:lnTo>
                <a:lnTo>
                  <a:pt x="141" y="55"/>
                </a:lnTo>
                <a:lnTo>
                  <a:pt x="154" y="47"/>
                </a:lnTo>
                <a:lnTo>
                  <a:pt x="168" y="39"/>
                </a:lnTo>
                <a:lnTo>
                  <a:pt x="182" y="32"/>
                </a:lnTo>
                <a:lnTo>
                  <a:pt x="195" y="25"/>
                </a:lnTo>
                <a:lnTo>
                  <a:pt x="210" y="19"/>
                </a:lnTo>
                <a:lnTo>
                  <a:pt x="225" y="15"/>
                </a:lnTo>
                <a:lnTo>
                  <a:pt x="240" y="10"/>
                </a:lnTo>
                <a:lnTo>
                  <a:pt x="256" y="7"/>
                </a:lnTo>
                <a:lnTo>
                  <a:pt x="272" y="4"/>
                </a:lnTo>
                <a:lnTo>
                  <a:pt x="288" y="1"/>
                </a:lnTo>
                <a:lnTo>
                  <a:pt x="304" y="0"/>
                </a:lnTo>
                <a:lnTo>
                  <a:pt x="321" y="0"/>
                </a:lnTo>
                <a:lnTo>
                  <a:pt x="337" y="0"/>
                </a:lnTo>
                <a:lnTo>
                  <a:pt x="354" y="1"/>
                </a:lnTo>
                <a:lnTo>
                  <a:pt x="370" y="4"/>
                </a:lnTo>
                <a:lnTo>
                  <a:pt x="386" y="7"/>
                </a:lnTo>
                <a:lnTo>
                  <a:pt x="401" y="10"/>
                </a:lnTo>
                <a:lnTo>
                  <a:pt x="416" y="15"/>
                </a:lnTo>
                <a:lnTo>
                  <a:pt x="431" y="19"/>
                </a:lnTo>
                <a:lnTo>
                  <a:pt x="446" y="25"/>
                </a:lnTo>
                <a:lnTo>
                  <a:pt x="460" y="32"/>
                </a:lnTo>
                <a:lnTo>
                  <a:pt x="473" y="39"/>
                </a:lnTo>
                <a:lnTo>
                  <a:pt x="487" y="47"/>
                </a:lnTo>
                <a:lnTo>
                  <a:pt x="501" y="55"/>
                </a:lnTo>
                <a:lnTo>
                  <a:pt x="513" y="64"/>
                </a:lnTo>
                <a:lnTo>
                  <a:pt x="525" y="73"/>
                </a:lnTo>
                <a:lnTo>
                  <a:pt x="537" y="83"/>
                </a:lnTo>
                <a:lnTo>
                  <a:pt x="547" y="95"/>
                </a:lnTo>
                <a:lnTo>
                  <a:pt x="559" y="105"/>
                </a:lnTo>
                <a:lnTo>
                  <a:pt x="569" y="117"/>
                </a:lnTo>
                <a:lnTo>
                  <a:pt x="578" y="129"/>
                </a:lnTo>
                <a:lnTo>
                  <a:pt x="587" y="141"/>
                </a:lnTo>
                <a:lnTo>
                  <a:pt x="595" y="155"/>
                </a:lnTo>
                <a:lnTo>
                  <a:pt x="603" y="169"/>
                </a:lnTo>
                <a:lnTo>
                  <a:pt x="610" y="182"/>
                </a:lnTo>
                <a:lnTo>
                  <a:pt x="617" y="196"/>
                </a:lnTo>
                <a:lnTo>
                  <a:pt x="623" y="211"/>
                </a:lnTo>
                <a:lnTo>
                  <a:pt x="627" y="226"/>
                </a:lnTo>
                <a:lnTo>
                  <a:pt x="632" y="242"/>
                </a:lnTo>
                <a:lnTo>
                  <a:pt x="635" y="256"/>
                </a:lnTo>
                <a:lnTo>
                  <a:pt x="639" y="272"/>
                </a:lnTo>
                <a:lnTo>
                  <a:pt x="641" y="288"/>
                </a:lnTo>
                <a:lnTo>
                  <a:pt x="642" y="305"/>
                </a:lnTo>
                <a:lnTo>
                  <a:pt x="642" y="321"/>
                </a:lnTo>
                <a:close/>
              </a:path>
            </a:pathLst>
          </a:custGeom>
          <a:solidFill>
            <a:srgbClr val="FF4664"/>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24589" name="Freeform 8"/>
          <p:cNvSpPr>
            <a:spLocks noChangeArrowheads="1"/>
          </p:cNvSpPr>
          <p:nvPr/>
        </p:nvSpPr>
        <p:spPr bwMode="auto">
          <a:xfrm>
            <a:off x="7939088" y="2682875"/>
            <a:ext cx="1020762" cy="1020763"/>
          </a:xfrm>
          <a:custGeom>
            <a:avLst/>
            <a:gdLst>
              <a:gd name="T0" fmla="*/ 1620458881 w 643"/>
              <a:gd name="T1" fmla="*/ 854334181 h 643"/>
              <a:gd name="T2" fmla="*/ 1602818590 w 643"/>
              <a:gd name="T3" fmla="*/ 975301740 h 643"/>
              <a:gd name="T4" fmla="*/ 1570055781 w 643"/>
              <a:gd name="T5" fmla="*/ 1088708033 h 643"/>
              <a:gd name="T6" fmla="*/ 1522173629 w 643"/>
              <a:gd name="T7" fmla="*/ 1194554648 h 643"/>
              <a:gd name="T8" fmla="*/ 1459168960 w 643"/>
              <a:gd name="T9" fmla="*/ 1295360947 h 643"/>
              <a:gd name="T10" fmla="*/ 1383564310 w 643"/>
              <a:gd name="T11" fmla="*/ 1383567253 h 643"/>
              <a:gd name="T12" fmla="*/ 1295359678 w 643"/>
              <a:gd name="T13" fmla="*/ 1459171977 h 643"/>
              <a:gd name="T14" fmla="*/ 1197072839 w 643"/>
              <a:gd name="T15" fmla="*/ 1522175121 h 643"/>
              <a:gd name="T16" fmla="*/ 1088706967 w 643"/>
              <a:gd name="T17" fmla="*/ 1572578270 h 643"/>
              <a:gd name="T18" fmla="*/ 972779836 w 643"/>
              <a:gd name="T19" fmla="*/ 1602820160 h 643"/>
              <a:gd name="T20" fmla="*/ 851812395 w 643"/>
              <a:gd name="T21" fmla="*/ 1620462056 h 643"/>
              <a:gd name="T22" fmla="*/ 768646486 w 643"/>
              <a:gd name="T23" fmla="*/ 1620462056 h 643"/>
              <a:gd name="T24" fmla="*/ 645159684 w 643"/>
              <a:gd name="T25" fmla="*/ 1602820160 h 643"/>
              <a:gd name="T26" fmla="*/ 531751915 w 643"/>
              <a:gd name="T27" fmla="*/ 1572578270 h 643"/>
              <a:gd name="T28" fmla="*/ 425905404 w 643"/>
              <a:gd name="T29" fmla="*/ 1522175121 h 643"/>
              <a:gd name="T30" fmla="*/ 325099203 w 643"/>
              <a:gd name="T31" fmla="*/ 1459171977 h 643"/>
              <a:gd name="T32" fmla="*/ 239413933 w 643"/>
              <a:gd name="T33" fmla="*/ 1383567253 h 643"/>
              <a:gd name="T34" fmla="*/ 161289921 w 643"/>
              <a:gd name="T35" fmla="*/ 1295360947 h 643"/>
              <a:gd name="T36" fmla="*/ 98285252 w 643"/>
              <a:gd name="T37" fmla="*/ 1194554648 h 643"/>
              <a:gd name="T38" fmla="*/ 47882152 w 643"/>
              <a:gd name="T39" fmla="*/ 1088708033 h 643"/>
              <a:gd name="T40" fmla="*/ 17640291 w 643"/>
              <a:gd name="T41" fmla="*/ 975301740 h 643"/>
              <a:gd name="T42" fmla="*/ 0 w 643"/>
              <a:gd name="T43" fmla="*/ 854334181 h 643"/>
              <a:gd name="T44" fmla="*/ 0 w 643"/>
              <a:gd name="T45" fmla="*/ 771168190 h 643"/>
              <a:gd name="T46" fmla="*/ 17640291 w 643"/>
              <a:gd name="T47" fmla="*/ 647681267 h 643"/>
              <a:gd name="T48" fmla="*/ 47882152 w 643"/>
              <a:gd name="T49" fmla="*/ 531754023 h 643"/>
              <a:gd name="T50" fmla="*/ 98285252 w 643"/>
              <a:gd name="T51" fmla="*/ 425907409 h 643"/>
              <a:gd name="T52" fmla="*/ 161289921 w 643"/>
              <a:gd name="T53" fmla="*/ 325101109 h 643"/>
              <a:gd name="T54" fmla="*/ 239413933 w 643"/>
              <a:gd name="T55" fmla="*/ 239415755 h 643"/>
              <a:gd name="T56" fmla="*/ 325099203 w 643"/>
              <a:gd name="T57" fmla="*/ 161290079 h 643"/>
              <a:gd name="T58" fmla="*/ 425905404 w 643"/>
              <a:gd name="T59" fmla="*/ 98286936 h 643"/>
              <a:gd name="T60" fmla="*/ 531751915 w 643"/>
              <a:gd name="T61" fmla="*/ 50403150 h 643"/>
              <a:gd name="T62" fmla="*/ 645159684 w 643"/>
              <a:gd name="T63" fmla="*/ 17641896 h 643"/>
              <a:gd name="T64" fmla="*/ 768646486 w 643"/>
              <a:gd name="T65" fmla="*/ 0 h 643"/>
              <a:gd name="T66" fmla="*/ 851812395 w 643"/>
              <a:gd name="T67" fmla="*/ 0 h 643"/>
              <a:gd name="T68" fmla="*/ 972779836 w 643"/>
              <a:gd name="T69" fmla="*/ 17641896 h 643"/>
              <a:gd name="T70" fmla="*/ 1088706967 w 643"/>
              <a:gd name="T71" fmla="*/ 50403150 h 643"/>
              <a:gd name="T72" fmla="*/ 1197072839 w 643"/>
              <a:gd name="T73" fmla="*/ 98286936 h 643"/>
              <a:gd name="T74" fmla="*/ 1295359678 w 643"/>
              <a:gd name="T75" fmla="*/ 161290079 h 643"/>
              <a:gd name="T76" fmla="*/ 1383564310 w 643"/>
              <a:gd name="T77" fmla="*/ 239415755 h 643"/>
              <a:gd name="T78" fmla="*/ 1459168960 w 643"/>
              <a:gd name="T79" fmla="*/ 325101109 h 643"/>
              <a:gd name="T80" fmla="*/ 1522173629 w 643"/>
              <a:gd name="T81" fmla="*/ 425907409 h 643"/>
              <a:gd name="T82" fmla="*/ 1570055781 w 643"/>
              <a:gd name="T83" fmla="*/ 531754023 h 643"/>
              <a:gd name="T84" fmla="*/ 1602818590 w 643"/>
              <a:gd name="T85" fmla="*/ 647681267 h 643"/>
              <a:gd name="T86" fmla="*/ 1620458881 w 643"/>
              <a:gd name="T87" fmla="*/ 77116819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2" y="403"/>
                </a:lnTo>
                <a:lnTo>
                  <a:pt x="628" y="417"/>
                </a:lnTo>
                <a:lnTo>
                  <a:pt x="623" y="432"/>
                </a:lnTo>
                <a:lnTo>
                  <a:pt x="618" y="447"/>
                </a:lnTo>
                <a:lnTo>
                  <a:pt x="611" y="461"/>
                </a:lnTo>
                <a:lnTo>
                  <a:pt x="604" y="474"/>
                </a:lnTo>
                <a:lnTo>
                  <a:pt x="596" y="488"/>
                </a:lnTo>
                <a:lnTo>
                  <a:pt x="588" y="502"/>
                </a:lnTo>
                <a:lnTo>
                  <a:pt x="579" y="514"/>
                </a:lnTo>
                <a:lnTo>
                  <a:pt x="570" y="526"/>
                </a:lnTo>
                <a:lnTo>
                  <a:pt x="559" y="538"/>
                </a:lnTo>
                <a:lnTo>
                  <a:pt x="549" y="549"/>
                </a:lnTo>
                <a:lnTo>
                  <a:pt x="538" y="560"/>
                </a:lnTo>
                <a:lnTo>
                  <a:pt x="526" y="570"/>
                </a:lnTo>
                <a:lnTo>
                  <a:pt x="514" y="579"/>
                </a:lnTo>
                <a:lnTo>
                  <a:pt x="501" y="588"/>
                </a:lnTo>
                <a:lnTo>
                  <a:pt x="488" y="596"/>
                </a:lnTo>
                <a:lnTo>
                  <a:pt x="475" y="604"/>
                </a:lnTo>
                <a:lnTo>
                  <a:pt x="460" y="611"/>
                </a:lnTo>
                <a:lnTo>
                  <a:pt x="447" y="618"/>
                </a:lnTo>
                <a:lnTo>
                  <a:pt x="432" y="624"/>
                </a:lnTo>
                <a:lnTo>
                  <a:pt x="417" y="628"/>
                </a:lnTo>
                <a:lnTo>
                  <a:pt x="402" y="633"/>
                </a:lnTo>
                <a:lnTo>
                  <a:pt x="386" y="636"/>
                </a:lnTo>
                <a:lnTo>
                  <a:pt x="370" y="640"/>
                </a:lnTo>
                <a:lnTo>
                  <a:pt x="354" y="642"/>
                </a:lnTo>
                <a:lnTo>
                  <a:pt x="338" y="643"/>
                </a:lnTo>
                <a:lnTo>
                  <a:pt x="321" y="643"/>
                </a:lnTo>
                <a:lnTo>
                  <a:pt x="305" y="643"/>
                </a:lnTo>
                <a:lnTo>
                  <a:pt x="288" y="642"/>
                </a:lnTo>
                <a:lnTo>
                  <a:pt x="272" y="640"/>
                </a:lnTo>
                <a:lnTo>
                  <a:pt x="256" y="636"/>
                </a:lnTo>
                <a:lnTo>
                  <a:pt x="242" y="633"/>
                </a:lnTo>
                <a:lnTo>
                  <a:pt x="226" y="628"/>
                </a:lnTo>
                <a:lnTo>
                  <a:pt x="211" y="624"/>
                </a:lnTo>
                <a:lnTo>
                  <a:pt x="196" y="618"/>
                </a:lnTo>
                <a:lnTo>
                  <a:pt x="182" y="611"/>
                </a:lnTo>
                <a:lnTo>
                  <a:pt x="169" y="604"/>
                </a:lnTo>
                <a:lnTo>
                  <a:pt x="155" y="596"/>
                </a:lnTo>
                <a:lnTo>
                  <a:pt x="141" y="588"/>
                </a:lnTo>
                <a:lnTo>
                  <a:pt x="129" y="579"/>
                </a:lnTo>
                <a:lnTo>
                  <a:pt x="117" y="570"/>
                </a:lnTo>
                <a:lnTo>
                  <a:pt x="105" y="560"/>
                </a:lnTo>
                <a:lnTo>
                  <a:pt x="95" y="549"/>
                </a:lnTo>
                <a:lnTo>
                  <a:pt x="83" y="538"/>
                </a:lnTo>
                <a:lnTo>
                  <a:pt x="73" y="526"/>
                </a:lnTo>
                <a:lnTo>
                  <a:pt x="64" y="514"/>
                </a:lnTo>
                <a:lnTo>
                  <a:pt x="55" y="502"/>
                </a:lnTo>
                <a:lnTo>
                  <a:pt x="47" y="488"/>
                </a:lnTo>
                <a:lnTo>
                  <a:pt x="39" y="474"/>
                </a:lnTo>
                <a:lnTo>
                  <a:pt x="32" y="461"/>
                </a:lnTo>
                <a:lnTo>
                  <a:pt x="25" y="447"/>
                </a:lnTo>
                <a:lnTo>
                  <a:pt x="19" y="432"/>
                </a:lnTo>
                <a:lnTo>
                  <a:pt x="15" y="417"/>
                </a:lnTo>
                <a:lnTo>
                  <a:pt x="10" y="403"/>
                </a:lnTo>
                <a:lnTo>
                  <a:pt x="7" y="387"/>
                </a:lnTo>
                <a:lnTo>
                  <a:pt x="4" y="371"/>
                </a:lnTo>
                <a:lnTo>
                  <a:pt x="2" y="355"/>
                </a:lnTo>
                <a:lnTo>
                  <a:pt x="0" y="339"/>
                </a:lnTo>
                <a:lnTo>
                  <a:pt x="0" y="322"/>
                </a:lnTo>
                <a:lnTo>
                  <a:pt x="0" y="306"/>
                </a:lnTo>
                <a:lnTo>
                  <a:pt x="2" y="289"/>
                </a:lnTo>
                <a:lnTo>
                  <a:pt x="4" y="273"/>
                </a:lnTo>
                <a:lnTo>
                  <a:pt x="7" y="257"/>
                </a:lnTo>
                <a:lnTo>
                  <a:pt x="10" y="242"/>
                </a:lnTo>
                <a:lnTo>
                  <a:pt x="15" y="226"/>
                </a:lnTo>
                <a:lnTo>
                  <a:pt x="19" y="211"/>
                </a:lnTo>
                <a:lnTo>
                  <a:pt x="25" y="196"/>
                </a:lnTo>
                <a:lnTo>
                  <a:pt x="32" y="183"/>
                </a:lnTo>
                <a:lnTo>
                  <a:pt x="39" y="169"/>
                </a:lnTo>
                <a:lnTo>
                  <a:pt x="47" y="155"/>
                </a:lnTo>
                <a:lnTo>
                  <a:pt x="55" y="142"/>
                </a:lnTo>
                <a:lnTo>
                  <a:pt x="64" y="129"/>
                </a:lnTo>
                <a:lnTo>
                  <a:pt x="73" y="118"/>
                </a:lnTo>
                <a:lnTo>
                  <a:pt x="83" y="105"/>
                </a:lnTo>
                <a:lnTo>
                  <a:pt x="95" y="95"/>
                </a:lnTo>
                <a:lnTo>
                  <a:pt x="105" y="84"/>
                </a:lnTo>
                <a:lnTo>
                  <a:pt x="117" y="73"/>
                </a:lnTo>
                <a:lnTo>
                  <a:pt x="129" y="64"/>
                </a:lnTo>
                <a:lnTo>
                  <a:pt x="141" y="55"/>
                </a:lnTo>
                <a:lnTo>
                  <a:pt x="155" y="47"/>
                </a:lnTo>
                <a:lnTo>
                  <a:pt x="169" y="39"/>
                </a:lnTo>
                <a:lnTo>
                  <a:pt x="182" y="32"/>
                </a:lnTo>
                <a:lnTo>
                  <a:pt x="196" y="26"/>
                </a:lnTo>
                <a:lnTo>
                  <a:pt x="211" y="20"/>
                </a:lnTo>
                <a:lnTo>
                  <a:pt x="226" y="15"/>
                </a:lnTo>
                <a:lnTo>
                  <a:pt x="242" y="11"/>
                </a:lnTo>
                <a:lnTo>
                  <a:pt x="256" y="7"/>
                </a:lnTo>
                <a:lnTo>
                  <a:pt x="272" y="4"/>
                </a:lnTo>
                <a:lnTo>
                  <a:pt x="288" y="2"/>
                </a:lnTo>
                <a:lnTo>
                  <a:pt x="305" y="0"/>
                </a:lnTo>
                <a:lnTo>
                  <a:pt x="321" y="0"/>
                </a:lnTo>
                <a:lnTo>
                  <a:pt x="338" y="0"/>
                </a:lnTo>
                <a:lnTo>
                  <a:pt x="354" y="2"/>
                </a:lnTo>
                <a:lnTo>
                  <a:pt x="370" y="4"/>
                </a:lnTo>
                <a:lnTo>
                  <a:pt x="386" y="7"/>
                </a:lnTo>
                <a:lnTo>
                  <a:pt x="402" y="11"/>
                </a:lnTo>
                <a:lnTo>
                  <a:pt x="417" y="15"/>
                </a:lnTo>
                <a:lnTo>
                  <a:pt x="432" y="20"/>
                </a:lnTo>
                <a:lnTo>
                  <a:pt x="447" y="26"/>
                </a:lnTo>
                <a:lnTo>
                  <a:pt x="460" y="32"/>
                </a:lnTo>
                <a:lnTo>
                  <a:pt x="475" y="39"/>
                </a:lnTo>
                <a:lnTo>
                  <a:pt x="488" y="47"/>
                </a:lnTo>
                <a:lnTo>
                  <a:pt x="501" y="55"/>
                </a:lnTo>
                <a:lnTo>
                  <a:pt x="514" y="64"/>
                </a:lnTo>
                <a:lnTo>
                  <a:pt x="526" y="73"/>
                </a:lnTo>
                <a:lnTo>
                  <a:pt x="538" y="84"/>
                </a:lnTo>
                <a:lnTo>
                  <a:pt x="549" y="95"/>
                </a:lnTo>
                <a:lnTo>
                  <a:pt x="559" y="105"/>
                </a:lnTo>
                <a:lnTo>
                  <a:pt x="570" y="118"/>
                </a:lnTo>
                <a:lnTo>
                  <a:pt x="579" y="129"/>
                </a:lnTo>
                <a:lnTo>
                  <a:pt x="588" y="142"/>
                </a:lnTo>
                <a:lnTo>
                  <a:pt x="596" y="155"/>
                </a:lnTo>
                <a:lnTo>
                  <a:pt x="604" y="169"/>
                </a:lnTo>
                <a:lnTo>
                  <a:pt x="611" y="183"/>
                </a:lnTo>
                <a:lnTo>
                  <a:pt x="618" y="196"/>
                </a:lnTo>
                <a:lnTo>
                  <a:pt x="623" y="211"/>
                </a:lnTo>
                <a:lnTo>
                  <a:pt x="628" y="226"/>
                </a:lnTo>
                <a:lnTo>
                  <a:pt x="632" y="242"/>
                </a:lnTo>
                <a:lnTo>
                  <a:pt x="636" y="257"/>
                </a:lnTo>
                <a:lnTo>
                  <a:pt x="639" y="273"/>
                </a:lnTo>
                <a:lnTo>
                  <a:pt x="642" y="289"/>
                </a:lnTo>
                <a:lnTo>
                  <a:pt x="643" y="306"/>
                </a:lnTo>
                <a:lnTo>
                  <a:pt x="643" y="322"/>
                </a:lnTo>
                <a:close/>
              </a:path>
            </a:pathLst>
          </a:custGeom>
          <a:solidFill>
            <a:srgbClr val="FFA146"/>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24590" name="Freeform 9"/>
          <p:cNvSpPr>
            <a:spLocks noChangeArrowheads="1"/>
          </p:cNvSpPr>
          <p:nvPr/>
        </p:nvSpPr>
        <p:spPr bwMode="auto">
          <a:xfrm>
            <a:off x="6367463" y="2844800"/>
            <a:ext cx="1020762" cy="1020763"/>
          </a:xfrm>
          <a:custGeom>
            <a:avLst/>
            <a:gdLst>
              <a:gd name="T0" fmla="*/ 1620458881 w 643"/>
              <a:gd name="T1" fmla="*/ 854334181 h 643"/>
              <a:gd name="T2" fmla="*/ 1602818590 w 643"/>
              <a:gd name="T3" fmla="*/ 975301740 h 643"/>
              <a:gd name="T4" fmla="*/ 1570055781 w 643"/>
              <a:gd name="T5" fmla="*/ 1088708033 h 643"/>
              <a:gd name="T6" fmla="*/ 1522173629 w 643"/>
              <a:gd name="T7" fmla="*/ 1194554648 h 643"/>
              <a:gd name="T8" fmla="*/ 1459168960 w 643"/>
              <a:gd name="T9" fmla="*/ 1295360947 h 643"/>
              <a:gd name="T10" fmla="*/ 1381044949 w 643"/>
              <a:gd name="T11" fmla="*/ 1383567253 h 643"/>
              <a:gd name="T12" fmla="*/ 1295359678 w 643"/>
              <a:gd name="T13" fmla="*/ 1459171977 h 643"/>
              <a:gd name="T14" fmla="*/ 1194553477 w 643"/>
              <a:gd name="T15" fmla="*/ 1522175121 h 643"/>
              <a:gd name="T16" fmla="*/ 1088706967 w 643"/>
              <a:gd name="T17" fmla="*/ 1572578270 h 643"/>
              <a:gd name="T18" fmla="*/ 975299197 w 643"/>
              <a:gd name="T19" fmla="*/ 1602820160 h 643"/>
              <a:gd name="T20" fmla="*/ 854331757 w 643"/>
              <a:gd name="T21" fmla="*/ 1620462056 h 643"/>
              <a:gd name="T22" fmla="*/ 771167435 w 643"/>
              <a:gd name="T23" fmla="*/ 1620462056 h 643"/>
              <a:gd name="T24" fmla="*/ 647679045 w 643"/>
              <a:gd name="T25" fmla="*/ 1602820160 h 643"/>
              <a:gd name="T26" fmla="*/ 531751915 w 643"/>
              <a:gd name="T27" fmla="*/ 1572578270 h 643"/>
              <a:gd name="T28" fmla="*/ 425905404 w 643"/>
              <a:gd name="T29" fmla="*/ 1522175121 h 643"/>
              <a:gd name="T30" fmla="*/ 325099203 w 643"/>
              <a:gd name="T31" fmla="*/ 1459171977 h 643"/>
              <a:gd name="T32" fmla="*/ 239413933 w 643"/>
              <a:gd name="T33" fmla="*/ 1383567253 h 643"/>
              <a:gd name="T34" fmla="*/ 161289921 w 643"/>
              <a:gd name="T35" fmla="*/ 1295360947 h 643"/>
              <a:gd name="T36" fmla="*/ 98285252 w 643"/>
              <a:gd name="T37" fmla="*/ 1194554648 h 643"/>
              <a:gd name="T38" fmla="*/ 50403100 w 643"/>
              <a:gd name="T39" fmla="*/ 1088708033 h 643"/>
              <a:gd name="T40" fmla="*/ 17640291 w 643"/>
              <a:gd name="T41" fmla="*/ 975301740 h 643"/>
              <a:gd name="T42" fmla="*/ 0 w 643"/>
              <a:gd name="T43" fmla="*/ 854334181 h 643"/>
              <a:gd name="T44" fmla="*/ 0 w 643"/>
              <a:gd name="T45" fmla="*/ 771168190 h 643"/>
              <a:gd name="T46" fmla="*/ 17640291 w 643"/>
              <a:gd name="T47" fmla="*/ 647681267 h 643"/>
              <a:gd name="T48" fmla="*/ 50403100 w 643"/>
              <a:gd name="T49" fmla="*/ 531754023 h 643"/>
              <a:gd name="T50" fmla="*/ 98285252 w 643"/>
              <a:gd name="T51" fmla="*/ 425907409 h 643"/>
              <a:gd name="T52" fmla="*/ 161289921 w 643"/>
              <a:gd name="T53" fmla="*/ 325101109 h 643"/>
              <a:gd name="T54" fmla="*/ 239413933 w 643"/>
              <a:gd name="T55" fmla="*/ 239415755 h 643"/>
              <a:gd name="T56" fmla="*/ 325099203 w 643"/>
              <a:gd name="T57" fmla="*/ 161290079 h 643"/>
              <a:gd name="T58" fmla="*/ 425905404 w 643"/>
              <a:gd name="T59" fmla="*/ 98286936 h 643"/>
              <a:gd name="T60" fmla="*/ 531751915 w 643"/>
              <a:gd name="T61" fmla="*/ 50403150 h 643"/>
              <a:gd name="T62" fmla="*/ 647679045 w 643"/>
              <a:gd name="T63" fmla="*/ 17641896 h 643"/>
              <a:gd name="T64" fmla="*/ 771167435 w 643"/>
              <a:gd name="T65" fmla="*/ 0 h 643"/>
              <a:gd name="T66" fmla="*/ 854331757 w 643"/>
              <a:gd name="T67" fmla="*/ 0 h 643"/>
              <a:gd name="T68" fmla="*/ 975299197 w 643"/>
              <a:gd name="T69" fmla="*/ 17641896 h 643"/>
              <a:gd name="T70" fmla="*/ 1088706967 w 643"/>
              <a:gd name="T71" fmla="*/ 50403150 h 643"/>
              <a:gd name="T72" fmla="*/ 1194553477 w 643"/>
              <a:gd name="T73" fmla="*/ 98286936 h 643"/>
              <a:gd name="T74" fmla="*/ 1295359678 w 643"/>
              <a:gd name="T75" fmla="*/ 161290079 h 643"/>
              <a:gd name="T76" fmla="*/ 1381044949 w 643"/>
              <a:gd name="T77" fmla="*/ 239415755 h 643"/>
              <a:gd name="T78" fmla="*/ 1459168960 w 643"/>
              <a:gd name="T79" fmla="*/ 325101109 h 643"/>
              <a:gd name="T80" fmla="*/ 1522173629 w 643"/>
              <a:gd name="T81" fmla="*/ 425907409 h 643"/>
              <a:gd name="T82" fmla="*/ 1570055781 w 643"/>
              <a:gd name="T83" fmla="*/ 531754023 h 643"/>
              <a:gd name="T84" fmla="*/ 1602818590 w 643"/>
              <a:gd name="T85" fmla="*/ 647681267 h 643"/>
              <a:gd name="T86" fmla="*/ 1620458881 w 643"/>
              <a:gd name="T87" fmla="*/ 771168190 h 64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43"/>
              <a:gd name="T133" fmla="*/ 0 h 643"/>
              <a:gd name="T134" fmla="*/ 643 w 643"/>
              <a:gd name="T135" fmla="*/ 643 h 64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43" h="643">
                <a:moveTo>
                  <a:pt x="643" y="322"/>
                </a:moveTo>
                <a:lnTo>
                  <a:pt x="643" y="322"/>
                </a:lnTo>
                <a:lnTo>
                  <a:pt x="643" y="339"/>
                </a:lnTo>
                <a:lnTo>
                  <a:pt x="642" y="355"/>
                </a:lnTo>
                <a:lnTo>
                  <a:pt x="639" y="371"/>
                </a:lnTo>
                <a:lnTo>
                  <a:pt x="636" y="387"/>
                </a:lnTo>
                <a:lnTo>
                  <a:pt x="633" y="403"/>
                </a:lnTo>
                <a:lnTo>
                  <a:pt x="628" y="417"/>
                </a:lnTo>
                <a:lnTo>
                  <a:pt x="623" y="432"/>
                </a:lnTo>
                <a:lnTo>
                  <a:pt x="618" y="447"/>
                </a:lnTo>
                <a:lnTo>
                  <a:pt x="611" y="461"/>
                </a:lnTo>
                <a:lnTo>
                  <a:pt x="604" y="474"/>
                </a:lnTo>
                <a:lnTo>
                  <a:pt x="596" y="488"/>
                </a:lnTo>
                <a:lnTo>
                  <a:pt x="588" y="502"/>
                </a:lnTo>
                <a:lnTo>
                  <a:pt x="579" y="514"/>
                </a:lnTo>
                <a:lnTo>
                  <a:pt x="570" y="526"/>
                </a:lnTo>
                <a:lnTo>
                  <a:pt x="560" y="538"/>
                </a:lnTo>
                <a:lnTo>
                  <a:pt x="548" y="549"/>
                </a:lnTo>
                <a:lnTo>
                  <a:pt x="538" y="560"/>
                </a:lnTo>
                <a:lnTo>
                  <a:pt x="526" y="570"/>
                </a:lnTo>
                <a:lnTo>
                  <a:pt x="514" y="579"/>
                </a:lnTo>
                <a:lnTo>
                  <a:pt x="502" y="588"/>
                </a:lnTo>
                <a:lnTo>
                  <a:pt x="488" y="596"/>
                </a:lnTo>
                <a:lnTo>
                  <a:pt x="474" y="604"/>
                </a:lnTo>
                <a:lnTo>
                  <a:pt x="461" y="611"/>
                </a:lnTo>
                <a:lnTo>
                  <a:pt x="447" y="618"/>
                </a:lnTo>
                <a:lnTo>
                  <a:pt x="432" y="624"/>
                </a:lnTo>
                <a:lnTo>
                  <a:pt x="417" y="628"/>
                </a:lnTo>
                <a:lnTo>
                  <a:pt x="402" y="633"/>
                </a:lnTo>
                <a:lnTo>
                  <a:pt x="387" y="636"/>
                </a:lnTo>
                <a:lnTo>
                  <a:pt x="371" y="640"/>
                </a:lnTo>
                <a:lnTo>
                  <a:pt x="355" y="642"/>
                </a:lnTo>
                <a:lnTo>
                  <a:pt x="339" y="643"/>
                </a:lnTo>
                <a:lnTo>
                  <a:pt x="322" y="643"/>
                </a:lnTo>
                <a:lnTo>
                  <a:pt x="306" y="643"/>
                </a:lnTo>
                <a:lnTo>
                  <a:pt x="289" y="642"/>
                </a:lnTo>
                <a:lnTo>
                  <a:pt x="273" y="640"/>
                </a:lnTo>
                <a:lnTo>
                  <a:pt x="257" y="636"/>
                </a:lnTo>
                <a:lnTo>
                  <a:pt x="242" y="633"/>
                </a:lnTo>
                <a:lnTo>
                  <a:pt x="226" y="628"/>
                </a:lnTo>
                <a:lnTo>
                  <a:pt x="211" y="624"/>
                </a:lnTo>
                <a:lnTo>
                  <a:pt x="196" y="618"/>
                </a:lnTo>
                <a:lnTo>
                  <a:pt x="183" y="611"/>
                </a:lnTo>
                <a:lnTo>
                  <a:pt x="169" y="604"/>
                </a:lnTo>
                <a:lnTo>
                  <a:pt x="155" y="596"/>
                </a:lnTo>
                <a:lnTo>
                  <a:pt x="142" y="588"/>
                </a:lnTo>
                <a:lnTo>
                  <a:pt x="129" y="579"/>
                </a:lnTo>
                <a:lnTo>
                  <a:pt x="118" y="570"/>
                </a:lnTo>
                <a:lnTo>
                  <a:pt x="105" y="560"/>
                </a:lnTo>
                <a:lnTo>
                  <a:pt x="95" y="549"/>
                </a:lnTo>
                <a:lnTo>
                  <a:pt x="83" y="538"/>
                </a:lnTo>
                <a:lnTo>
                  <a:pt x="73" y="526"/>
                </a:lnTo>
                <a:lnTo>
                  <a:pt x="64" y="514"/>
                </a:lnTo>
                <a:lnTo>
                  <a:pt x="55" y="502"/>
                </a:lnTo>
                <a:lnTo>
                  <a:pt x="47" y="488"/>
                </a:lnTo>
                <a:lnTo>
                  <a:pt x="39" y="474"/>
                </a:lnTo>
                <a:lnTo>
                  <a:pt x="32" y="461"/>
                </a:lnTo>
                <a:lnTo>
                  <a:pt x="25" y="447"/>
                </a:lnTo>
                <a:lnTo>
                  <a:pt x="20" y="432"/>
                </a:lnTo>
                <a:lnTo>
                  <a:pt x="15" y="417"/>
                </a:lnTo>
                <a:lnTo>
                  <a:pt x="11" y="403"/>
                </a:lnTo>
                <a:lnTo>
                  <a:pt x="7" y="387"/>
                </a:lnTo>
                <a:lnTo>
                  <a:pt x="4" y="371"/>
                </a:lnTo>
                <a:lnTo>
                  <a:pt x="1" y="355"/>
                </a:lnTo>
                <a:lnTo>
                  <a:pt x="0" y="339"/>
                </a:lnTo>
                <a:lnTo>
                  <a:pt x="0" y="322"/>
                </a:lnTo>
                <a:lnTo>
                  <a:pt x="0" y="306"/>
                </a:lnTo>
                <a:lnTo>
                  <a:pt x="1" y="289"/>
                </a:lnTo>
                <a:lnTo>
                  <a:pt x="4" y="273"/>
                </a:lnTo>
                <a:lnTo>
                  <a:pt x="7" y="257"/>
                </a:lnTo>
                <a:lnTo>
                  <a:pt x="11" y="242"/>
                </a:lnTo>
                <a:lnTo>
                  <a:pt x="15" y="226"/>
                </a:lnTo>
                <a:lnTo>
                  <a:pt x="20" y="211"/>
                </a:lnTo>
                <a:lnTo>
                  <a:pt x="25" y="196"/>
                </a:lnTo>
                <a:lnTo>
                  <a:pt x="32" y="183"/>
                </a:lnTo>
                <a:lnTo>
                  <a:pt x="39" y="169"/>
                </a:lnTo>
                <a:lnTo>
                  <a:pt x="47" y="155"/>
                </a:lnTo>
                <a:lnTo>
                  <a:pt x="55" y="142"/>
                </a:lnTo>
                <a:lnTo>
                  <a:pt x="64" y="129"/>
                </a:lnTo>
                <a:lnTo>
                  <a:pt x="73" y="118"/>
                </a:lnTo>
                <a:lnTo>
                  <a:pt x="83" y="105"/>
                </a:lnTo>
                <a:lnTo>
                  <a:pt x="95" y="95"/>
                </a:lnTo>
                <a:lnTo>
                  <a:pt x="105" y="84"/>
                </a:lnTo>
                <a:lnTo>
                  <a:pt x="118" y="73"/>
                </a:lnTo>
                <a:lnTo>
                  <a:pt x="129" y="64"/>
                </a:lnTo>
                <a:lnTo>
                  <a:pt x="142" y="55"/>
                </a:lnTo>
                <a:lnTo>
                  <a:pt x="155" y="47"/>
                </a:lnTo>
                <a:lnTo>
                  <a:pt x="169" y="39"/>
                </a:lnTo>
                <a:lnTo>
                  <a:pt x="183" y="32"/>
                </a:lnTo>
                <a:lnTo>
                  <a:pt x="196" y="26"/>
                </a:lnTo>
                <a:lnTo>
                  <a:pt x="211" y="20"/>
                </a:lnTo>
                <a:lnTo>
                  <a:pt x="226" y="15"/>
                </a:lnTo>
                <a:lnTo>
                  <a:pt x="242" y="11"/>
                </a:lnTo>
                <a:lnTo>
                  <a:pt x="257" y="7"/>
                </a:lnTo>
                <a:lnTo>
                  <a:pt x="273" y="4"/>
                </a:lnTo>
                <a:lnTo>
                  <a:pt x="289" y="2"/>
                </a:lnTo>
                <a:lnTo>
                  <a:pt x="306" y="0"/>
                </a:lnTo>
                <a:lnTo>
                  <a:pt x="322" y="0"/>
                </a:lnTo>
                <a:lnTo>
                  <a:pt x="339" y="0"/>
                </a:lnTo>
                <a:lnTo>
                  <a:pt x="355" y="2"/>
                </a:lnTo>
                <a:lnTo>
                  <a:pt x="371" y="4"/>
                </a:lnTo>
                <a:lnTo>
                  <a:pt x="387" y="7"/>
                </a:lnTo>
                <a:lnTo>
                  <a:pt x="402" y="11"/>
                </a:lnTo>
                <a:lnTo>
                  <a:pt x="417" y="15"/>
                </a:lnTo>
                <a:lnTo>
                  <a:pt x="432" y="20"/>
                </a:lnTo>
                <a:lnTo>
                  <a:pt x="447" y="26"/>
                </a:lnTo>
                <a:lnTo>
                  <a:pt x="461" y="32"/>
                </a:lnTo>
                <a:lnTo>
                  <a:pt x="474" y="39"/>
                </a:lnTo>
                <a:lnTo>
                  <a:pt x="488" y="47"/>
                </a:lnTo>
                <a:lnTo>
                  <a:pt x="502" y="55"/>
                </a:lnTo>
                <a:lnTo>
                  <a:pt x="514" y="64"/>
                </a:lnTo>
                <a:lnTo>
                  <a:pt x="526" y="73"/>
                </a:lnTo>
                <a:lnTo>
                  <a:pt x="538" y="84"/>
                </a:lnTo>
                <a:lnTo>
                  <a:pt x="548" y="95"/>
                </a:lnTo>
                <a:lnTo>
                  <a:pt x="560" y="105"/>
                </a:lnTo>
                <a:lnTo>
                  <a:pt x="570" y="118"/>
                </a:lnTo>
                <a:lnTo>
                  <a:pt x="579" y="129"/>
                </a:lnTo>
                <a:lnTo>
                  <a:pt x="588" y="142"/>
                </a:lnTo>
                <a:lnTo>
                  <a:pt x="596" y="155"/>
                </a:lnTo>
                <a:lnTo>
                  <a:pt x="604" y="169"/>
                </a:lnTo>
                <a:lnTo>
                  <a:pt x="611" y="183"/>
                </a:lnTo>
                <a:lnTo>
                  <a:pt x="618" y="196"/>
                </a:lnTo>
                <a:lnTo>
                  <a:pt x="623" y="211"/>
                </a:lnTo>
                <a:lnTo>
                  <a:pt x="628" y="226"/>
                </a:lnTo>
                <a:lnTo>
                  <a:pt x="633" y="242"/>
                </a:lnTo>
                <a:lnTo>
                  <a:pt x="636" y="257"/>
                </a:lnTo>
                <a:lnTo>
                  <a:pt x="639" y="273"/>
                </a:lnTo>
                <a:lnTo>
                  <a:pt x="642" y="289"/>
                </a:lnTo>
                <a:lnTo>
                  <a:pt x="643" y="306"/>
                </a:lnTo>
                <a:lnTo>
                  <a:pt x="643" y="322"/>
                </a:lnTo>
                <a:close/>
              </a:path>
            </a:pathLst>
          </a:custGeom>
          <a:solidFill>
            <a:srgbClr val="22F2CC"/>
          </a:solidFill>
          <a:ln>
            <a:noFill/>
          </a:ln>
          <a:extLst>
            <a:ext uri="{91240B29-F687-4F45-9708-019B960494DF}">
              <a14:hiddenLine xmlns:a14="http://schemas.microsoft.com/office/drawing/2010/main" w="9525">
                <a:solidFill>
                  <a:srgbClr val="000000"/>
                </a:solidFill>
                <a:bevel/>
                <a:headEnd/>
                <a:tailEnd/>
              </a14:hiddenLine>
            </a:ext>
          </a:extLst>
        </p:spPr>
        <p:txBody>
          <a:bodyPr anchor="ctr" anchorCtr="1"/>
          <a:lstStyle/>
          <a:p>
            <a:pPr algn="ctr">
              <a:buFont typeface="Arial" pitchFamily="34" charset="0"/>
              <a:buNone/>
            </a:pPr>
            <a:r>
              <a:rPr lang="zh-CN" altLang="en-US" sz="1600" b="1">
                <a:solidFill>
                  <a:schemeClr val="bg1"/>
                </a:solidFill>
                <a:latin typeface="微软雅黑" pitchFamily="34" charset="-122"/>
                <a:ea typeface="微软雅黑" pitchFamily="34" charset="-122"/>
                <a:sym typeface="微软雅黑" pitchFamily="34" charset="-122"/>
              </a:rPr>
              <a:t>添加标题</a:t>
            </a:r>
            <a:endParaRPr lang="zh-CN" altLang="en-US"/>
          </a:p>
        </p:txBody>
      </p:sp>
      <p:sp>
        <p:nvSpPr>
          <p:cNvPr id="24591" name="TextBox 15"/>
          <p:cNvSpPr>
            <a:spLocks noChangeArrowheads="1"/>
          </p:cNvSpPr>
          <p:nvPr/>
        </p:nvSpPr>
        <p:spPr bwMode="auto">
          <a:xfrm>
            <a:off x="3114675" y="1001713"/>
            <a:ext cx="1254125"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p>
        </p:txBody>
      </p:sp>
      <p:sp>
        <p:nvSpPr>
          <p:cNvPr id="24592" name="TextBox 15"/>
          <p:cNvSpPr>
            <a:spLocks noChangeArrowheads="1"/>
          </p:cNvSpPr>
          <p:nvPr/>
        </p:nvSpPr>
        <p:spPr bwMode="auto">
          <a:xfrm>
            <a:off x="468153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p>
        </p:txBody>
      </p:sp>
      <p:sp>
        <p:nvSpPr>
          <p:cNvPr id="24593" name="TextBox 15"/>
          <p:cNvSpPr>
            <a:spLocks noChangeArrowheads="1"/>
          </p:cNvSpPr>
          <p:nvPr/>
        </p:nvSpPr>
        <p:spPr bwMode="auto">
          <a:xfrm>
            <a:off x="6249988" y="12049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p>
        </p:txBody>
      </p:sp>
      <p:sp>
        <p:nvSpPr>
          <p:cNvPr id="24594" name="TextBox 15"/>
          <p:cNvSpPr>
            <a:spLocks noChangeArrowheads="1"/>
          </p:cNvSpPr>
          <p:nvPr/>
        </p:nvSpPr>
        <p:spPr bwMode="auto">
          <a:xfrm>
            <a:off x="7821613" y="1001713"/>
            <a:ext cx="1255712"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输入简单的文字</a:t>
            </a:r>
          </a:p>
        </p:txBody>
      </p:sp>
      <p:sp>
        <p:nvSpPr>
          <p:cNvPr id="24595" name="TextBox 15"/>
          <p:cNvSpPr>
            <a:spLocks noChangeArrowheads="1"/>
          </p:cNvSpPr>
          <p:nvPr/>
        </p:nvSpPr>
        <p:spPr bwMode="auto">
          <a:xfrm>
            <a:off x="2346325" y="4806950"/>
            <a:ext cx="8042275" cy="106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5603"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5604"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5605"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5606"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5607"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5608"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5609"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pic>
        <p:nvPicPr>
          <p:cNvPr id="25610" name="图表 8"/>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1150" y="409575"/>
            <a:ext cx="9112250" cy="3805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1" name="TextBox 15"/>
          <p:cNvSpPr>
            <a:spLocks noChangeArrowheads="1"/>
          </p:cNvSpPr>
          <p:nvPr/>
        </p:nvSpPr>
        <p:spPr bwMode="auto">
          <a:xfrm>
            <a:off x="2147888" y="5211763"/>
            <a:ext cx="8043862"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3D6869"/>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p>
        </p:txBody>
      </p:sp>
      <p:sp>
        <p:nvSpPr>
          <p:cNvPr id="25612" name="矩形 66"/>
          <p:cNvSpPr>
            <a:spLocks noChangeArrowheads="1"/>
          </p:cNvSpPr>
          <p:nvPr/>
        </p:nvSpPr>
        <p:spPr bwMode="auto">
          <a:xfrm>
            <a:off x="4029075" y="4549775"/>
            <a:ext cx="4133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800" b="1">
                <a:solidFill>
                  <a:srgbClr val="3D6869"/>
                </a:solidFill>
                <a:latin typeface="微软雅黑" pitchFamily="34" charset="-122"/>
                <a:ea typeface="微软雅黑" pitchFamily="34" charset="-122"/>
                <a:sym typeface="微软雅黑" pitchFamily="34" charset="-122"/>
              </a:rPr>
              <a:t>这里输入简单的文字概述</a:t>
            </a:r>
            <a:endParaRPr lang="zh-CN" altLang="en-US" sz="2800" b="1">
              <a:solidFill>
                <a:srgbClr val="3D6869"/>
              </a:solidFill>
              <a:latin typeface="Calibri" pitchFamily="34" charset="0"/>
              <a:sym typeface="宋体" pitchFamily="2"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6627"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6628"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6629"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6630"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6631"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6632"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6633"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26634" name="椭圆 36"/>
          <p:cNvSpPr>
            <a:spLocks noChangeArrowheads="1"/>
          </p:cNvSpPr>
          <p:nvPr/>
        </p:nvSpPr>
        <p:spPr bwMode="auto">
          <a:xfrm>
            <a:off x="5481638" y="3067050"/>
            <a:ext cx="1724025" cy="1724025"/>
          </a:xfrm>
          <a:prstGeom prst="ellipse">
            <a:avLst/>
          </a:prstGeom>
          <a:solidFill>
            <a:srgbClr val="FFA146"/>
          </a:solidFill>
          <a:ln w="25400">
            <a:solidFill>
              <a:schemeClr val="bg1"/>
            </a:solidFill>
            <a:bevel/>
            <a:headEnd/>
            <a:tailEnd/>
          </a:ln>
        </p:spPr>
        <p:txBody>
          <a:bodyPr lIns="0" tIns="0" rIns="0" bIns="108000" anchor="b"/>
          <a:lstStyle/>
          <a:p>
            <a:pPr algn="ct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笔记本用户</a:t>
            </a:r>
            <a:endParaRPr lang="zh-CN" altLang="en-US"/>
          </a:p>
        </p:txBody>
      </p:sp>
      <p:sp>
        <p:nvSpPr>
          <p:cNvPr id="26635" name="椭圆 37"/>
          <p:cNvSpPr>
            <a:spLocks noChangeArrowheads="1"/>
          </p:cNvSpPr>
          <p:nvPr/>
        </p:nvSpPr>
        <p:spPr bwMode="auto">
          <a:xfrm>
            <a:off x="8091488" y="3552825"/>
            <a:ext cx="749300" cy="750888"/>
          </a:xfrm>
          <a:prstGeom prst="ellipse">
            <a:avLst/>
          </a:prstGeom>
          <a:solidFill>
            <a:srgbClr val="FF4664"/>
          </a:solidFill>
          <a:ln w="25400">
            <a:solidFill>
              <a:schemeClr val="bg1"/>
            </a:solidFill>
            <a:bevel/>
            <a:headEnd/>
            <a:tailEnd/>
          </a:ln>
        </p:spPr>
        <p:txBody>
          <a:bodyPr lIns="0" tIns="0" rIns="0" bIns="0" anchor="ctr"/>
          <a:lstStyle/>
          <a:p>
            <a:pPr algn="ctr">
              <a:buFont typeface="Arial" pitchFamily="34" charset="0"/>
              <a:buNone/>
            </a:pPr>
            <a:r>
              <a:rPr lang="en-US" altLang="zh-CN" sz="2000">
                <a:solidFill>
                  <a:schemeClr val="bg1"/>
                </a:solidFill>
                <a:latin typeface="微软雅黑" pitchFamily="34" charset="-122"/>
                <a:ea typeface="微软雅黑" pitchFamily="34" charset="-122"/>
                <a:sym typeface="微软雅黑" pitchFamily="34" charset="-122"/>
              </a:rPr>
              <a:t>60</a:t>
            </a:r>
            <a:r>
              <a:rPr lang="en-US" altLang="zh-CN" sz="900">
                <a:solidFill>
                  <a:schemeClr val="bg1"/>
                </a:solidFill>
                <a:latin typeface="微软雅黑" pitchFamily="34" charset="-122"/>
                <a:ea typeface="微软雅黑" pitchFamily="34" charset="-122"/>
                <a:sym typeface="微软雅黑" pitchFamily="34" charset="-122"/>
              </a:rPr>
              <a:t>%</a:t>
            </a:r>
            <a:endParaRPr lang="zh-CN" altLang="en-US" sz="900">
              <a:solidFill>
                <a:schemeClr val="bg1"/>
              </a:solidFill>
              <a:latin typeface="微软雅黑" pitchFamily="34" charset="-122"/>
              <a:ea typeface="微软雅黑" pitchFamily="34" charset="-122"/>
              <a:sym typeface="微软雅黑" pitchFamily="34" charset="-122"/>
            </a:endParaRPr>
          </a:p>
        </p:txBody>
      </p:sp>
      <p:sp>
        <p:nvSpPr>
          <p:cNvPr id="26636" name="椭圆 38"/>
          <p:cNvSpPr>
            <a:spLocks noChangeArrowheads="1"/>
          </p:cNvSpPr>
          <p:nvPr/>
        </p:nvSpPr>
        <p:spPr bwMode="auto">
          <a:xfrm>
            <a:off x="3486150" y="2708275"/>
            <a:ext cx="515938" cy="514350"/>
          </a:xfrm>
          <a:prstGeom prst="ellipse">
            <a:avLst/>
          </a:prstGeom>
          <a:solidFill>
            <a:srgbClr val="22F2CC"/>
          </a:solidFill>
          <a:ln w="25400">
            <a:solidFill>
              <a:schemeClr val="bg1"/>
            </a:solidFill>
            <a:bevel/>
            <a:headEnd/>
            <a:tailEnd/>
          </a:ln>
        </p:spPr>
        <p:txBody>
          <a:bodyPr lIns="0" tIns="0" rIns="0" bIns="0" anchor="ctr"/>
          <a:lstStyle/>
          <a:p>
            <a:pPr algn="ctr">
              <a:buFont typeface="Arial" pitchFamily="34" charset="0"/>
              <a:buNone/>
            </a:pPr>
            <a:r>
              <a:rPr lang="en-US" altLang="zh-CN" sz="1600">
                <a:solidFill>
                  <a:schemeClr val="bg1"/>
                </a:solidFill>
                <a:latin typeface="微软雅黑" pitchFamily="34" charset="-122"/>
                <a:ea typeface="微软雅黑" pitchFamily="34" charset="-122"/>
                <a:sym typeface="微软雅黑" pitchFamily="34" charset="-122"/>
              </a:rPr>
              <a:t>40</a:t>
            </a:r>
            <a:r>
              <a:rPr lang="en-US" altLang="zh-CN" sz="700">
                <a:solidFill>
                  <a:schemeClr val="bg1"/>
                </a:solidFill>
                <a:latin typeface="微软雅黑" pitchFamily="34" charset="-122"/>
                <a:ea typeface="微软雅黑" pitchFamily="34" charset="-122"/>
                <a:sym typeface="微软雅黑" pitchFamily="34" charset="-122"/>
              </a:rPr>
              <a:t>%</a:t>
            </a:r>
            <a:endParaRPr lang="zh-CN" altLang="en-US" sz="700">
              <a:solidFill>
                <a:schemeClr val="bg1"/>
              </a:solidFill>
              <a:latin typeface="微软雅黑" pitchFamily="34" charset="-122"/>
              <a:ea typeface="微软雅黑" pitchFamily="34" charset="-122"/>
              <a:sym typeface="微软雅黑" pitchFamily="34" charset="-122"/>
            </a:endParaRPr>
          </a:p>
        </p:txBody>
      </p:sp>
      <p:cxnSp>
        <p:nvCxnSpPr>
          <p:cNvPr id="26637" name="直接连接符 39"/>
          <p:cNvCxnSpPr>
            <a:cxnSpLocks noChangeShapeType="1"/>
            <a:stCxn id="26634" idx="6"/>
            <a:endCxn id="26635" idx="2"/>
          </p:cNvCxnSpPr>
          <p:nvPr/>
        </p:nvCxnSpPr>
        <p:spPr bwMode="auto">
          <a:xfrm flipV="1">
            <a:off x="7205663" y="3930650"/>
            <a:ext cx="885825" cy="0"/>
          </a:xfrm>
          <a:prstGeom prst="line">
            <a:avLst/>
          </a:prstGeom>
          <a:noFill/>
          <a:ln w="6350">
            <a:solidFill>
              <a:srgbClr val="FFA146"/>
            </a:solidFill>
            <a:bevel/>
            <a:headEnd/>
            <a:tailEnd/>
          </a:ln>
          <a:extLst>
            <a:ext uri="{909E8E84-426E-40DD-AFC4-6F175D3DCCD1}">
              <a14:hiddenFill xmlns:a14="http://schemas.microsoft.com/office/drawing/2010/main">
                <a:noFill/>
              </a14:hiddenFill>
            </a:ext>
          </a:extLst>
        </p:spPr>
      </p:cxnSp>
      <p:cxnSp>
        <p:nvCxnSpPr>
          <p:cNvPr id="26638" name="直接连接符 40"/>
          <p:cNvCxnSpPr>
            <a:cxnSpLocks noChangeShapeType="1"/>
            <a:stCxn id="26639" idx="2"/>
            <a:endCxn id="26636" idx="6"/>
          </p:cNvCxnSpPr>
          <p:nvPr/>
        </p:nvCxnSpPr>
        <p:spPr bwMode="auto">
          <a:xfrm flipH="1">
            <a:off x="4002088" y="2965450"/>
            <a:ext cx="1112837" cy="1588"/>
          </a:xfrm>
          <a:prstGeom prst="line">
            <a:avLst/>
          </a:prstGeom>
          <a:noFill/>
          <a:ln w="6350">
            <a:solidFill>
              <a:srgbClr val="3D6869"/>
            </a:solidFill>
            <a:bevel/>
            <a:headEnd/>
            <a:tailEnd/>
          </a:ln>
          <a:extLst>
            <a:ext uri="{909E8E84-426E-40DD-AFC4-6F175D3DCCD1}">
              <a14:hiddenFill xmlns:a14="http://schemas.microsoft.com/office/drawing/2010/main">
                <a:noFill/>
              </a14:hiddenFill>
            </a:ext>
          </a:extLst>
        </p:spPr>
      </p:cxnSp>
      <p:sp>
        <p:nvSpPr>
          <p:cNvPr id="26639" name="椭圆 35"/>
          <p:cNvSpPr>
            <a:spLocks noChangeArrowheads="1"/>
          </p:cNvSpPr>
          <p:nvPr/>
        </p:nvSpPr>
        <p:spPr bwMode="auto">
          <a:xfrm>
            <a:off x="5114925" y="2222500"/>
            <a:ext cx="1490663" cy="1489075"/>
          </a:xfrm>
          <a:prstGeom prst="ellipse">
            <a:avLst/>
          </a:prstGeom>
          <a:solidFill>
            <a:srgbClr val="3D6869"/>
          </a:solidFill>
          <a:ln w="25400">
            <a:solidFill>
              <a:schemeClr val="bg1"/>
            </a:solidFill>
            <a:bevel/>
            <a:headEnd/>
            <a:tailEnd/>
          </a:ln>
        </p:spPr>
        <p:txBody>
          <a:bodyPr lIns="0" tIns="0" rIns="0" bIns="108000" anchor="b"/>
          <a:lstStyle/>
          <a:p>
            <a:pPr algn="ctr">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手机用户</a:t>
            </a:r>
            <a:endParaRPr lang="zh-CN" altLang="en-US"/>
          </a:p>
        </p:txBody>
      </p:sp>
      <p:sp>
        <p:nvSpPr>
          <p:cNvPr id="26640" name="KSO_Shape"/>
          <p:cNvSpPr>
            <a:spLocks noChangeArrowheads="1"/>
          </p:cNvSpPr>
          <p:nvPr/>
        </p:nvSpPr>
        <p:spPr bwMode="auto">
          <a:xfrm>
            <a:off x="5768975" y="2454275"/>
            <a:ext cx="220663" cy="415925"/>
          </a:xfrm>
          <a:custGeom>
            <a:avLst/>
            <a:gdLst>
              <a:gd name="T0" fmla="*/ 758628729 w 2938"/>
              <a:gd name="T1" fmla="*/ 13784318 h 5511"/>
              <a:gd name="T2" fmla="*/ 507051804 w 2938"/>
              <a:gd name="T3" fmla="*/ 90571952 h 5511"/>
              <a:gd name="T4" fmla="*/ 292530566 w 2938"/>
              <a:gd name="T5" fmla="*/ 236275362 h 5511"/>
              <a:gd name="T6" fmla="*/ 128710520 w 2938"/>
              <a:gd name="T7" fmla="*/ 439075366 h 5511"/>
              <a:gd name="T8" fmla="*/ 27302427 w 2938"/>
              <a:gd name="T9" fmla="*/ 679286733 h 5511"/>
              <a:gd name="T10" fmla="*/ 0 w 2938"/>
              <a:gd name="T11" fmla="*/ 2147483647 h 5511"/>
              <a:gd name="T12" fmla="*/ 27302427 w 2938"/>
              <a:gd name="T13" fmla="*/ 2147483647 h 5511"/>
              <a:gd name="T14" fmla="*/ 128710520 w 2938"/>
              <a:gd name="T15" fmla="*/ 2147483647 h 5511"/>
              <a:gd name="T16" fmla="*/ 292530566 w 2938"/>
              <a:gd name="T17" fmla="*/ 2147483647 h 5511"/>
              <a:gd name="T18" fmla="*/ 507051804 w 2938"/>
              <a:gd name="T19" fmla="*/ 2147483647 h 5511"/>
              <a:gd name="T20" fmla="*/ 758628729 w 2938"/>
              <a:gd name="T21" fmla="*/ 2147483647 h 5511"/>
              <a:gd name="T22" fmla="*/ 2147483647 w 2938"/>
              <a:gd name="T23" fmla="*/ 2147483647 h 5511"/>
              <a:gd name="T24" fmla="*/ 2147483647 w 2938"/>
              <a:gd name="T25" fmla="*/ 2147483647 h 5511"/>
              <a:gd name="T26" fmla="*/ 2147483647 w 2938"/>
              <a:gd name="T27" fmla="*/ 2147483647 h 5511"/>
              <a:gd name="T28" fmla="*/ 2147483647 w 2938"/>
              <a:gd name="T29" fmla="*/ 2147483647 h 5511"/>
              <a:gd name="T30" fmla="*/ 2147483647 w 2938"/>
              <a:gd name="T31" fmla="*/ 2147483647 h 5511"/>
              <a:gd name="T32" fmla="*/ 2147483647 w 2938"/>
              <a:gd name="T33" fmla="*/ 2147483647 h 5511"/>
              <a:gd name="T34" fmla="*/ 2147483647 w 2938"/>
              <a:gd name="T35" fmla="*/ 767887814 h 5511"/>
              <a:gd name="T36" fmla="*/ 2147483647 w 2938"/>
              <a:gd name="T37" fmla="*/ 513892205 h 5511"/>
              <a:gd name="T38" fmla="*/ 2147483647 w 2938"/>
              <a:gd name="T39" fmla="*/ 299278679 h 5511"/>
              <a:gd name="T40" fmla="*/ 2147483647 w 2938"/>
              <a:gd name="T41" fmla="*/ 131919168 h 5511"/>
              <a:gd name="T42" fmla="*/ 2147483647 w 2938"/>
              <a:gd name="T43" fmla="*/ 31504489 h 5511"/>
              <a:gd name="T44" fmla="*/ 2147483647 w 2938"/>
              <a:gd name="T45" fmla="*/ 726540598 h 5511"/>
              <a:gd name="T46" fmla="*/ 2147483647 w 2938"/>
              <a:gd name="T47" fmla="*/ 740324915 h 5511"/>
              <a:gd name="T48" fmla="*/ 2147483647 w 2938"/>
              <a:gd name="T49" fmla="*/ 803328307 h 5511"/>
              <a:gd name="T50" fmla="*/ 2147483647 w 2938"/>
              <a:gd name="T51" fmla="*/ 905713706 h 5511"/>
              <a:gd name="T52" fmla="*/ 2147483647 w 2938"/>
              <a:gd name="T53" fmla="*/ 992349729 h 5511"/>
              <a:gd name="T54" fmla="*/ 2147483647 w 2938"/>
              <a:gd name="T55" fmla="*/ 1065201434 h 5511"/>
              <a:gd name="T56" fmla="*/ 2147483647 w 2938"/>
              <a:gd name="T57" fmla="*/ 1086857610 h 5511"/>
              <a:gd name="T58" fmla="*/ 2147483647 w 2938"/>
              <a:gd name="T59" fmla="*/ 1065201434 h 5511"/>
              <a:gd name="T60" fmla="*/ 2147483647 w 2938"/>
              <a:gd name="T61" fmla="*/ 992349729 h 5511"/>
              <a:gd name="T62" fmla="*/ 2147170109 w 2938"/>
              <a:gd name="T63" fmla="*/ 905713706 h 5511"/>
              <a:gd name="T64" fmla="*/ 2147483647 w 2938"/>
              <a:gd name="T65" fmla="*/ 803328307 h 5511"/>
              <a:gd name="T66" fmla="*/ 2147483647 w 2938"/>
              <a:gd name="T67" fmla="*/ 740324915 h 5511"/>
              <a:gd name="T68" fmla="*/ 2147483647 w 2938"/>
              <a:gd name="T69" fmla="*/ 2147483647 h 5511"/>
              <a:gd name="T70" fmla="*/ 2147483647 w 2938"/>
              <a:gd name="T71" fmla="*/ 2147483647 h 5511"/>
              <a:gd name="T72" fmla="*/ 2147483647 w 2938"/>
              <a:gd name="T73" fmla="*/ 2147483647 h 5511"/>
              <a:gd name="T74" fmla="*/ 2147483647 w 2938"/>
              <a:gd name="T75" fmla="*/ 2147483647 h 5511"/>
              <a:gd name="T76" fmla="*/ 2147483647 w 2938"/>
              <a:gd name="T77" fmla="*/ 2147483647 h 5511"/>
              <a:gd name="T78" fmla="*/ 2147483647 w 2938"/>
              <a:gd name="T79" fmla="*/ 2147483647 h 5511"/>
              <a:gd name="T80" fmla="*/ 2147483647 w 2938"/>
              <a:gd name="T81" fmla="*/ 2147483647 h 5511"/>
              <a:gd name="T82" fmla="*/ 2147483647 w 2938"/>
              <a:gd name="T83" fmla="*/ 2147483647 h 5511"/>
              <a:gd name="T84" fmla="*/ 2147483647 w 2938"/>
              <a:gd name="T85" fmla="*/ 2147483647 h 5511"/>
              <a:gd name="T86" fmla="*/ 2147483647 w 2938"/>
              <a:gd name="T87" fmla="*/ 2147483647 h 5511"/>
              <a:gd name="T88" fmla="*/ 2147483647 w 2938"/>
              <a:gd name="T89" fmla="*/ 2147483647 h 5511"/>
              <a:gd name="T90" fmla="*/ 2147483647 w 2938"/>
              <a:gd name="T91" fmla="*/ 2147483647 h 5511"/>
              <a:gd name="T92" fmla="*/ 2147483647 w 2938"/>
              <a:gd name="T93" fmla="*/ 2147483647 h 5511"/>
              <a:gd name="T94" fmla="*/ 2147483647 w 2938"/>
              <a:gd name="T95" fmla="*/ 2147483647 h 5511"/>
              <a:gd name="T96" fmla="*/ 2147483647 w 2938"/>
              <a:gd name="T97" fmla="*/ 2147483647 h 5511"/>
              <a:gd name="T98" fmla="*/ 2147483647 w 2938"/>
              <a:gd name="T99" fmla="*/ 2147483647 h 5511"/>
              <a:gd name="T100" fmla="*/ 2147483647 w 2938"/>
              <a:gd name="T101" fmla="*/ 2147483647 h 5511"/>
              <a:gd name="T102" fmla="*/ 2147483647 w 2938"/>
              <a:gd name="T103" fmla="*/ 2147483647 h 5511"/>
              <a:gd name="T104" fmla="*/ 2147483647 w 2938"/>
              <a:gd name="T105" fmla="*/ 2147483647 h 5511"/>
              <a:gd name="T106" fmla="*/ 2147483647 w 2938"/>
              <a:gd name="T107" fmla="*/ 2147483647 h 5511"/>
              <a:gd name="T108" fmla="*/ 2147483647 w 2938"/>
              <a:gd name="T109" fmla="*/ 2147483647 h 5511"/>
              <a:gd name="T110" fmla="*/ 2147483647 w 2938"/>
              <a:gd name="T111" fmla="*/ 2147483647 h 5511"/>
              <a:gd name="T112" fmla="*/ 2147483647 w 2938"/>
              <a:gd name="T113" fmla="*/ 2147483647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38"/>
              <a:gd name="T172" fmla="*/ 0 h 5511"/>
              <a:gd name="T173" fmla="*/ 2938 w 2938"/>
              <a:gd name="T174" fmla="*/ 5511 h 551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6641" name="KSO_Shape"/>
          <p:cNvSpPr>
            <a:spLocks noChangeArrowheads="1"/>
          </p:cNvSpPr>
          <p:nvPr/>
        </p:nvSpPr>
        <p:spPr bwMode="auto">
          <a:xfrm>
            <a:off x="6135688" y="3730625"/>
            <a:ext cx="414337" cy="307975"/>
          </a:xfrm>
          <a:custGeom>
            <a:avLst/>
            <a:gdLst>
              <a:gd name="T0" fmla="*/ 2147483647 w 257"/>
              <a:gd name="T1" fmla="*/ 2147483647 h 191"/>
              <a:gd name="T2" fmla="*/ 2147483647 w 257"/>
              <a:gd name="T3" fmla="*/ 2147483647 h 191"/>
              <a:gd name="T4" fmla="*/ 2147483647 w 257"/>
              <a:gd name="T5" fmla="*/ 2147483647 h 191"/>
              <a:gd name="T6" fmla="*/ 2147483647 w 257"/>
              <a:gd name="T7" fmla="*/ 2147483647 h 191"/>
              <a:gd name="T8" fmla="*/ 2147483647 w 257"/>
              <a:gd name="T9" fmla="*/ 2147483647 h 191"/>
              <a:gd name="T10" fmla="*/ 2147483647 w 257"/>
              <a:gd name="T11" fmla="*/ 2147483647 h 191"/>
              <a:gd name="T12" fmla="*/ 2147483647 w 257"/>
              <a:gd name="T13" fmla="*/ 2147483647 h 191"/>
              <a:gd name="T14" fmla="*/ 2147483647 w 257"/>
              <a:gd name="T15" fmla="*/ 2147483647 h 191"/>
              <a:gd name="T16" fmla="*/ 2147483647 w 257"/>
              <a:gd name="T17" fmla="*/ 2147483647 h 191"/>
              <a:gd name="T18" fmla="*/ 2147483647 w 257"/>
              <a:gd name="T19" fmla="*/ 2147483647 h 191"/>
              <a:gd name="T20" fmla="*/ 2147483647 w 257"/>
              <a:gd name="T21" fmla="*/ 2147483647 h 191"/>
              <a:gd name="T22" fmla="*/ 2147483647 w 257"/>
              <a:gd name="T23" fmla="*/ 2147483647 h 191"/>
              <a:gd name="T24" fmla="*/ 2147483647 w 257"/>
              <a:gd name="T25" fmla="*/ 2147483647 h 191"/>
              <a:gd name="T26" fmla="*/ 2147483647 w 257"/>
              <a:gd name="T27" fmla="*/ 2147483647 h 191"/>
              <a:gd name="T28" fmla="*/ 2147483647 w 257"/>
              <a:gd name="T29" fmla="*/ 2147483647 h 191"/>
              <a:gd name="T30" fmla="*/ 2147483647 w 257"/>
              <a:gd name="T31" fmla="*/ 2147483647 h 191"/>
              <a:gd name="T32" fmla="*/ 2147483647 w 257"/>
              <a:gd name="T33" fmla="*/ 2147483647 h 191"/>
              <a:gd name="T34" fmla="*/ 2147483647 w 257"/>
              <a:gd name="T35" fmla="*/ 2147483647 h 191"/>
              <a:gd name="T36" fmla="*/ 2147483647 w 257"/>
              <a:gd name="T37" fmla="*/ 2147483647 h 191"/>
              <a:gd name="T38" fmla="*/ 2147483647 w 257"/>
              <a:gd name="T39" fmla="*/ 2147483647 h 191"/>
              <a:gd name="T40" fmla="*/ 2147483647 w 257"/>
              <a:gd name="T41" fmla="*/ 2147483647 h 191"/>
              <a:gd name="T42" fmla="*/ 2147483647 w 257"/>
              <a:gd name="T43" fmla="*/ 2147483647 h 191"/>
              <a:gd name="T44" fmla="*/ 2147483647 w 257"/>
              <a:gd name="T45" fmla="*/ 2147483647 h 191"/>
              <a:gd name="T46" fmla="*/ 2147483647 w 257"/>
              <a:gd name="T47" fmla="*/ 2147483647 h 191"/>
              <a:gd name="T48" fmla="*/ 2147483647 w 257"/>
              <a:gd name="T49" fmla="*/ 2147483647 h 191"/>
              <a:gd name="T50" fmla="*/ 2147483647 w 257"/>
              <a:gd name="T51" fmla="*/ 2147483647 h 191"/>
              <a:gd name="T52" fmla="*/ 2147483647 w 257"/>
              <a:gd name="T53" fmla="*/ 2147483647 h 191"/>
              <a:gd name="T54" fmla="*/ 2147483647 w 257"/>
              <a:gd name="T55" fmla="*/ 2147483647 h 191"/>
              <a:gd name="T56" fmla="*/ 2147483647 w 257"/>
              <a:gd name="T57" fmla="*/ 2147483647 h 191"/>
              <a:gd name="T58" fmla="*/ 2147483647 w 257"/>
              <a:gd name="T59" fmla="*/ 2147483647 h 191"/>
              <a:gd name="T60" fmla="*/ 2147483647 w 257"/>
              <a:gd name="T61" fmla="*/ 2147483647 h 191"/>
              <a:gd name="T62" fmla="*/ 2147483647 w 257"/>
              <a:gd name="T63" fmla="*/ 2147483647 h 191"/>
              <a:gd name="T64" fmla="*/ 2147483647 w 257"/>
              <a:gd name="T65" fmla="*/ 2147483647 h 191"/>
              <a:gd name="T66" fmla="*/ 2147483647 w 257"/>
              <a:gd name="T67" fmla="*/ 2147483647 h 191"/>
              <a:gd name="T68" fmla="*/ 2147483647 w 257"/>
              <a:gd name="T69" fmla="*/ 2147483647 h 191"/>
              <a:gd name="T70" fmla="*/ 2147483647 w 257"/>
              <a:gd name="T71" fmla="*/ 2147483647 h 191"/>
              <a:gd name="T72" fmla="*/ 2147483647 w 257"/>
              <a:gd name="T73" fmla="*/ 2147483647 h 191"/>
              <a:gd name="T74" fmla="*/ 2147483647 w 257"/>
              <a:gd name="T75" fmla="*/ 2147483647 h 191"/>
              <a:gd name="T76" fmla="*/ 2147483647 w 257"/>
              <a:gd name="T77" fmla="*/ 2147483647 h 191"/>
              <a:gd name="T78" fmla="*/ 2147483647 w 257"/>
              <a:gd name="T79" fmla="*/ 2147483647 h 191"/>
              <a:gd name="T80" fmla="*/ 2147483647 w 257"/>
              <a:gd name="T81" fmla="*/ 2147483647 h 191"/>
              <a:gd name="T82" fmla="*/ 2147483647 w 257"/>
              <a:gd name="T83" fmla="*/ 2147483647 h 191"/>
              <a:gd name="T84" fmla="*/ 2147483647 w 257"/>
              <a:gd name="T85" fmla="*/ 2147483647 h 191"/>
              <a:gd name="T86" fmla="*/ 2147483647 w 257"/>
              <a:gd name="T87" fmla="*/ 2147483647 h 191"/>
              <a:gd name="T88" fmla="*/ 2147483647 w 257"/>
              <a:gd name="T89" fmla="*/ 2147483647 h 191"/>
              <a:gd name="T90" fmla="*/ 2147483647 w 257"/>
              <a:gd name="T91" fmla="*/ 2147483647 h 191"/>
              <a:gd name="T92" fmla="*/ 2147483647 w 257"/>
              <a:gd name="T93" fmla="*/ 2147483647 h 191"/>
              <a:gd name="T94" fmla="*/ 2147483647 w 257"/>
              <a:gd name="T95" fmla="*/ 2147483647 h 191"/>
              <a:gd name="T96" fmla="*/ 2147483647 w 257"/>
              <a:gd name="T97" fmla="*/ 2147483647 h 191"/>
              <a:gd name="T98" fmla="*/ 2147483647 w 257"/>
              <a:gd name="T99" fmla="*/ 2147483647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7"/>
              <a:gd name="T151" fmla="*/ 0 h 191"/>
              <a:gd name="T152" fmla="*/ 257 w 257"/>
              <a:gd name="T153" fmla="*/ 191 h 19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68580" tIns="34290" rIns="68580" bIns="540000" anchor="ctr"/>
          <a:lstStyle/>
          <a:p>
            <a:endParaRPr lang="zh-CN" altLang="en-US"/>
          </a:p>
        </p:txBody>
      </p:sp>
      <p:sp>
        <p:nvSpPr>
          <p:cNvPr id="26642" name="TextBox 15"/>
          <p:cNvSpPr>
            <a:spLocks noChangeArrowheads="1"/>
          </p:cNvSpPr>
          <p:nvPr/>
        </p:nvSpPr>
        <p:spPr bwMode="auto">
          <a:xfrm>
            <a:off x="8091488" y="1276350"/>
            <a:ext cx="1897062"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p>
        </p:txBody>
      </p:sp>
      <p:sp>
        <p:nvSpPr>
          <p:cNvPr id="26643" name="TextBox 4"/>
          <p:cNvSpPr>
            <a:spLocks noChangeArrowheads="1"/>
          </p:cNvSpPr>
          <p:nvPr/>
        </p:nvSpPr>
        <p:spPr bwMode="auto">
          <a:xfrm>
            <a:off x="8181975" y="776288"/>
            <a:ext cx="1716088"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sz="2000" b="1">
                <a:solidFill>
                  <a:srgbClr val="3D6869"/>
                </a:solidFill>
                <a:latin typeface="Franklin Gothic Book" pitchFamily="34" charset="0"/>
                <a:ea typeface="微软雅黑" pitchFamily="34" charset="-122"/>
                <a:sym typeface="Franklin Gothic Book" pitchFamily="34" charset="0"/>
              </a:rPr>
              <a:t>点击添加标题</a:t>
            </a:r>
            <a:endParaRPr lang="en-US" sz="2000" b="1">
              <a:solidFill>
                <a:srgbClr val="3D6869"/>
              </a:solidFill>
              <a:latin typeface="Franklin Gothic Book" pitchFamily="34" charset="0"/>
              <a:ea typeface="微软雅黑" pitchFamily="34" charset="-122"/>
              <a:sym typeface="Franklin Gothic Book" pitchFamily="34" charset="0"/>
            </a:endParaRPr>
          </a:p>
        </p:txBody>
      </p:sp>
      <p:sp>
        <p:nvSpPr>
          <p:cNvPr id="26644" name="TextBox 15"/>
          <p:cNvSpPr>
            <a:spLocks noChangeArrowheads="1"/>
          </p:cNvSpPr>
          <p:nvPr/>
        </p:nvSpPr>
        <p:spPr bwMode="auto">
          <a:xfrm>
            <a:off x="2085975" y="4052888"/>
            <a:ext cx="1897063"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endParaRPr lang="en-US" sz="1200">
              <a:solidFill>
                <a:srgbClr val="3D6869"/>
              </a:solidFill>
              <a:latin typeface="微软雅黑" pitchFamily="34" charset="-122"/>
              <a:ea typeface="微软雅黑" pitchFamily="34" charset="-122"/>
              <a:sym typeface="微软雅黑" pitchFamily="34" charset="-122"/>
            </a:endParaRPr>
          </a:p>
          <a:p>
            <a:pPr algn="r">
              <a:lnSpc>
                <a:spcPct val="150000"/>
              </a:lnSpc>
              <a:buFont typeface="Arial" pitchFamily="34" charset="0"/>
              <a:buNone/>
            </a:pPr>
            <a:r>
              <a:rPr lang="zh-CN" altLang="en-US" sz="1200">
                <a:solidFill>
                  <a:srgbClr val="3D6869"/>
                </a:solidFill>
                <a:latin typeface="微软雅黑" pitchFamily="34" charset="-122"/>
                <a:ea typeface="微软雅黑" pitchFamily="34" charset="-122"/>
                <a:sym typeface="微软雅黑" pitchFamily="34" charset="-122"/>
              </a:rPr>
              <a:t>这里输入简单的文字概述</a:t>
            </a:r>
          </a:p>
        </p:txBody>
      </p:sp>
      <p:sp>
        <p:nvSpPr>
          <p:cNvPr id="26645" name="TextBox 4"/>
          <p:cNvSpPr>
            <a:spLocks noChangeArrowheads="1"/>
          </p:cNvSpPr>
          <p:nvPr/>
        </p:nvSpPr>
        <p:spPr bwMode="auto">
          <a:xfrm>
            <a:off x="2176463" y="3554413"/>
            <a:ext cx="171608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50000"/>
              </a:lnSpc>
              <a:buFont typeface="Arial" pitchFamily="34" charset="0"/>
              <a:buNone/>
            </a:pPr>
            <a:r>
              <a:rPr lang="zh-CN" altLang="en-US" sz="2000" b="1">
                <a:solidFill>
                  <a:srgbClr val="3D6869"/>
                </a:solidFill>
                <a:latin typeface="Franklin Gothic Book" pitchFamily="34" charset="0"/>
                <a:ea typeface="微软雅黑" pitchFamily="34" charset="-122"/>
                <a:sym typeface="Franklin Gothic Book" pitchFamily="34" charset="0"/>
              </a:rPr>
              <a:t>点击添加标题</a:t>
            </a:r>
            <a:endParaRPr lang="en-US" sz="2000" b="1">
              <a:solidFill>
                <a:srgbClr val="3D6869"/>
              </a:solidFill>
              <a:latin typeface="Franklin Gothic Book" pitchFamily="34" charset="0"/>
              <a:ea typeface="微软雅黑" pitchFamily="34" charset="-122"/>
              <a:sym typeface="Franklin Gothic Book" pitchFamily="34" charset="0"/>
            </a:endParaRP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图片 2"/>
          <p:cNvPicPr>
            <a:picLocks noChangeAspect="1" noChangeArrowheads="1"/>
          </p:cNvPicPr>
          <p:nvPr/>
        </p:nvPicPr>
        <p:blipFill>
          <a:blip r:embed="rId2">
            <a:extLst>
              <a:ext uri="{28A0092B-C50C-407E-A947-70E740481C1C}">
                <a14:useLocalDpi xmlns:a14="http://schemas.microsoft.com/office/drawing/2010/main" val="0"/>
              </a:ext>
            </a:extLst>
          </a:blip>
          <a:srcRect b="737"/>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1" name="矩形 3"/>
          <p:cNvSpPr>
            <a:spLocks noChangeArrowheads="1"/>
          </p:cNvSpPr>
          <p:nvPr/>
        </p:nvSpPr>
        <p:spPr bwMode="auto">
          <a:xfrm rot="-1251912">
            <a:off x="2530475" y="1304925"/>
            <a:ext cx="7131050" cy="227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en-US" altLang="zh-CN" sz="5400" b="1">
                <a:solidFill>
                  <a:schemeClr val="bg1"/>
                </a:solidFill>
                <a:latin typeface="微软雅黑" pitchFamily="34" charset="-122"/>
                <a:ea typeface="微软雅黑" pitchFamily="34" charset="-122"/>
                <a:sym typeface="Times New Roman" pitchFamily="18" charset="0"/>
              </a:rPr>
              <a:t>     </a:t>
            </a:r>
            <a:r>
              <a:rPr lang="en-US" altLang="zh-CN" sz="5400" b="1">
                <a:solidFill>
                  <a:srgbClr val="22F2CC"/>
                </a:solidFill>
                <a:latin typeface="微软雅黑" pitchFamily="34" charset="-122"/>
                <a:ea typeface="微软雅黑" pitchFamily="34" charset="-122"/>
                <a:sym typeface="Times New Roman" pitchFamily="18" charset="0"/>
              </a:rPr>
              <a:t>POWERPOINT</a:t>
            </a:r>
            <a:r>
              <a:rPr lang="en-US" altLang="zh-CN" sz="5400" b="1">
                <a:solidFill>
                  <a:schemeClr val="bg1"/>
                </a:solidFill>
                <a:latin typeface="微软雅黑" pitchFamily="34" charset="-122"/>
                <a:ea typeface="微软雅黑" pitchFamily="34" charset="-122"/>
                <a:sym typeface="Times New Roman" pitchFamily="18" charset="0"/>
              </a:rPr>
              <a:t>  </a:t>
            </a:r>
            <a:endParaRPr lang="zh-CN" altLang="en-US" sz="5400" b="1">
              <a:solidFill>
                <a:schemeClr val="bg1"/>
              </a:solidFill>
              <a:latin typeface="微软雅黑" pitchFamily="34" charset="-122"/>
              <a:ea typeface="微软雅黑" pitchFamily="34" charset="-122"/>
              <a:sym typeface="Times New Roman" pitchFamily="18" charset="0"/>
            </a:endParaRPr>
          </a:p>
          <a:p>
            <a:pPr>
              <a:buFont typeface="Arial" pitchFamily="34" charset="0"/>
              <a:buNone/>
            </a:pPr>
            <a:r>
              <a:rPr lang="en-US" altLang="zh-CN" sz="5400" b="1">
                <a:solidFill>
                  <a:schemeClr val="bg1"/>
                </a:solidFill>
                <a:latin typeface="微软雅黑" pitchFamily="34" charset="-122"/>
                <a:ea typeface="微软雅黑" pitchFamily="34" charset="-122"/>
                <a:sym typeface="Times New Roman" pitchFamily="18" charset="0"/>
              </a:rPr>
              <a:t> </a:t>
            </a:r>
            <a:r>
              <a:rPr lang="en-US" altLang="zh-CN" sz="8800" b="1">
                <a:solidFill>
                  <a:srgbClr val="FFA146"/>
                </a:solidFill>
                <a:latin typeface="微软雅黑" pitchFamily="34" charset="-122"/>
                <a:ea typeface="微软雅黑" pitchFamily="34" charset="-122"/>
                <a:sym typeface="Times New Roman" pitchFamily="18" charset="0"/>
              </a:rPr>
              <a:t>TEMPLATES</a:t>
            </a:r>
            <a:endParaRPr lang="zh-CN" altLang="en-US"/>
          </a:p>
        </p:txBody>
      </p:sp>
      <p:sp>
        <p:nvSpPr>
          <p:cNvPr id="27652" name="文本框 4"/>
          <p:cNvSpPr>
            <a:spLocks noChangeArrowheads="1"/>
          </p:cNvSpPr>
          <p:nvPr/>
        </p:nvSpPr>
        <p:spPr bwMode="auto">
          <a:xfrm rot="-1251914">
            <a:off x="5600700" y="3567113"/>
            <a:ext cx="2290763"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  汇报人： 哎呀小小草 </a:t>
            </a:r>
            <a:endParaRPr lang="en-US" sz="16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   </a:t>
            </a:r>
            <a:endParaRPr lang="en-US" sz="1600">
              <a:solidFill>
                <a:schemeClr val="bg1"/>
              </a:solidFill>
              <a:latin typeface="微软雅黑" pitchFamily="34" charset="-122"/>
              <a:ea typeface="微软雅黑" pitchFamily="34" charset="-122"/>
              <a:sym typeface="微软雅黑" pitchFamily="34" charset="-122"/>
            </a:endParaRPr>
          </a:p>
          <a:p>
            <a:pPr>
              <a:buFont typeface="Arial" pitchFamily="34" charset="0"/>
              <a:buNone/>
            </a:pPr>
            <a:r>
              <a:rPr lang="zh-CN" altLang="en-US" sz="1600">
                <a:solidFill>
                  <a:schemeClr val="bg1"/>
                </a:solidFill>
                <a:latin typeface="微软雅黑" pitchFamily="34" charset="-122"/>
                <a:ea typeface="微软雅黑" pitchFamily="34" charset="-122"/>
                <a:sym typeface="微软雅黑" pitchFamily="34" charset="-122"/>
              </a:rPr>
              <a:t>汇报时间： </a:t>
            </a:r>
            <a:r>
              <a:rPr lang="en-US" altLang="zh-CN" sz="1600">
                <a:solidFill>
                  <a:schemeClr val="bg1"/>
                </a:solidFill>
                <a:latin typeface="微软雅黑" pitchFamily="34" charset="-122"/>
                <a:ea typeface="微软雅黑" pitchFamily="34" charset="-122"/>
                <a:sym typeface="微软雅黑" pitchFamily="34" charset="-122"/>
              </a:rPr>
              <a:t>2015.8.25</a:t>
            </a:r>
            <a:endParaRPr lang="zh-CN" altLang="en-US" sz="1600">
              <a:solidFill>
                <a:schemeClr val="bg1"/>
              </a:solidFill>
              <a:latin typeface="微软雅黑" pitchFamily="34" charset="-122"/>
              <a:ea typeface="微软雅黑" pitchFamily="34" charset="-122"/>
              <a:sym typeface="微软雅黑" pitchFamily="34" charset="-122"/>
            </a:endParaRPr>
          </a:p>
        </p:txBody>
      </p:sp>
      <p:sp>
        <p:nvSpPr>
          <p:cNvPr id="27653" name="文本框 11"/>
          <p:cNvSpPr>
            <a:spLocks noChangeArrowheads="1"/>
          </p:cNvSpPr>
          <p:nvPr/>
        </p:nvSpPr>
        <p:spPr bwMode="auto">
          <a:xfrm>
            <a:off x="0" y="0"/>
            <a:ext cx="20574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4400" b="1">
                <a:solidFill>
                  <a:srgbClr val="FF4664"/>
                </a:solidFill>
                <a:latin typeface="Broadway" pitchFamily="82" charset="0"/>
                <a:ea typeface="华文隶书" pitchFamily="2" charset="-122"/>
                <a:sym typeface="Microsoft New Tai Lue" pitchFamily="34" charset="0"/>
              </a:rPr>
              <a:t>LOGO</a:t>
            </a:r>
            <a:endParaRPr lang="zh-CN" altLang="en-US" sz="4400" b="1">
              <a:solidFill>
                <a:srgbClr val="FF4664"/>
              </a:solidFill>
              <a:latin typeface="Broadway" pitchFamily="82" charset="0"/>
              <a:ea typeface="华文隶书" pitchFamily="2" charset="-122"/>
              <a:sym typeface="Microsoft New Tai Lue" pitchFamily="34" charset="0"/>
            </a:endParaRPr>
          </a:p>
        </p:txBody>
      </p:sp>
      <p:sp>
        <p:nvSpPr>
          <p:cNvPr id="27654" name="KSO_Shape"/>
          <p:cNvSpPr>
            <a:spLocks noChangeArrowheads="1"/>
          </p:cNvSpPr>
          <p:nvPr/>
        </p:nvSpPr>
        <p:spPr bwMode="auto">
          <a:xfrm>
            <a:off x="6832600" y="5048250"/>
            <a:ext cx="1524000" cy="1612900"/>
          </a:xfrm>
          <a:custGeom>
            <a:avLst/>
            <a:gdLst>
              <a:gd name="T0" fmla="*/ 2147483647 w 3476"/>
              <a:gd name="T1" fmla="*/ 2147483647 h 3680"/>
              <a:gd name="T2" fmla="*/ 2147483647 w 3476"/>
              <a:gd name="T3" fmla="*/ 2147483647 h 3680"/>
              <a:gd name="T4" fmla="*/ 2147483647 w 3476"/>
              <a:gd name="T5" fmla="*/ 2147483647 h 3680"/>
              <a:gd name="T6" fmla="*/ 2147483647 w 3476"/>
              <a:gd name="T7" fmla="*/ 2147483647 h 3680"/>
              <a:gd name="T8" fmla="*/ 2147483647 w 3476"/>
              <a:gd name="T9" fmla="*/ 2147483647 h 3680"/>
              <a:gd name="T10" fmla="*/ 2147483647 w 3476"/>
              <a:gd name="T11" fmla="*/ 2147483647 h 3680"/>
              <a:gd name="T12" fmla="*/ 2147483647 w 3476"/>
              <a:gd name="T13" fmla="*/ 2147483647 h 3680"/>
              <a:gd name="T14" fmla="*/ 2147483647 w 3476"/>
              <a:gd name="T15" fmla="*/ 2147483647 h 3680"/>
              <a:gd name="T16" fmla="*/ 2147483647 w 3476"/>
              <a:gd name="T17" fmla="*/ 2147483647 h 3680"/>
              <a:gd name="T18" fmla="*/ 2147483647 w 3476"/>
              <a:gd name="T19" fmla="*/ 2147483647 h 3680"/>
              <a:gd name="T20" fmla="*/ 2147483647 w 3476"/>
              <a:gd name="T21" fmla="*/ 2147483647 h 3680"/>
              <a:gd name="T22" fmla="*/ 2147483647 w 3476"/>
              <a:gd name="T23" fmla="*/ 2147483647 h 3680"/>
              <a:gd name="T24" fmla="*/ 2147483647 w 3476"/>
              <a:gd name="T25" fmla="*/ 2147483647 h 3680"/>
              <a:gd name="T26" fmla="*/ 2147483647 w 3476"/>
              <a:gd name="T27" fmla="*/ 2147483647 h 3680"/>
              <a:gd name="T28" fmla="*/ 2147483647 w 3476"/>
              <a:gd name="T29" fmla="*/ 2147483647 h 3680"/>
              <a:gd name="T30" fmla="*/ 2147483647 w 3476"/>
              <a:gd name="T31" fmla="*/ 2147483647 h 3680"/>
              <a:gd name="T32" fmla="*/ 2147483647 w 3476"/>
              <a:gd name="T33" fmla="*/ 2147483647 h 3680"/>
              <a:gd name="T34" fmla="*/ 2147483647 w 3476"/>
              <a:gd name="T35" fmla="*/ 2147483647 h 3680"/>
              <a:gd name="T36" fmla="*/ 0 w 3476"/>
              <a:gd name="T37" fmla="*/ 2147483647 h 3680"/>
              <a:gd name="T38" fmla="*/ 2147483647 w 3476"/>
              <a:gd name="T39" fmla="*/ 2147483647 h 3680"/>
              <a:gd name="T40" fmla="*/ 2147483647 w 3476"/>
              <a:gd name="T41" fmla="*/ 2147483647 h 3680"/>
              <a:gd name="T42" fmla="*/ 2147483647 w 3476"/>
              <a:gd name="T43" fmla="*/ 2147483647 h 3680"/>
              <a:gd name="T44" fmla="*/ 2147483647 w 3476"/>
              <a:gd name="T45" fmla="*/ 375932804 h 3680"/>
              <a:gd name="T46" fmla="*/ 2147483647 w 3476"/>
              <a:gd name="T47" fmla="*/ 2147483647 h 3680"/>
              <a:gd name="T48" fmla="*/ 0 w 3476"/>
              <a:gd name="T49" fmla="*/ 2147483647 h 3680"/>
              <a:gd name="T50" fmla="*/ 2147483647 w 3476"/>
              <a:gd name="T51" fmla="*/ 2147483647 h 3680"/>
              <a:gd name="T52" fmla="*/ 2147483647 w 3476"/>
              <a:gd name="T53" fmla="*/ 2147483647 h 3680"/>
              <a:gd name="T54" fmla="*/ 2147483647 w 3476"/>
              <a:gd name="T55" fmla="*/ 2147483647 h 3680"/>
              <a:gd name="T56" fmla="*/ 2147483647 w 3476"/>
              <a:gd name="T57" fmla="*/ 2147483647 h 3680"/>
              <a:gd name="T58" fmla="*/ 2147483647 w 3476"/>
              <a:gd name="T59" fmla="*/ 2147483647 h 3680"/>
              <a:gd name="T60" fmla="*/ 2147483647 w 3476"/>
              <a:gd name="T61" fmla="*/ 2147483647 h 3680"/>
              <a:gd name="T62" fmla="*/ 2147483647 w 3476"/>
              <a:gd name="T63" fmla="*/ 2147483647 h 3680"/>
              <a:gd name="T64" fmla="*/ 2147483647 w 3476"/>
              <a:gd name="T65" fmla="*/ 2147483647 h 3680"/>
              <a:gd name="T66" fmla="*/ 2147483647 w 3476"/>
              <a:gd name="T67" fmla="*/ 2147483647 h 3680"/>
              <a:gd name="T68" fmla="*/ 2147483647 w 3476"/>
              <a:gd name="T69" fmla="*/ 2147483647 h 3680"/>
              <a:gd name="T70" fmla="*/ 2147483647 w 3476"/>
              <a:gd name="T71" fmla="*/ 2147483647 h 3680"/>
              <a:gd name="T72" fmla="*/ 2147483647 w 3476"/>
              <a:gd name="T73" fmla="*/ 2147483647 h 368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476"/>
              <a:gd name="T112" fmla="*/ 0 h 3680"/>
              <a:gd name="T113" fmla="*/ 3476 w 3476"/>
              <a:gd name="T114" fmla="*/ 3680 h 368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476" h="3680">
                <a:moveTo>
                  <a:pt x="1280" y="921"/>
                </a:moveTo>
                <a:cubicBezTo>
                  <a:pt x="1329" y="985"/>
                  <a:pt x="1340" y="1066"/>
                  <a:pt x="1318" y="1137"/>
                </a:cubicBezTo>
                <a:cubicBezTo>
                  <a:pt x="1477" y="1346"/>
                  <a:pt x="1477" y="1346"/>
                  <a:pt x="1477" y="1346"/>
                </a:cubicBezTo>
                <a:cubicBezTo>
                  <a:pt x="2227" y="777"/>
                  <a:pt x="2227" y="777"/>
                  <a:pt x="2227" y="777"/>
                </a:cubicBezTo>
                <a:cubicBezTo>
                  <a:pt x="2522" y="1184"/>
                  <a:pt x="2497" y="1730"/>
                  <a:pt x="2195" y="2107"/>
                </a:cubicBezTo>
                <a:cubicBezTo>
                  <a:pt x="3077" y="3044"/>
                  <a:pt x="3077" y="3044"/>
                  <a:pt x="3077" y="3044"/>
                </a:cubicBezTo>
                <a:cubicBezTo>
                  <a:pt x="3476" y="3044"/>
                  <a:pt x="3476" y="3044"/>
                  <a:pt x="3476" y="3044"/>
                </a:cubicBezTo>
                <a:cubicBezTo>
                  <a:pt x="3476" y="3680"/>
                  <a:pt x="3476" y="3680"/>
                  <a:pt x="3476" y="3680"/>
                </a:cubicBezTo>
                <a:cubicBezTo>
                  <a:pt x="1431" y="3680"/>
                  <a:pt x="1431" y="3680"/>
                  <a:pt x="1431" y="3680"/>
                </a:cubicBezTo>
                <a:cubicBezTo>
                  <a:pt x="1431" y="3044"/>
                  <a:pt x="1431" y="3044"/>
                  <a:pt x="1431" y="3044"/>
                </a:cubicBezTo>
                <a:cubicBezTo>
                  <a:pt x="1566" y="3044"/>
                  <a:pt x="1566" y="3044"/>
                  <a:pt x="1566" y="3044"/>
                </a:cubicBezTo>
                <a:cubicBezTo>
                  <a:pt x="1566" y="2494"/>
                  <a:pt x="1566" y="2494"/>
                  <a:pt x="1566" y="2494"/>
                </a:cubicBezTo>
                <a:cubicBezTo>
                  <a:pt x="1171" y="2577"/>
                  <a:pt x="746" y="2438"/>
                  <a:pt x="480" y="2102"/>
                </a:cubicBezTo>
                <a:cubicBezTo>
                  <a:pt x="1251" y="1517"/>
                  <a:pt x="1251" y="1517"/>
                  <a:pt x="1251" y="1517"/>
                </a:cubicBezTo>
                <a:cubicBezTo>
                  <a:pt x="1090" y="1304"/>
                  <a:pt x="1090" y="1304"/>
                  <a:pt x="1090" y="1304"/>
                </a:cubicBezTo>
                <a:cubicBezTo>
                  <a:pt x="1018" y="1304"/>
                  <a:pt x="947" y="1272"/>
                  <a:pt x="900" y="1210"/>
                </a:cubicBezTo>
                <a:cubicBezTo>
                  <a:pt x="820" y="1105"/>
                  <a:pt x="841" y="955"/>
                  <a:pt x="946" y="875"/>
                </a:cubicBezTo>
                <a:cubicBezTo>
                  <a:pt x="1051" y="796"/>
                  <a:pt x="1201" y="816"/>
                  <a:pt x="1280" y="921"/>
                </a:cubicBezTo>
                <a:close/>
                <a:moveTo>
                  <a:pt x="0" y="851"/>
                </a:moveTo>
                <a:cubicBezTo>
                  <a:pt x="217" y="914"/>
                  <a:pt x="217" y="914"/>
                  <a:pt x="217" y="914"/>
                </a:cubicBezTo>
                <a:cubicBezTo>
                  <a:pt x="286" y="678"/>
                  <a:pt x="401" y="506"/>
                  <a:pt x="562" y="394"/>
                </a:cubicBezTo>
                <a:cubicBezTo>
                  <a:pt x="726" y="281"/>
                  <a:pt x="940" y="227"/>
                  <a:pt x="1202" y="230"/>
                </a:cubicBezTo>
                <a:cubicBezTo>
                  <a:pt x="1204" y="4"/>
                  <a:pt x="1204" y="4"/>
                  <a:pt x="1204" y="4"/>
                </a:cubicBezTo>
                <a:cubicBezTo>
                  <a:pt x="894" y="0"/>
                  <a:pt x="636" y="68"/>
                  <a:pt x="434" y="208"/>
                </a:cubicBezTo>
                <a:cubicBezTo>
                  <a:pt x="229" y="350"/>
                  <a:pt x="84" y="564"/>
                  <a:pt x="0" y="851"/>
                </a:cubicBezTo>
                <a:close/>
                <a:moveTo>
                  <a:pt x="447" y="899"/>
                </a:moveTo>
                <a:cubicBezTo>
                  <a:pt x="665" y="962"/>
                  <a:pt x="665" y="962"/>
                  <a:pt x="665" y="962"/>
                </a:cubicBezTo>
                <a:cubicBezTo>
                  <a:pt x="698" y="848"/>
                  <a:pt x="753" y="765"/>
                  <a:pt x="830" y="712"/>
                </a:cubicBezTo>
                <a:cubicBezTo>
                  <a:pt x="908" y="657"/>
                  <a:pt x="1013" y="631"/>
                  <a:pt x="1143" y="633"/>
                </a:cubicBezTo>
                <a:cubicBezTo>
                  <a:pt x="1145" y="406"/>
                  <a:pt x="1145" y="406"/>
                  <a:pt x="1145" y="406"/>
                </a:cubicBezTo>
                <a:cubicBezTo>
                  <a:pt x="967" y="405"/>
                  <a:pt x="819" y="444"/>
                  <a:pt x="701" y="526"/>
                </a:cubicBezTo>
                <a:cubicBezTo>
                  <a:pt x="581" y="609"/>
                  <a:pt x="496" y="733"/>
                  <a:pt x="447" y="899"/>
                </a:cubicBezTo>
                <a:close/>
                <a:moveTo>
                  <a:pt x="2527" y="3044"/>
                </a:moveTo>
                <a:cubicBezTo>
                  <a:pt x="1970" y="2452"/>
                  <a:pt x="1970" y="2452"/>
                  <a:pt x="1970" y="2452"/>
                </a:cubicBezTo>
                <a:cubicBezTo>
                  <a:pt x="1967" y="2453"/>
                  <a:pt x="1967" y="2453"/>
                  <a:pt x="1967" y="2453"/>
                </a:cubicBezTo>
                <a:cubicBezTo>
                  <a:pt x="1967" y="3044"/>
                  <a:pt x="1967" y="3044"/>
                  <a:pt x="1967" y="3044"/>
                </a:cubicBezTo>
                <a:lnTo>
                  <a:pt x="2527" y="3044"/>
                </a:lnTo>
                <a:close/>
              </a:path>
            </a:pathLst>
          </a:custGeom>
          <a:solidFill>
            <a:srgbClr val="3D686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nchorCtr="1"/>
          <a:lstStyle/>
          <a:p>
            <a:endParaRPr lang="zh-CN" altLang="en-US"/>
          </a:p>
        </p:txBody>
      </p:sp>
      <p:sp>
        <p:nvSpPr>
          <p:cNvPr id="27655" name="KSO_Shape"/>
          <p:cNvSpPr>
            <a:spLocks noChangeArrowheads="1"/>
          </p:cNvSpPr>
          <p:nvPr/>
        </p:nvSpPr>
        <p:spPr bwMode="auto">
          <a:xfrm rot="402569">
            <a:off x="1146175" y="5064125"/>
            <a:ext cx="1114425" cy="1425575"/>
          </a:xfrm>
          <a:custGeom>
            <a:avLst/>
            <a:gdLst>
              <a:gd name="T0" fmla="*/ 200960 w 10771844"/>
              <a:gd name="T1" fmla="*/ 836609 h 13782676"/>
              <a:gd name="T2" fmla="*/ 18823 w 10771844"/>
              <a:gd name="T3" fmla="*/ 890188 h 13782676"/>
              <a:gd name="T4" fmla="*/ 97802 w 10771844"/>
              <a:gd name="T5" fmla="*/ 807006 h 13782676"/>
              <a:gd name="T6" fmla="*/ 509318 w 10771844"/>
              <a:gd name="T7" fmla="*/ 379628 h 13782676"/>
              <a:gd name="T8" fmla="*/ 750895 w 10771844"/>
              <a:gd name="T9" fmla="*/ 765161 h 13782676"/>
              <a:gd name="T10" fmla="*/ 992860 w 10771844"/>
              <a:gd name="T11" fmla="*/ 379628 h 13782676"/>
              <a:gd name="T12" fmla="*/ 1114425 w 10771844"/>
              <a:gd name="T13" fmla="*/ 793115 h 13782676"/>
              <a:gd name="T14" fmla="*/ 950137 w 10771844"/>
              <a:gd name="T15" fmla="*/ 795056 h 13782676"/>
              <a:gd name="T16" fmla="*/ 796724 w 10771844"/>
              <a:gd name="T17" fmla="*/ 1136717 h 13782676"/>
              <a:gd name="T18" fmla="*/ 965284 w 10771844"/>
              <a:gd name="T19" fmla="*/ 1395680 h 13782676"/>
              <a:gd name="T20" fmla="*/ 945865 w 10771844"/>
              <a:gd name="T21" fmla="*/ 1425187 h 13782676"/>
              <a:gd name="T22" fmla="*/ 774975 w 10771844"/>
              <a:gd name="T23" fmla="*/ 1193013 h 13782676"/>
              <a:gd name="T24" fmla="*/ 766430 w 10771844"/>
              <a:gd name="T25" fmla="*/ 1424022 h 13782676"/>
              <a:gd name="T26" fmla="*/ 712444 w 10771844"/>
              <a:gd name="T27" fmla="*/ 1411210 h 13782676"/>
              <a:gd name="T28" fmla="*/ 534563 w 10771844"/>
              <a:gd name="T29" fmla="*/ 1415481 h 13782676"/>
              <a:gd name="T30" fmla="*/ 448341 w 10771844"/>
              <a:gd name="T31" fmla="*/ 1420916 h 13782676"/>
              <a:gd name="T32" fmla="*/ 698851 w 10771844"/>
              <a:gd name="T33" fmla="*/ 1113810 h 13782676"/>
              <a:gd name="T34" fmla="*/ 701570 w 10771844"/>
              <a:gd name="T35" fmla="*/ 892895 h 13782676"/>
              <a:gd name="T36" fmla="*/ 640593 w 10771844"/>
              <a:gd name="T37" fmla="*/ 857564 h 13782676"/>
              <a:gd name="T38" fmla="*/ 203269 w 10771844"/>
              <a:gd name="T39" fmla="*/ 836211 h 13782676"/>
              <a:gd name="T40" fmla="*/ 541554 w 10771844"/>
              <a:gd name="T41" fmla="*/ 795056 h 13782676"/>
              <a:gd name="T42" fmla="*/ 155109 w 10771844"/>
              <a:gd name="T43" fmla="*/ 793115 h 13782676"/>
              <a:gd name="T44" fmla="*/ 749159 w 10771844"/>
              <a:gd name="T45" fmla="*/ 282915 h 13782676"/>
              <a:gd name="T46" fmla="*/ 749159 w 10771844"/>
              <a:gd name="T47" fmla="*/ 709996 h 13782676"/>
              <a:gd name="T48" fmla="*/ 749159 w 10771844"/>
              <a:gd name="T49" fmla="*/ 282915 h 13782676"/>
              <a:gd name="T50" fmla="*/ 900833 w 10771844"/>
              <a:gd name="T51" fmla="*/ 220464 h 13782676"/>
              <a:gd name="T52" fmla="*/ 1114425 w 10771844"/>
              <a:gd name="T53" fmla="*/ 343504 h 13782676"/>
              <a:gd name="T54" fmla="*/ 754425 w 10771844"/>
              <a:gd name="T55" fmla="*/ 237154 h 13782676"/>
              <a:gd name="T56" fmla="*/ 148211 w 10771844"/>
              <a:gd name="T57" fmla="*/ 343504 h 13782676"/>
              <a:gd name="T58" fmla="*/ 148211 w 10771844"/>
              <a:gd name="T59" fmla="*/ 220464 h 13782676"/>
              <a:gd name="T60" fmla="*/ 284522 w 10771844"/>
              <a:gd name="T61" fmla="*/ 101693 h 13782676"/>
              <a:gd name="T62" fmla="*/ 580056 w 10771844"/>
              <a:gd name="T63" fmla="*/ 220464 h 1378267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771844"/>
              <a:gd name="T97" fmla="*/ 0 h 13782676"/>
              <a:gd name="T98" fmla="*/ 10771844 w 10771844"/>
              <a:gd name="T99" fmla="*/ 13782676 h 1378267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771844" h="13782676">
                <a:moveTo>
                  <a:pt x="945340" y="7802257"/>
                </a:moveTo>
                <a:cubicBezTo>
                  <a:pt x="1823502" y="7815886"/>
                  <a:pt x="1942449" y="8088467"/>
                  <a:pt x="1942449" y="8088467"/>
                </a:cubicBezTo>
                <a:cubicBezTo>
                  <a:pt x="1942449" y="8088467"/>
                  <a:pt x="1942449" y="8088467"/>
                  <a:pt x="1961218" y="8339963"/>
                </a:cubicBezTo>
                <a:cubicBezTo>
                  <a:pt x="1799807" y="8839201"/>
                  <a:pt x="181941" y="8606474"/>
                  <a:pt x="181941" y="8606474"/>
                </a:cubicBezTo>
                <a:cubicBezTo>
                  <a:pt x="-242232" y="8197323"/>
                  <a:pt x="208218" y="7840725"/>
                  <a:pt x="208218" y="7840725"/>
                </a:cubicBezTo>
                <a:cubicBezTo>
                  <a:pt x="499602" y="7809757"/>
                  <a:pt x="742687" y="7799112"/>
                  <a:pt x="945340" y="7802257"/>
                </a:cubicBezTo>
                <a:close/>
                <a:moveTo>
                  <a:pt x="1499256" y="3670300"/>
                </a:moveTo>
                <a:cubicBezTo>
                  <a:pt x="1499256" y="3670300"/>
                  <a:pt x="1499256" y="3670300"/>
                  <a:pt x="4922981" y="3670300"/>
                </a:cubicBezTo>
                <a:cubicBezTo>
                  <a:pt x="4757801" y="4011884"/>
                  <a:pt x="4660195" y="4394758"/>
                  <a:pt x="4660195" y="4800154"/>
                </a:cubicBezTo>
                <a:cubicBezTo>
                  <a:pt x="4660195" y="6234054"/>
                  <a:pt x="5823961" y="7397690"/>
                  <a:pt x="7258021" y="7397690"/>
                </a:cubicBezTo>
                <a:cubicBezTo>
                  <a:pt x="8692082" y="7397690"/>
                  <a:pt x="9855847" y="6234054"/>
                  <a:pt x="9855847" y="4800154"/>
                </a:cubicBezTo>
                <a:cubicBezTo>
                  <a:pt x="9855847" y="4394758"/>
                  <a:pt x="9761995" y="4011884"/>
                  <a:pt x="9596815" y="3670300"/>
                </a:cubicBezTo>
                <a:cubicBezTo>
                  <a:pt x="9596815" y="3670300"/>
                  <a:pt x="9596815" y="3670300"/>
                  <a:pt x="10771844" y="3670300"/>
                </a:cubicBezTo>
                <a:cubicBezTo>
                  <a:pt x="10771844" y="3670300"/>
                  <a:pt x="10771844" y="3670300"/>
                  <a:pt x="10771844" y="7667954"/>
                </a:cubicBezTo>
                <a:cubicBezTo>
                  <a:pt x="10771844" y="7667954"/>
                  <a:pt x="10771844" y="7667954"/>
                  <a:pt x="8962376" y="7667954"/>
                </a:cubicBezTo>
                <a:cubicBezTo>
                  <a:pt x="8962376" y="7667954"/>
                  <a:pt x="8962376" y="7667954"/>
                  <a:pt x="9183867" y="7686723"/>
                </a:cubicBezTo>
                <a:cubicBezTo>
                  <a:pt x="9183867" y="7686723"/>
                  <a:pt x="9183867" y="7686723"/>
                  <a:pt x="7701003" y="8628893"/>
                </a:cubicBezTo>
                <a:cubicBezTo>
                  <a:pt x="7701003" y="8628893"/>
                  <a:pt x="7701003" y="8628893"/>
                  <a:pt x="7701003" y="10989949"/>
                </a:cubicBezTo>
                <a:cubicBezTo>
                  <a:pt x="7701003" y="11046254"/>
                  <a:pt x="7689741" y="11095051"/>
                  <a:pt x="7667217" y="11143849"/>
                </a:cubicBezTo>
                <a:cubicBezTo>
                  <a:pt x="7667217" y="11143849"/>
                  <a:pt x="7667217" y="11143849"/>
                  <a:pt x="9330275" y="13493644"/>
                </a:cubicBezTo>
                <a:cubicBezTo>
                  <a:pt x="9371571" y="13549949"/>
                  <a:pt x="9480439" y="13763908"/>
                  <a:pt x="9457915" y="13782676"/>
                </a:cubicBezTo>
                <a:cubicBezTo>
                  <a:pt x="9457915" y="13782676"/>
                  <a:pt x="9457915" y="13782676"/>
                  <a:pt x="9142572" y="13778922"/>
                </a:cubicBezTo>
                <a:cubicBezTo>
                  <a:pt x="9097523" y="13771415"/>
                  <a:pt x="9067490" y="13763908"/>
                  <a:pt x="9029949" y="13707603"/>
                </a:cubicBezTo>
                <a:cubicBezTo>
                  <a:pt x="9029949" y="13707603"/>
                  <a:pt x="9029949" y="13707603"/>
                  <a:pt x="7490775" y="11534230"/>
                </a:cubicBezTo>
                <a:cubicBezTo>
                  <a:pt x="7490775" y="11534230"/>
                  <a:pt x="7490775" y="11534230"/>
                  <a:pt x="7490775" y="13643790"/>
                </a:cubicBezTo>
                <a:cubicBezTo>
                  <a:pt x="7490775" y="13711356"/>
                  <a:pt x="7456988" y="13767661"/>
                  <a:pt x="7408185" y="13767661"/>
                </a:cubicBezTo>
                <a:cubicBezTo>
                  <a:pt x="7408185" y="13767661"/>
                  <a:pt x="7408185" y="13767661"/>
                  <a:pt x="6968957" y="13767661"/>
                </a:cubicBezTo>
                <a:cubicBezTo>
                  <a:pt x="6923908" y="13767661"/>
                  <a:pt x="6886367" y="13711356"/>
                  <a:pt x="6886367" y="13643790"/>
                </a:cubicBezTo>
                <a:cubicBezTo>
                  <a:pt x="6886367" y="13643790"/>
                  <a:pt x="6886367" y="13643790"/>
                  <a:pt x="6886367" y="11564259"/>
                </a:cubicBezTo>
                <a:cubicBezTo>
                  <a:pt x="6886367" y="11564259"/>
                  <a:pt x="6886367" y="11564259"/>
                  <a:pt x="5166996" y="13685081"/>
                </a:cubicBezTo>
                <a:cubicBezTo>
                  <a:pt x="5121947" y="13745139"/>
                  <a:pt x="5088160" y="13737632"/>
                  <a:pt x="5020587" y="13737632"/>
                </a:cubicBezTo>
                <a:cubicBezTo>
                  <a:pt x="5020587" y="13737632"/>
                  <a:pt x="5020587" y="13737632"/>
                  <a:pt x="4333590" y="13737632"/>
                </a:cubicBezTo>
                <a:cubicBezTo>
                  <a:pt x="4296049" y="13707603"/>
                  <a:pt x="4648933" y="13362265"/>
                  <a:pt x="4697736" y="13302207"/>
                </a:cubicBezTo>
                <a:cubicBezTo>
                  <a:pt x="4697736" y="13302207"/>
                  <a:pt x="4697736" y="13302207"/>
                  <a:pt x="6754974" y="10768483"/>
                </a:cubicBezTo>
                <a:cubicBezTo>
                  <a:pt x="6754974" y="10768483"/>
                  <a:pt x="6754974" y="10768483"/>
                  <a:pt x="6781253" y="10738453"/>
                </a:cubicBezTo>
                <a:cubicBezTo>
                  <a:pt x="6781253" y="10738453"/>
                  <a:pt x="6781253" y="10738453"/>
                  <a:pt x="6781253" y="8632647"/>
                </a:cubicBezTo>
                <a:cubicBezTo>
                  <a:pt x="6781253" y="8632647"/>
                  <a:pt x="6781253" y="8632647"/>
                  <a:pt x="6762482" y="8628893"/>
                </a:cubicBezTo>
                <a:cubicBezTo>
                  <a:pt x="6728696" y="8621386"/>
                  <a:pt x="6480926" y="8467485"/>
                  <a:pt x="6191862" y="8291063"/>
                </a:cubicBezTo>
                <a:cubicBezTo>
                  <a:pt x="6191862" y="8291063"/>
                  <a:pt x="6191862" y="8291063"/>
                  <a:pt x="1964763" y="8336107"/>
                </a:cubicBezTo>
                <a:cubicBezTo>
                  <a:pt x="1964763" y="8336107"/>
                  <a:pt x="1964763" y="8336107"/>
                  <a:pt x="1964763" y="8084611"/>
                </a:cubicBezTo>
                <a:cubicBezTo>
                  <a:pt x="1964763" y="8084611"/>
                  <a:pt x="1964763" y="8084611"/>
                  <a:pt x="5940338" y="8133409"/>
                </a:cubicBezTo>
                <a:cubicBezTo>
                  <a:pt x="5579946" y="7908189"/>
                  <a:pt x="5234570" y="7686723"/>
                  <a:pt x="5234570" y="7686723"/>
                </a:cubicBezTo>
                <a:cubicBezTo>
                  <a:pt x="5234570" y="7686723"/>
                  <a:pt x="5234570" y="7686723"/>
                  <a:pt x="5426028" y="7667954"/>
                </a:cubicBezTo>
                <a:cubicBezTo>
                  <a:pt x="5426028" y="7667954"/>
                  <a:pt x="5426028" y="7667954"/>
                  <a:pt x="1499256" y="7667954"/>
                </a:cubicBezTo>
                <a:cubicBezTo>
                  <a:pt x="1499256" y="7667954"/>
                  <a:pt x="1499256" y="7667954"/>
                  <a:pt x="1499256" y="3670300"/>
                </a:cubicBezTo>
                <a:close/>
                <a:moveTo>
                  <a:pt x="7241243" y="2735264"/>
                </a:moveTo>
                <a:cubicBezTo>
                  <a:pt x="8382774" y="2735264"/>
                  <a:pt x="9308168" y="3659591"/>
                  <a:pt x="9308168" y="4799808"/>
                </a:cubicBezTo>
                <a:cubicBezTo>
                  <a:pt x="9308168" y="5940024"/>
                  <a:pt x="8382774" y="6864351"/>
                  <a:pt x="7241243" y="6864351"/>
                </a:cubicBezTo>
                <a:cubicBezTo>
                  <a:pt x="6099712" y="6864351"/>
                  <a:pt x="5174318" y="5940024"/>
                  <a:pt x="5174318" y="4799808"/>
                </a:cubicBezTo>
                <a:cubicBezTo>
                  <a:pt x="5174318" y="3659591"/>
                  <a:pt x="6099712" y="2735264"/>
                  <a:pt x="7241243" y="2735264"/>
                </a:cubicBezTo>
                <a:close/>
                <a:moveTo>
                  <a:pt x="7202054" y="0"/>
                </a:moveTo>
                <a:cubicBezTo>
                  <a:pt x="7202054" y="0"/>
                  <a:pt x="7202054" y="0"/>
                  <a:pt x="8707297" y="2131477"/>
                </a:cubicBezTo>
                <a:cubicBezTo>
                  <a:pt x="8707297" y="2131477"/>
                  <a:pt x="8707297" y="2131477"/>
                  <a:pt x="10771844" y="2131477"/>
                </a:cubicBezTo>
                <a:cubicBezTo>
                  <a:pt x="10771844" y="2131477"/>
                  <a:pt x="10771844" y="2131477"/>
                  <a:pt x="10771844" y="3321050"/>
                </a:cubicBezTo>
                <a:cubicBezTo>
                  <a:pt x="10771844" y="3321050"/>
                  <a:pt x="10771844" y="3321050"/>
                  <a:pt x="9349183" y="3321050"/>
                </a:cubicBezTo>
                <a:cubicBezTo>
                  <a:pt x="8879968" y="2698119"/>
                  <a:pt x="8132977" y="2292839"/>
                  <a:pt x="7292143" y="2292839"/>
                </a:cubicBezTo>
                <a:cubicBezTo>
                  <a:pt x="6447555" y="2292839"/>
                  <a:pt x="5704318" y="2698119"/>
                  <a:pt x="5235103" y="3321050"/>
                </a:cubicBezTo>
                <a:cubicBezTo>
                  <a:pt x="5235103" y="3321050"/>
                  <a:pt x="5235103" y="3321050"/>
                  <a:pt x="1432581" y="3321050"/>
                </a:cubicBezTo>
                <a:cubicBezTo>
                  <a:pt x="1432581" y="3321050"/>
                  <a:pt x="1432581" y="3321050"/>
                  <a:pt x="1432581" y="2296591"/>
                </a:cubicBezTo>
                <a:cubicBezTo>
                  <a:pt x="1432581" y="2296591"/>
                  <a:pt x="1432581" y="2296591"/>
                  <a:pt x="1432581" y="2131477"/>
                </a:cubicBezTo>
                <a:cubicBezTo>
                  <a:pt x="1432581" y="2131477"/>
                  <a:pt x="1432581" y="2131477"/>
                  <a:pt x="1432581" y="983181"/>
                </a:cubicBezTo>
                <a:cubicBezTo>
                  <a:pt x="1432581" y="983181"/>
                  <a:pt x="1432581" y="983181"/>
                  <a:pt x="2750138" y="983181"/>
                </a:cubicBezTo>
                <a:cubicBezTo>
                  <a:pt x="2750138" y="983181"/>
                  <a:pt x="2750138" y="983181"/>
                  <a:pt x="2750138" y="2131477"/>
                </a:cubicBezTo>
                <a:cubicBezTo>
                  <a:pt x="2750138" y="2131477"/>
                  <a:pt x="2750138" y="2131477"/>
                  <a:pt x="5606721" y="2131477"/>
                </a:cubicBezTo>
                <a:cubicBezTo>
                  <a:pt x="5606721" y="2131477"/>
                  <a:pt x="5606721" y="2131477"/>
                  <a:pt x="7202054" y="0"/>
                </a:cubicBezTo>
                <a:close/>
              </a:path>
            </a:pathLst>
          </a:custGeom>
          <a:solidFill>
            <a:srgbClr val="3D686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nchorCtr="1"/>
          <a:lstStyle/>
          <a:p>
            <a:endParaRPr lang="zh-CN" altLang="en-US"/>
          </a:p>
        </p:txBody>
      </p:sp>
      <p:sp>
        <p:nvSpPr>
          <p:cNvPr id="27656" name="KSO_Shape"/>
          <p:cNvSpPr>
            <a:spLocks noChangeArrowheads="1"/>
          </p:cNvSpPr>
          <p:nvPr/>
        </p:nvSpPr>
        <p:spPr bwMode="auto">
          <a:xfrm rot="-934860">
            <a:off x="10645775" y="3352800"/>
            <a:ext cx="1084263" cy="1069975"/>
          </a:xfrm>
          <a:custGeom>
            <a:avLst/>
            <a:gdLst>
              <a:gd name="T0" fmla="*/ 987719 w 1622425"/>
              <a:gd name="T1" fmla="*/ 309646 h 1601788"/>
              <a:gd name="T2" fmla="*/ 578889 w 1622425"/>
              <a:gd name="T3" fmla="*/ 280009 h 1601788"/>
              <a:gd name="T4" fmla="*/ 538556 w 1622425"/>
              <a:gd name="T5" fmla="*/ 287434 h 1601788"/>
              <a:gd name="T6" fmla="*/ 506077 w 1622425"/>
              <a:gd name="T7" fmla="*/ 299949 h 1601788"/>
              <a:gd name="T8" fmla="*/ 488882 w 1622425"/>
              <a:gd name="T9" fmla="*/ 311828 h 1601788"/>
              <a:gd name="T10" fmla="*/ 476357 w 1622425"/>
              <a:gd name="T11" fmla="*/ 329859 h 1601788"/>
              <a:gd name="T12" fmla="*/ 468715 w 1622425"/>
              <a:gd name="T13" fmla="*/ 354466 h 1601788"/>
              <a:gd name="T14" fmla="*/ 467867 w 1622425"/>
              <a:gd name="T15" fmla="*/ 386498 h 1601788"/>
              <a:gd name="T16" fmla="*/ 473174 w 1622425"/>
              <a:gd name="T17" fmla="*/ 421499 h 1601788"/>
              <a:gd name="T18" fmla="*/ 469989 w 1622425"/>
              <a:gd name="T19" fmla="*/ 434226 h 1601788"/>
              <a:gd name="T20" fmla="*/ 466168 w 1622425"/>
              <a:gd name="T21" fmla="*/ 445045 h 1601788"/>
              <a:gd name="T22" fmla="*/ 471475 w 1622425"/>
              <a:gd name="T23" fmla="*/ 487471 h 1601788"/>
              <a:gd name="T24" fmla="*/ 479966 w 1622425"/>
              <a:gd name="T25" fmla="*/ 504865 h 1601788"/>
              <a:gd name="T26" fmla="*/ 493764 w 1622425"/>
              <a:gd name="T27" fmla="*/ 509956 h 1601788"/>
              <a:gd name="T28" fmla="*/ 502043 w 1622425"/>
              <a:gd name="T29" fmla="*/ 561079 h 1601788"/>
              <a:gd name="T30" fmla="*/ 511384 w 1622425"/>
              <a:gd name="T31" fmla="*/ 573383 h 1601788"/>
              <a:gd name="T32" fmla="*/ 495038 w 1622425"/>
              <a:gd name="T33" fmla="*/ 598202 h 1601788"/>
              <a:gd name="T34" fmla="*/ 480179 w 1622425"/>
              <a:gd name="T35" fmla="*/ 620264 h 1601788"/>
              <a:gd name="T36" fmla="*/ 363636 w 1622425"/>
              <a:gd name="T37" fmla="*/ 666719 h 1601788"/>
              <a:gd name="T38" fmla="*/ 325851 w 1622425"/>
              <a:gd name="T39" fmla="*/ 681781 h 1601788"/>
              <a:gd name="T40" fmla="*/ 309717 w 1622425"/>
              <a:gd name="T41" fmla="*/ 694933 h 1601788"/>
              <a:gd name="T42" fmla="*/ 303561 w 1622425"/>
              <a:gd name="T43" fmla="*/ 723146 h 1601788"/>
              <a:gd name="T44" fmla="*/ 853580 w 1622425"/>
              <a:gd name="T45" fmla="*/ 780208 h 1601788"/>
              <a:gd name="T46" fmla="*/ 850184 w 1622425"/>
              <a:gd name="T47" fmla="*/ 701084 h 1601788"/>
              <a:gd name="T48" fmla="*/ 841905 w 1622425"/>
              <a:gd name="T49" fmla="*/ 689629 h 1601788"/>
              <a:gd name="T50" fmla="*/ 816431 w 1622425"/>
              <a:gd name="T51" fmla="*/ 675417 h 1601788"/>
              <a:gd name="T52" fmla="*/ 722390 w 1622425"/>
              <a:gd name="T53" fmla="*/ 637234 h 1601788"/>
              <a:gd name="T54" fmla="*/ 670594 w 1622425"/>
              <a:gd name="T55" fmla="*/ 614536 h 1601788"/>
              <a:gd name="T56" fmla="*/ 638752 w 1622425"/>
              <a:gd name="T57" fmla="*/ 580807 h 1601788"/>
              <a:gd name="T58" fmla="*/ 642573 w 1622425"/>
              <a:gd name="T59" fmla="*/ 567443 h 1601788"/>
              <a:gd name="T60" fmla="*/ 652975 w 1622425"/>
              <a:gd name="T61" fmla="*/ 553018 h 1601788"/>
              <a:gd name="T62" fmla="*/ 656159 w 1622425"/>
              <a:gd name="T63" fmla="*/ 532442 h 1601788"/>
              <a:gd name="T64" fmla="*/ 659768 w 1622425"/>
              <a:gd name="T65" fmla="*/ 514623 h 1601788"/>
              <a:gd name="T66" fmla="*/ 668259 w 1622425"/>
              <a:gd name="T67" fmla="*/ 507623 h 1601788"/>
              <a:gd name="T68" fmla="*/ 678236 w 1622425"/>
              <a:gd name="T69" fmla="*/ 498926 h 1601788"/>
              <a:gd name="T70" fmla="*/ 685666 w 1622425"/>
              <a:gd name="T71" fmla="*/ 474106 h 1601788"/>
              <a:gd name="T72" fmla="*/ 686303 w 1622425"/>
              <a:gd name="T73" fmla="*/ 446954 h 1601788"/>
              <a:gd name="T74" fmla="*/ 678873 w 1622425"/>
              <a:gd name="T75" fmla="*/ 429347 h 1601788"/>
              <a:gd name="T76" fmla="*/ 676326 w 1622425"/>
              <a:gd name="T77" fmla="*/ 415559 h 1601788"/>
              <a:gd name="T78" fmla="*/ 679935 w 1622425"/>
              <a:gd name="T79" fmla="*/ 368467 h 1601788"/>
              <a:gd name="T80" fmla="*/ 675264 w 1622425"/>
              <a:gd name="T81" fmla="*/ 328798 h 1601788"/>
              <a:gd name="T82" fmla="*/ 665287 w 1622425"/>
              <a:gd name="T83" fmla="*/ 310980 h 1601788"/>
              <a:gd name="T84" fmla="*/ 628138 w 1622425"/>
              <a:gd name="T85" fmla="*/ 291464 h 1601788"/>
              <a:gd name="T86" fmla="*/ 603089 w 1622425"/>
              <a:gd name="T87" fmla="*/ 281918 h 1601788"/>
              <a:gd name="T88" fmla="*/ 987719 w 1622425"/>
              <a:gd name="T89" fmla="*/ 0 h 1601788"/>
              <a:gd name="T90" fmla="*/ 937856 w 1622425"/>
              <a:gd name="T91" fmla="*/ 0 h 1601788"/>
              <a:gd name="T92" fmla="*/ 142015 w 1622425"/>
              <a:gd name="T93" fmla="*/ 0 h 1601788"/>
              <a:gd name="T94" fmla="*/ 50735 w 1622425"/>
              <a:gd name="T95" fmla="*/ 1068702 h 1601788"/>
              <a:gd name="T96" fmla="*/ 33328 w 1622425"/>
              <a:gd name="T97" fmla="*/ 1062339 h 1601788"/>
              <a:gd name="T98" fmla="*/ 18468 w 1622425"/>
              <a:gd name="T99" fmla="*/ 1051308 h 1601788"/>
              <a:gd name="T100" fmla="*/ 7642 w 1622425"/>
              <a:gd name="T101" fmla="*/ 1036671 h 1601788"/>
              <a:gd name="T102" fmla="*/ 1274 w 1622425"/>
              <a:gd name="T103" fmla="*/ 1019277 h 1601788"/>
              <a:gd name="T104" fmla="*/ 212 w 1622425"/>
              <a:gd name="T105" fmla="*/ 60244 h 1601788"/>
              <a:gd name="T106" fmla="*/ 3821 w 1622425"/>
              <a:gd name="T107" fmla="*/ 41789 h 1601788"/>
              <a:gd name="T108" fmla="*/ 12736 w 1622425"/>
              <a:gd name="T109" fmla="*/ 25455 h 1601788"/>
              <a:gd name="T110" fmla="*/ 25474 w 1622425"/>
              <a:gd name="T111" fmla="*/ 12515 h 1601788"/>
              <a:gd name="T112" fmla="*/ 41607 w 1622425"/>
              <a:gd name="T113" fmla="*/ 3818 h 1601788"/>
              <a:gd name="T114" fmla="*/ 60288 w 1622425"/>
              <a:gd name="T115" fmla="*/ 0 h 16017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22425"/>
              <a:gd name="T175" fmla="*/ 0 h 1601788"/>
              <a:gd name="T176" fmla="*/ 1622425 w 1622425"/>
              <a:gd name="T177" fmla="*/ 1601788 h 160178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3D6869"/>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3"/>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3075" name="矩形 5"/>
          <p:cNvSpPr>
            <a:spLocks noChangeArrowheads="1"/>
          </p:cNvSpPr>
          <p:nvPr/>
        </p:nvSpPr>
        <p:spPr bwMode="auto">
          <a:xfrm>
            <a:off x="0" y="2622550"/>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3076" name="文本框 4"/>
          <p:cNvSpPr>
            <a:spLocks noChangeArrowheads="1"/>
          </p:cNvSpPr>
          <p:nvPr/>
        </p:nvSpPr>
        <p:spPr bwMode="auto">
          <a:xfrm>
            <a:off x="1058863" y="2297113"/>
            <a:ext cx="2606675" cy="226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13800" b="1">
                <a:solidFill>
                  <a:srgbClr val="427172"/>
                </a:solidFill>
                <a:latin typeface="Broadway" pitchFamily="82" charset="0"/>
                <a:ea typeface="华文隶书" pitchFamily="2" charset="-122"/>
                <a:sym typeface="Microsoft New Tai Lue" pitchFamily="34" charset="0"/>
              </a:rPr>
              <a:t>01</a:t>
            </a:r>
            <a:endParaRPr lang="zh-CN" altLang="en-US" sz="13800" b="1">
              <a:solidFill>
                <a:srgbClr val="427172"/>
              </a:solidFill>
              <a:latin typeface="Broadway" pitchFamily="82" charset="0"/>
              <a:ea typeface="华文隶书" pitchFamily="2" charset="-122"/>
              <a:sym typeface="Microsoft New Tai Lue" pitchFamily="34" charset="0"/>
            </a:endParaRPr>
          </a:p>
        </p:txBody>
      </p:sp>
      <p:sp>
        <p:nvSpPr>
          <p:cNvPr id="3077" name="矩形 5"/>
          <p:cNvSpPr>
            <a:spLocks noChangeArrowheads="1"/>
          </p:cNvSpPr>
          <p:nvPr/>
        </p:nvSpPr>
        <p:spPr bwMode="auto">
          <a:xfrm>
            <a:off x="6415088" y="2960688"/>
            <a:ext cx="22367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000" b="1">
                <a:solidFill>
                  <a:srgbClr val="427172"/>
                </a:solidFill>
                <a:latin typeface="微软雅黑" pitchFamily="34" charset="-122"/>
                <a:ea typeface="微软雅黑" pitchFamily="34" charset="-122"/>
                <a:sym typeface="微软雅黑" pitchFamily="34" charset="-122"/>
              </a:rPr>
              <a:t>点击此处输入标题</a:t>
            </a:r>
            <a:endParaRPr lang="zh-CN" altLang="en-US" sz="2000" b="1">
              <a:solidFill>
                <a:srgbClr val="427172"/>
              </a:solidFill>
              <a:latin typeface="Calibri" pitchFamily="34" charset="0"/>
              <a:sym typeface="宋体" pitchFamily="2" charset="-122"/>
            </a:endParaRPr>
          </a:p>
        </p:txBody>
      </p:sp>
      <p:sp>
        <p:nvSpPr>
          <p:cNvPr id="3078" name="矩形 3"/>
          <p:cNvSpPr>
            <a:spLocks noChangeArrowheads="1"/>
          </p:cNvSpPr>
          <p:nvPr/>
        </p:nvSpPr>
        <p:spPr bwMode="auto">
          <a:xfrm>
            <a:off x="5918200" y="3486150"/>
            <a:ext cx="3228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0000"/>
              </a:lnSpc>
              <a:buFont typeface="Arial" pitchFamily="34" charset="0"/>
              <a:buNone/>
            </a:pPr>
            <a:r>
              <a:rPr lang="zh-CN" altLang="en-US" b="1">
                <a:solidFill>
                  <a:srgbClr val="427172"/>
                </a:solidFill>
                <a:latin typeface="微软雅黑" pitchFamily="34" charset="-122"/>
                <a:ea typeface="微软雅黑" pitchFamily="34" charset="-122"/>
                <a:sym typeface="微软雅黑" pitchFamily="34" charset="-122"/>
              </a:rPr>
              <a:t>输入您的标题输入您的标题</a:t>
            </a: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099"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00"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01"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02"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03"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04"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05"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78" name="Freeform 5"/>
          <p:cNvSpPr>
            <a:spLocks noEditPoints="1" noChangeArrowheads="1"/>
          </p:cNvSpPr>
          <p:nvPr/>
        </p:nvSpPr>
        <p:spPr bwMode="auto">
          <a:xfrm>
            <a:off x="1679575" y="1762125"/>
            <a:ext cx="4073525" cy="3168650"/>
          </a:xfrm>
          <a:custGeom>
            <a:avLst/>
            <a:gdLst>
              <a:gd name="T0" fmla="*/ 2147483647 w 200"/>
              <a:gd name="T1" fmla="*/ 2147483647 h 144"/>
              <a:gd name="T2" fmla="*/ 2147483647 w 200"/>
              <a:gd name="T3" fmla="*/ 2147483647 h 144"/>
              <a:gd name="T4" fmla="*/ 2147483647 w 200"/>
              <a:gd name="T5" fmla="*/ 2147483647 h 144"/>
              <a:gd name="T6" fmla="*/ 2147483647 w 200"/>
              <a:gd name="T7" fmla="*/ 0 h 144"/>
              <a:gd name="T8" fmla="*/ 2147483647 w 200"/>
              <a:gd name="T9" fmla="*/ 2147483647 h 144"/>
              <a:gd name="T10" fmla="*/ 2147483647 w 200"/>
              <a:gd name="T11" fmla="*/ 2147483647 h 144"/>
              <a:gd name="T12" fmla="*/ 2147483647 w 200"/>
              <a:gd name="T13" fmla="*/ 2147483647 h 144"/>
              <a:gd name="T14" fmla="*/ 2147483647 w 200"/>
              <a:gd name="T15" fmla="*/ 2147483647 h 144"/>
              <a:gd name="T16" fmla="*/ 2147483647 w 200"/>
              <a:gd name="T17" fmla="*/ 2147483647 h 144"/>
              <a:gd name="T18" fmla="*/ 2147483647 w 200"/>
              <a:gd name="T19" fmla="*/ 2147483647 h 144"/>
              <a:gd name="T20" fmla="*/ 2147483647 w 200"/>
              <a:gd name="T21" fmla="*/ 2147483647 h 144"/>
              <a:gd name="T22" fmla="*/ 2147483647 w 200"/>
              <a:gd name="T23" fmla="*/ 2147483647 h 144"/>
              <a:gd name="T24" fmla="*/ 2147483647 w 200"/>
              <a:gd name="T25" fmla="*/ 2147483647 h 144"/>
              <a:gd name="T26" fmla="*/ 2147483647 w 200"/>
              <a:gd name="T27" fmla="*/ 2147483647 h 144"/>
              <a:gd name="T28" fmla="*/ 2147483647 w 200"/>
              <a:gd name="T29" fmla="*/ 2147483647 h 144"/>
              <a:gd name="T30" fmla="*/ 2147483647 w 200"/>
              <a:gd name="T31" fmla="*/ 2147483647 h 144"/>
              <a:gd name="T32" fmla="*/ 2147483647 w 200"/>
              <a:gd name="T33" fmla="*/ 2147483647 h 144"/>
              <a:gd name="T34" fmla="*/ 2147483647 w 200"/>
              <a:gd name="T35" fmla="*/ 2147483647 h 144"/>
              <a:gd name="T36" fmla="*/ 2147483647 w 200"/>
              <a:gd name="T37" fmla="*/ 2147483647 h 144"/>
              <a:gd name="T38" fmla="*/ 2147483647 w 200"/>
              <a:gd name="T39" fmla="*/ 2147483647 h 144"/>
              <a:gd name="T40" fmla="*/ 2147483647 w 200"/>
              <a:gd name="T41" fmla="*/ 2147483647 h 144"/>
              <a:gd name="T42" fmla="*/ 2147483647 w 200"/>
              <a:gd name="T43" fmla="*/ 2147483647 h 144"/>
              <a:gd name="T44" fmla="*/ 2147483647 w 200"/>
              <a:gd name="T45" fmla="*/ 2147483647 h 144"/>
              <a:gd name="T46" fmla="*/ 2147483647 w 200"/>
              <a:gd name="T47" fmla="*/ 2147483647 h 144"/>
              <a:gd name="T48" fmla="*/ 2147483647 w 200"/>
              <a:gd name="T49" fmla="*/ 2147483647 h 144"/>
              <a:gd name="T50" fmla="*/ 2147483647 w 200"/>
              <a:gd name="T51" fmla="*/ 2147483647 h 144"/>
              <a:gd name="T52" fmla="*/ 0 w 200"/>
              <a:gd name="T53" fmla="*/ 2147483647 h 144"/>
              <a:gd name="T54" fmla="*/ 0 w 200"/>
              <a:gd name="T55" fmla="*/ 2147483647 h 144"/>
              <a:gd name="T56" fmla="*/ 2147483647 w 200"/>
              <a:gd name="T57" fmla="*/ 2147483647 h 144"/>
              <a:gd name="T58" fmla="*/ 2147483647 w 200"/>
              <a:gd name="T59" fmla="*/ 2147483647 h 144"/>
              <a:gd name="T60" fmla="*/ 2147483647 w 200"/>
              <a:gd name="T61" fmla="*/ 2147483647 h 144"/>
              <a:gd name="T62" fmla="*/ 2147483647 w 200"/>
              <a:gd name="T63" fmla="*/ 2147483647 h 14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0"/>
              <a:gd name="T97" fmla="*/ 0 h 144"/>
              <a:gd name="T98" fmla="*/ 200 w 200"/>
              <a:gd name="T99" fmla="*/ 144 h 14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0" h="144">
                <a:moveTo>
                  <a:pt x="188" y="144"/>
                </a:moveTo>
                <a:cubicBezTo>
                  <a:pt x="182" y="144"/>
                  <a:pt x="176" y="139"/>
                  <a:pt x="176" y="134"/>
                </a:cubicBezTo>
                <a:cubicBezTo>
                  <a:pt x="176" y="10"/>
                  <a:pt x="176" y="10"/>
                  <a:pt x="176" y="10"/>
                </a:cubicBezTo>
                <a:cubicBezTo>
                  <a:pt x="176" y="5"/>
                  <a:pt x="182" y="0"/>
                  <a:pt x="188" y="0"/>
                </a:cubicBezTo>
                <a:cubicBezTo>
                  <a:pt x="194" y="0"/>
                  <a:pt x="200" y="5"/>
                  <a:pt x="200" y="10"/>
                </a:cubicBezTo>
                <a:cubicBezTo>
                  <a:pt x="200" y="134"/>
                  <a:pt x="200" y="134"/>
                  <a:pt x="200" y="134"/>
                </a:cubicBezTo>
                <a:cubicBezTo>
                  <a:pt x="200" y="139"/>
                  <a:pt x="194" y="144"/>
                  <a:pt x="188" y="144"/>
                </a:cubicBezTo>
                <a:close/>
                <a:moveTo>
                  <a:pt x="137" y="130"/>
                </a:moveTo>
                <a:cubicBezTo>
                  <a:pt x="137" y="138"/>
                  <a:pt x="131" y="144"/>
                  <a:pt x="123" y="144"/>
                </a:cubicBezTo>
                <a:cubicBezTo>
                  <a:pt x="61" y="144"/>
                  <a:pt x="61" y="144"/>
                  <a:pt x="61" y="144"/>
                </a:cubicBezTo>
                <a:cubicBezTo>
                  <a:pt x="54" y="144"/>
                  <a:pt x="48" y="138"/>
                  <a:pt x="48" y="130"/>
                </a:cubicBezTo>
                <a:cubicBezTo>
                  <a:pt x="48" y="103"/>
                  <a:pt x="48" y="103"/>
                  <a:pt x="48" y="103"/>
                </a:cubicBezTo>
                <a:cubicBezTo>
                  <a:pt x="20" y="97"/>
                  <a:pt x="20" y="97"/>
                  <a:pt x="20" y="97"/>
                </a:cubicBezTo>
                <a:cubicBezTo>
                  <a:pt x="20" y="47"/>
                  <a:pt x="20" y="47"/>
                  <a:pt x="20" y="47"/>
                </a:cubicBezTo>
                <a:cubicBezTo>
                  <a:pt x="172" y="14"/>
                  <a:pt x="172" y="14"/>
                  <a:pt x="172" y="14"/>
                </a:cubicBezTo>
                <a:cubicBezTo>
                  <a:pt x="172" y="131"/>
                  <a:pt x="172" y="131"/>
                  <a:pt x="172" y="131"/>
                </a:cubicBezTo>
                <a:cubicBezTo>
                  <a:pt x="137" y="123"/>
                  <a:pt x="137" y="123"/>
                  <a:pt x="137" y="123"/>
                </a:cubicBezTo>
                <a:lnTo>
                  <a:pt x="137" y="130"/>
                </a:lnTo>
                <a:close/>
                <a:moveTo>
                  <a:pt x="128" y="121"/>
                </a:moveTo>
                <a:cubicBezTo>
                  <a:pt x="56" y="105"/>
                  <a:pt x="56" y="105"/>
                  <a:pt x="56" y="105"/>
                </a:cubicBezTo>
                <a:cubicBezTo>
                  <a:pt x="56" y="129"/>
                  <a:pt x="56" y="129"/>
                  <a:pt x="56" y="129"/>
                </a:cubicBezTo>
                <a:cubicBezTo>
                  <a:pt x="56" y="133"/>
                  <a:pt x="61" y="136"/>
                  <a:pt x="64" y="136"/>
                </a:cubicBezTo>
                <a:cubicBezTo>
                  <a:pt x="121" y="136"/>
                  <a:pt x="121" y="136"/>
                  <a:pt x="121" y="136"/>
                </a:cubicBezTo>
                <a:cubicBezTo>
                  <a:pt x="125" y="136"/>
                  <a:pt x="128" y="133"/>
                  <a:pt x="128" y="129"/>
                </a:cubicBezTo>
                <a:lnTo>
                  <a:pt x="128" y="121"/>
                </a:lnTo>
                <a:close/>
                <a:moveTo>
                  <a:pt x="7" y="103"/>
                </a:moveTo>
                <a:cubicBezTo>
                  <a:pt x="3" y="103"/>
                  <a:pt x="0" y="100"/>
                  <a:pt x="0" y="96"/>
                </a:cubicBezTo>
                <a:cubicBezTo>
                  <a:pt x="0" y="48"/>
                  <a:pt x="0" y="48"/>
                  <a:pt x="0" y="48"/>
                </a:cubicBezTo>
                <a:cubicBezTo>
                  <a:pt x="0" y="44"/>
                  <a:pt x="3" y="41"/>
                  <a:pt x="7" y="41"/>
                </a:cubicBezTo>
                <a:cubicBezTo>
                  <a:pt x="10" y="41"/>
                  <a:pt x="15" y="44"/>
                  <a:pt x="15" y="48"/>
                </a:cubicBezTo>
                <a:cubicBezTo>
                  <a:pt x="15" y="96"/>
                  <a:pt x="15" y="96"/>
                  <a:pt x="15" y="96"/>
                </a:cubicBezTo>
                <a:cubicBezTo>
                  <a:pt x="15" y="100"/>
                  <a:pt x="10" y="103"/>
                  <a:pt x="7" y="103"/>
                </a:cubicBezTo>
                <a:close/>
              </a:path>
            </a:pathLst>
          </a:custGeom>
          <a:solidFill>
            <a:srgbClr val="FF4664"/>
          </a:solidFill>
          <a:ln w="12700" cmpd="sng">
            <a:solidFill>
              <a:schemeClr val="bg1"/>
            </a:solidFill>
            <a:bevel/>
            <a:headEnd/>
            <a:tailEnd/>
          </a:ln>
        </p:spPr>
        <p:txBody>
          <a:bodyPr/>
          <a:lstStyle/>
          <a:p>
            <a:endParaRPr lang="zh-CN" altLang="en-US"/>
          </a:p>
        </p:txBody>
      </p:sp>
      <p:sp>
        <p:nvSpPr>
          <p:cNvPr id="7179" name="直接连接符 2"/>
          <p:cNvSpPr>
            <a:spLocks noChangeShapeType="1"/>
          </p:cNvSpPr>
          <p:nvPr/>
        </p:nvSpPr>
        <p:spPr bwMode="auto">
          <a:xfrm flipV="1">
            <a:off x="5764213" y="1639888"/>
            <a:ext cx="1109662" cy="1081087"/>
          </a:xfrm>
          <a:prstGeom prst="line">
            <a:avLst/>
          </a:prstGeom>
          <a:noFill/>
          <a:ln w="19050">
            <a:solidFill>
              <a:srgbClr val="081D59"/>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0" name="直接连接符 3"/>
          <p:cNvSpPr>
            <a:spLocks noChangeShapeType="1"/>
          </p:cNvSpPr>
          <p:nvPr/>
        </p:nvSpPr>
        <p:spPr bwMode="auto">
          <a:xfrm>
            <a:off x="5764213" y="4114800"/>
            <a:ext cx="1109662" cy="939800"/>
          </a:xfrm>
          <a:prstGeom prst="line">
            <a:avLst/>
          </a:prstGeom>
          <a:noFill/>
          <a:ln w="19050">
            <a:solidFill>
              <a:srgbClr val="081D59"/>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181" name="直接连接符 4"/>
          <p:cNvSpPr>
            <a:spLocks noChangeShapeType="1"/>
          </p:cNvSpPr>
          <p:nvPr/>
        </p:nvSpPr>
        <p:spPr bwMode="auto">
          <a:xfrm>
            <a:off x="5753100" y="3346450"/>
            <a:ext cx="1120775" cy="1588"/>
          </a:xfrm>
          <a:prstGeom prst="line">
            <a:avLst/>
          </a:prstGeom>
          <a:noFill/>
          <a:ln w="19050">
            <a:solidFill>
              <a:srgbClr val="081D59"/>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7182" name="组合 5"/>
          <p:cNvGrpSpPr>
            <a:grpSpLocks/>
          </p:cNvGrpSpPr>
          <p:nvPr/>
        </p:nvGrpSpPr>
        <p:grpSpPr bwMode="auto">
          <a:xfrm>
            <a:off x="6873875" y="4483100"/>
            <a:ext cx="1139825" cy="1141413"/>
            <a:chOff x="0" y="0"/>
            <a:chExt cx="1141228" cy="1141228"/>
          </a:xfrm>
        </p:grpSpPr>
        <p:sp>
          <p:nvSpPr>
            <p:cNvPr id="4123" name="椭圆 6"/>
            <p:cNvSpPr>
              <a:spLocks noChangeArrowheads="1"/>
            </p:cNvSpPr>
            <p:nvPr/>
          </p:nvSpPr>
          <p:spPr bwMode="auto">
            <a:xfrm>
              <a:off x="0" y="0"/>
              <a:ext cx="1141228" cy="1141228"/>
            </a:xfrm>
            <a:prstGeom prst="ellipse">
              <a:avLst/>
            </a:prstGeom>
            <a:solidFill>
              <a:srgbClr val="22F2CC"/>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24" name="Freeform 5"/>
            <p:cNvSpPr>
              <a:spLocks noEditPoints="1" noChangeArrowheads="1"/>
            </p:cNvSpPr>
            <p:nvPr/>
          </p:nvSpPr>
          <p:spPr bwMode="auto">
            <a:xfrm>
              <a:off x="210614" y="210614"/>
              <a:ext cx="720000" cy="720000"/>
            </a:xfrm>
            <a:custGeom>
              <a:avLst/>
              <a:gdLst>
                <a:gd name="T0" fmla="*/ 2147483647 w 203"/>
                <a:gd name="T1" fmla="*/ 24914118 h 204"/>
                <a:gd name="T2" fmla="*/ 2012765320 w 203"/>
                <a:gd name="T3" fmla="*/ 311417647 h 204"/>
                <a:gd name="T4" fmla="*/ 1245397833 w 203"/>
                <a:gd name="T5" fmla="*/ 934256471 h 204"/>
                <a:gd name="T6" fmla="*/ 1056701084 w 203"/>
                <a:gd name="T7" fmla="*/ 996540000 h 204"/>
                <a:gd name="T8" fmla="*/ 956064236 w 203"/>
                <a:gd name="T9" fmla="*/ 1183390588 h 204"/>
                <a:gd name="T10" fmla="*/ 855423842 w 203"/>
                <a:gd name="T11" fmla="*/ 1270588235 h 204"/>
                <a:gd name="T12" fmla="*/ 1257978325 w 203"/>
                <a:gd name="T13" fmla="*/ 1669203529 h 204"/>
                <a:gd name="T14" fmla="*/ 1346034680 w 203"/>
                <a:gd name="T15" fmla="*/ 1557091765 h 204"/>
                <a:gd name="T16" fmla="*/ 1534731429 w 203"/>
                <a:gd name="T17" fmla="*/ 1469897647 h 204"/>
                <a:gd name="T18" fmla="*/ 1572472906 w 203"/>
                <a:gd name="T19" fmla="*/ 1295502353 h 204"/>
                <a:gd name="T20" fmla="*/ 2147483647 w 203"/>
                <a:gd name="T21" fmla="*/ 585465882 h 204"/>
                <a:gd name="T22" fmla="*/ 2147483647 w 203"/>
                <a:gd name="T23" fmla="*/ 24914118 h 204"/>
                <a:gd name="T24" fmla="*/ 415131429 w 203"/>
                <a:gd name="T25" fmla="*/ 1756401176 h 204"/>
                <a:gd name="T26" fmla="*/ 0 w 203"/>
                <a:gd name="T27" fmla="*/ 2080277647 h 204"/>
                <a:gd name="T28" fmla="*/ 1195079409 w 203"/>
                <a:gd name="T29" fmla="*/ 1731487059 h 204"/>
                <a:gd name="T30" fmla="*/ 817685911 w 203"/>
                <a:gd name="T31" fmla="*/ 1357785882 h 204"/>
                <a:gd name="T32" fmla="*/ 415131429 w 203"/>
                <a:gd name="T33" fmla="*/ 1756401176 h 20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3"/>
                <a:gd name="T52" fmla="*/ 0 h 204"/>
                <a:gd name="T53" fmla="*/ 203 w 203"/>
                <a:gd name="T54" fmla="*/ 204 h 20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3" h="204">
                  <a:moveTo>
                    <a:pt x="200" y="2"/>
                  </a:moveTo>
                  <a:cubicBezTo>
                    <a:pt x="200" y="2"/>
                    <a:pt x="195" y="0"/>
                    <a:pt x="160" y="25"/>
                  </a:cubicBezTo>
                  <a:cubicBezTo>
                    <a:pt x="160" y="25"/>
                    <a:pt x="124" y="54"/>
                    <a:pt x="99" y="75"/>
                  </a:cubicBezTo>
                  <a:cubicBezTo>
                    <a:pt x="89" y="72"/>
                    <a:pt x="84" y="80"/>
                    <a:pt x="84" y="80"/>
                  </a:cubicBezTo>
                  <a:cubicBezTo>
                    <a:pt x="74" y="88"/>
                    <a:pt x="78" y="94"/>
                    <a:pt x="76" y="95"/>
                  </a:cubicBezTo>
                  <a:cubicBezTo>
                    <a:pt x="71" y="99"/>
                    <a:pt x="68" y="102"/>
                    <a:pt x="68" y="102"/>
                  </a:cubicBezTo>
                  <a:cubicBezTo>
                    <a:pt x="100" y="134"/>
                    <a:pt x="100" y="134"/>
                    <a:pt x="100" y="134"/>
                  </a:cubicBezTo>
                  <a:cubicBezTo>
                    <a:pt x="100" y="134"/>
                    <a:pt x="102" y="132"/>
                    <a:pt x="107" y="125"/>
                  </a:cubicBezTo>
                  <a:cubicBezTo>
                    <a:pt x="115" y="125"/>
                    <a:pt x="122" y="118"/>
                    <a:pt x="122" y="118"/>
                  </a:cubicBezTo>
                  <a:cubicBezTo>
                    <a:pt x="122" y="118"/>
                    <a:pt x="128" y="107"/>
                    <a:pt x="125" y="104"/>
                  </a:cubicBezTo>
                  <a:cubicBezTo>
                    <a:pt x="146" y="79"/>
                    <a:pt x="173" y="47"/>
                    <a:pt x="173" y="47"/>
                  </a:cubicBezTo>
                  <a:cubicBezTo>
                    <a:pt x="184" y="33"/>
                    <a:pt x="203" y="2"/>
                    <a:pt x="200" y="2"/>
                  </a:cubicBezTo>
                  <a:close/>
                  <a:moveTo>
                    <a:pt x="33" y="141"/>
                  </a:moveTo>
                  <a:cubicBezTo>
                    <a:pt x="33" y="171"/>
                    <a:pt x="0" y="167"/>
                    <a:pt x="0" y="167"/>
                  </a:cubicBezTo>
                  <a:cubicBezTo>
                    <a:pt x="0" y="167"/>
                    <a:pt x="67" y="204"/>
                    <a:pt x="95" y="139"/>
                  </a:cubicBezTo>
                  <a:cubicBezTo>
                    <a:pt x="65" y="109"/>
                    <a:pt x="65" y="109"/>
                    <a:pt x="65" y="109"/>
                  </a:cubicBezTo>
                  <a:cubicBezTo>
                    <a:pt x="65" y="109"/>
                    <a:pt x="33" y="111"/>
                    <a:pt x="33" y="141"/>
                  </a:cubicBezTo>
                  <a:close/>
                </a:path>
              </a:pathLst>
            </a:custGeom>
            <a:solidFill>
              <a:srgbClr val="FFA146"/>
            </a:solidFill>
            <a:ln w="9525" cmpd="sng">
              <a:solidFill>
                <a:schemeClr val="bg1"/>
              </a:solidFill>
              <a:bevel/>
              <a:headEnd/>
              <a:tailEnd/>
            </a:ln>
          </p:spPr>
          <p:txBody>
            <a:bodyPr/>
            <a:lstStyle/>
            <a:p>
              <a:endParaRPr lang="zh-CN" altLang="en-US"/>
            </a:p>
          </p:txBody>
        </p:sp>
      </p:grpSp>
      <p:grpSp>
        <p:nvGrpSpPr>
          <p:cNvPr id="7185" name="组合 8"/>
          <p:cNvGrpSpPr>
            <a:grpSpLocks/>
          </p:cNvGrpSpPr>
          <p:nvPr/>
        </p:nvGrpSpPr>
        <p:grpSpPr bwMode="auto">
          <a:xfrm>
            <a:off x="6873875" y="2776538"/>
            <a:ext cx="1139825" cy="1141412"/>
            <a:chOff x="0" y="0"/>
            <a:chExt cx="1141228" cy="1141228"/>
          </a:xfrm>
        </p:grpSpPr>
        <p:sp>
          <p:nvSpPr>
            <p:cNvPr id="4121" name="椭圆 9"/>
            <p:cNvSpPr>
              <a:spLocks noChangeArrowheads="1"/>
            </p:cNvSpPr>
            <p:nvPr/>
          </p:nvSpPr>
          <p:spPr bwMode="auto">
            <a:xfrm>
              <a:off x="0" y="0"/>
              <a:ext cx="1141228" cy="1141228"/>
            </a:xfrm>
            <a:prstGeom prst="ellipse">
              <a:avLst/>
            </a:prstGeom>
            <a:solidFill>
              <a:srgbClr val="22F2CC"/>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22" name="Freeform 9"/>
            <p:cNvSpPr>
              <a:spLocks noEditPoints="1" noChangeArrowheads="1"/>
            </p:cNvSpPr>
            <p:nvPr/>
          </p:nvSpPr>
          <p:spPr bwMode="auto">
            <a:xfrm>
              <a:off x="208664" y="207077"/>
              <a:ext cx="723900" cy="727075"/>
            </a:xfrm>
            <a:custGeom>
              <a:avLst/>
              <a:gdLst>
                <a:gd name="T0" fmla="*/ 2147483647 w 199"/>
                <a:gd name="T1" fmla="*/ 1057276111 h 200"/>
                <a:gd name="T2" fmla="*/ 2147483647 w 199"/>
                <a:gd name="T3" fmla="*/ 1057276111 h 200"/>
                <a:gd name="T4" fmla="*/ 2147483647 w 199"/>
                <a:gd name="T5" fmla="*/ 845820889 h 200"/>
                <a:gd name="T6" fmla="*/ 2147483647 w 199"/>
                <a:gd name="T7" fmla="*/ 687231290 h 200"/>
                <a:gd name="T8" fmla="*/ 2147483647 w 199"/>
                <a:gd name="T9" fmla="*/ 436125033 h 200"/>
                <a:gd name="T10" fmla="*/ 2147483647 w 199"/>
                <a:gd name="T11" fmla="*/ 317182833 h 200"/>
                <a:gd name="T12" fmla="*/ 1931987245 w 199"/>
                <a:gd name="T13" fmla="*/ 317182833 h 200"/>
                <a:gd name="T14" fmla="*/ 1786425142 w 199"/>
                <a:gd name="T15" fmla="*/ 475776068 h 200"/>
                <a:gd name="T16" fmla="*/ 1587934672 w 199"/>
                <a:gd name="T17" fmla="*/ 396477633 h 200"/>
                <a:gd name="T18" fmla="*/ 1587934672 w 199"/>
                <a:gd name="T19" fmla="*/ 171807823 h 200"/>
                <a:gd name="T20" fmla="*/ 1402674475 w 199"/>
                <a:gd name="T21" fmla="*/ 0 h 200"/>
                <a:gd name="T22" fmla="*/ 1230648188 w 199"/>
                <a:gd name="T23" fmla="*/ 0 h 200"/>
                <a:gd name="T24" fmla="*/ 1058621902 w 199"/>
                <a:gd name="T25" fmla="*/ 171807823 h 200"/>
                <a:gd name="T26" fmla="*/ 1058621902 w 199"/>
                <a:gd name="T27" fmla="*/ 396477633 h 200"/>
                <a:gd name="T28" fmla="*/ 846897522 w 199"/>
                <a:gd name="T29" fmla="*/ 475776068 h 200"/>
                <a:gd name="T30" fmla="*/ 688105146 w 199"/>
                <a:gd name="T31" fmla="*/ 317182833 h 200"/>
                <a:gd name="T32" fmla="*/ 436682671 w 199"/>
                <a:gd name="T33" fmla="*/ 317182833 h 200"/>
                <a:gd name="T34" fmla="*/ 317588389 w 199"/>
                <a:gd name="T35" fmla="*/ 436125033 h 200"/>
                <a:gd name="T36" fmla="*/ 317588389 w 199"/>
                <a:gd name="T37" fmla="*/ 687231290 h 200"/>
                <a:gd name="T38" fmla="*/ 476380765 w 199"/>
                <a:gd name="T39" fmla="*/ 845820889 h 200"/>
                <a:gd name="T40" fmla="*/ 383750667 w 199"/>
                <a:gd name="T41" fmla="*/ 1057276111 h 200"/>
                <a:gd name="T42" fmla="*/ 172026286 w 199"/>
                <a:gd name="T43" fmla="*/ 1057276111 h 200"/>
                <a:gd name="T44" fmla="*/ 0 w 199"/>
                <a:gd name="T45" fmla="*/ 1229083934 h 200"/>
                <a:gd name="T46" fmla="*/ 0 w 199"/>
                <a:gd name="T47" fmla="*/ 1414106344 h 200"/>
                <a:gd name="T48" fmla="*/ 172026286 w 199"/>
                <a:gd name="T49" fmla="*/ 1585914167 h 200"/>
                <a:gd name="T50" fmla="*/ 383750667 w 199"/>
                <a:gd name="T51" fmla="*/ 1585914167 h 200"/>
                <a:gd name="T52" fmla="*/ 463146855 w 199"/>
                <a:gd name="T53" fmla="*/ 1784154801 h 200"/>
                <a:gd name="T54" fmla="*/ 317588389 w 199"/>
                <a:gd name="T55" fmla="*/ 1942744400 h 200"/>
                <a:gd name="T56" fmla="*/ 317588389 w 199"/>
                <a:gd name="T57" fmla="*/ 2147483647 h 200"/>
                <a:gd name="T58" fmla="*/ 436682671 w 199"/>
                <a:gd name="T59" fmla="*/ 2147483647 h 200"/>
                <a:gd name="T60" fmla="*/ 688105146 w 199"/>
                <a:gd name="T61" fmla="*/ 2147483647 h 200"/>
                <a:gd name="T62" fmla="*/ 833663611 w 199"/>
                <a:gd name="T63" fmla="*/ 2147483647 h 200"/>
                <a:gd name="T64" fmla="*/ 1058621902 w 199"/>
                <a:gd name="T65" fmla="*/ 2147483647 h 200"/>
                <a:gd name="T66" fmla="*/ 1058621902 w 199"/>
                <a:gd name="T67" fmla="*/ 2147483647 h 200"/>
                <a:gd name="T68" fmla="*/ 1230648188 w 199"/>
                <a:gd name="T69" fmla="*/ 2147483647 h 200"/>
                <a:gd name="T70" fmla="*/ 1402674475 w 199"/>
                <a:gd name="T71" fmla="*/ 2147483647 h 200"/>
                <a:gd name="T72" fmla="*/ 1587934672 w 199"/>
                <a:gd name="T73" fmla="*/ 2147483647 h 200"/>
                <a:gd name="T74" fmla="*/ 1587934672 w 199"/>
                <a:gd name="T75" fmla="*/ 2147483647 h 200"/>
                <a:gd name="T76" fmla="*/ 1786425142 w 199"/>
                <a:gd name="T77" fmla="*/ 2147483647 h 200"/>
                <a:gd name="T78" fmla="*/ 1931987245 w 199"/>
                <a:gd name="T79" fmla="*/ 2147483647 h 200"/>
                <a:gd name="T80" fmla="*/ 2147483647 w 199"/>
                <a:gd name="T81" fmla="*/ 2147483647 h 200"/>
                <a:gd name="T82" fmla="*/ 2147483647 w 199"/>
                <a:gd name="T83" fmla="*/ 2147483647 h 200"/>
                <a:gd name="T84" fmla="*/ 2147483647 w 199"/>
                <a:gd name="T85" fmla="*/ 1942744400 h 200"/>
                <a:gd name="T86" fmla="*/ 2147483647 w 199"/>
                <a:gd name="T87" fmla="*/ 1784154801 h 200"/>
                <a:gd name="T88" fmla="*/ 2147483647 w 199"/>
                <a:gd name="T89" fmla="*/ 1585914167 h 200"/>
                <a:gd name="T90" fmla="*/ 2147483647 w 199"/>
                <a:gd name="T91" fmla="*/ 1585914167 h 200"/>
                <a:gd name="T92" fmla="*/ 2147483647 w 199"/>
                <a:gd name="T93" fmla="*/ 1414106344 h 200"/>
                <a:gd name="T94" fmla="*/ 2147483647 w 199"/>
                <a:gd name="T95" fmla="*/ 1229083934 h 200"/>
                <a:gd name="T96" fmla="*/ 2147483647 w 199"/>
                <a:gd name="T97" fmla="*/ 1057276111 h 200"/>
                <a:gd name="T98" fmla="*/ 1323278287 w 199"/>
                <a:gd name="T99" fmla="*/ 1850235012 h 200"/>
                <a:gd name="T100" fmla="*/ 793965517 w 199"/>
                <a:gd name="T101" fmla="*/ 1321596957 h 200"/>
                <a:gd name="T102" fmla="*/ 1323278287 w 199"/>
                <a:gd name="T103" fmla="*/ 792958901 h 200"/>
                <a:gd name="T104" fmla="*/ 1839357146 w 199"/>
                <a:gd name="T105" fmla="*/ 1321596957 h 200"/>
                <a:gd name="T106" fmla="*/ 1323278287 w 199"/>
                <a:gd name="T107" fmla="*/ 1850235012 h 200"/>
                <a:gd name="T108" fmla="*/ 1323278287 w 199"/>
                <a:gd name="T109" fmla="*/ 1057276111 h 200"/>
                <a:gd name="T110" fmla="*/ 1058621902 w 199"/>
                <a:gd name="T111" fmla="*/ 1321596957 h 200"/>
                <a:gd name="T112" fmla="*/ 1323278287 w 199"/>
                <a:gd name="T113" fmla="*/ 1585914167 h 200"/>
                <a:gd name="T114" fmla="*/ 1587934672 w 199"/>
                <a:gd name="T115" fmla="*/ 1321596957 h 200"/>
                <a:gd name="T116" fmla="*/ 1323278287 w 199"/>
                <a:gd name="T117" fmla="*/ 1057276111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9"/>
                <a:gd name="T178" fmla="*/ 0 h 200"/>
                <a:gd name="T179" fmla="*/ 199 w 199"/>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rgbClr val="FFA146"/>
            </a:solidFill>
            <a:ln w="9525" cmpd="sng">
              <a:solidFill>
                <a:schemeClr val="bg1"/>
              </a:solidFill>
              <a:bevel/>
              <a:headEnd/>
              <a:tailEnd/>
            </a:ln>
          </p:spPr>
          <p:txBody>
            <a:bodyPr/>
            <a:lstStyle/>
            <a:p>
              <a:endParaRPr lang="zh-CN" altLang="en-US"/>
            </a:p>
          </p:txBody>
        </p:sp>
      </p:grpSp>
      <p:grpSp>
        <p:nvGrpSpPr>
          <p:cNvPr id="7188" name="组合 11"/>
          <p:cNvGrpSpPr>
            <a:grpSpLocks/>
          </p:cNvGrpSpPr>
          <p:nvPr/>
        </p:nvGrpSpPr>
        <p:grpSpPr bwMode="auto">
          <a:xfrm>
            <a:off x="6873875" y="1068388"/>
            <a:ext cx="1139825" cy="1141412"/>
            <a:chOff x="0" y="0"/>
            <a:chExt cx="1141228" cy="1141228"/>
          </a:xfrm>
        </p:grpSpPr>
        <p:sp>
          <p:nvSpPr>
            <p:cNvPr id="4119" name="椭圆 12"/>
            <p:cNvSpPr>
              <a:spLocks noChangeArrowheads="1"/>
            </p:cNvSpPr>
            <p:nvPr/>
          </p:nvSpPr>
          <p:spPr bwMode="auto">
            <a:xfrm>
              <a:off x="0" y="0"/>
              <a:ext cx="1141228" cy="1141228"/>
            </a:xfrm>
            <a:prstGeom prst="ellipse">
              <a:avLst/>
            </a:prstGeom>
            <a:solidFill>
              <a:srgbClr val="22F2CC"/>
            </a:solidFill>
            <a:ln w="12700">
              <a:solidFill>
                <a:schemeClr val="bg1"/>
              </a:solidFill>
              <a:bevel/>
              <a:headEnd/>
              <a:tailEnd/>
            </a:ln>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4120" name="Freeform 13"/>
            <p:cNvSpPr>
              <a:spLocks noEditPoints="1" noChangeArrowheads="1"/>
            </p:cNvSpPr>
            <p:nvPr/>
          </p:nvSpPr>
          <p:spPr bwMode="auto">
            <a:xfrm>
              <a:off x="207077" y="207870"/>
              <a:ext cx="727075" cy="725488"/>
            </a:xfrm>
            <a:custGeom>
              <a:avLst/>
              <a:gdLst>
                <a:gd name="T0" fmla="*/ 1743555376 w 197"/>
                <a:gd name="T1" fmla="*/ 1370087789 h 196"/>
                <a:gd name="T2" fmla="*/ 2002364550 w 197"/>
                <a:gd name="T3" fmla="*/ 1424891745 h 196"/>
                <a:gd name="T4" fmla="*/ 2147483647 w 197"/>
                <a:gd name="T5" fmla="*/ 739846000 h 196"/>
                <a:gd name="T6" fmla="*/ 2147483647 w 197"/>
                <a:gd name="T7" fmla="*/ 616538950 h 196"/>
                <a:gd name="T8" fmla="*/ 2147483647 w 197"/>
                <a:gd name="T9" fmla="*/ 1137172828 h 196"/>
                <a:gd name="T10" fmla="*/ 1729932869 w 197"/>
                <a:gd name="T11" fmla="*/ 1054966895 h 196"/>
                <a:gd name="T12" fmla="*/ 1566477551 w 197"/>
                <a:gd name="T13" fmla="*/ 616538950 h 196"/>
                <a:gd name="T14" fmla="*/ 2097714716 w 197"/>
                <a:gd name="T15" fmla="*/ 54803956 h 196"/>
                <a:gd name="T16" fmla="*/ 2002364550 w 197"/>
                <a:gd name="T17" fmla="*/ 41101116 h 196"/>
                <a:gd name="T18" fmla="*/ 1307668377 w 197"/>
                <a:gd name="T19" fmla="*/ 739846000 h 196"/>
                <a:gd name="T20" fmla="*/ 1375773529 w 197"/>
                <a:gd name="T21" fmla="*/ 1013865779 h 196"/>
                <a:gd name="T22" fmla="*/ 721941186 w 197"/>
                <a:gd name="T23" fmla="*/ 1822214872 h 196"/>
                <a:gd name="T24" fmla="*/ 599346007 w 197"/>
                <a:gd name="T25" fmla="*/ 1794812894 h 196"/>
                <a:gd name="T26" fmla="*/ 163459009 w 197"/>
                <a:gd name="T27" fmla="*/ 2147483647 h 196"/>
                <a:gd name="T28" fmla="*/ 599346007 w 197"/>
                <a:gd name="T29" fmla="*/ 2147483647 h 196"/>
                <a:gd name="T30" fmla="*/ 1021614190 w 197"/>
                <a:gd name="T31" fmla="*/ 2147483647 h 196"/>
                <a:gd name="T32" fmla="*/ 980750360 w 197"/>
                <a:gd name="T33" fmla="*/ 2068832673 h 196"/>
                <a:gd name="T34" fmla="*/ 1743555376 w 197"/>
                <a:gd name="T35" fmla="*/ 1370087789 h 196"/>
                <a:gd name="T36" fmla="*/ 599346007 w 197"/>
                <a:gd name="T37" fmla="*/ 2147483647 h 196"/>
                <a:gd name="T38" fmla="*/ 367781846 w 197"/>
                <a:gd name="T39" fmla="*/ 2147483647 h 196"/>
                <a:gd name="T40" fmla="*/ 599346007 w 197"/>
                <a:gd name="T41" fmla="*/ 2000329579 h 196"/>
                <a:gd name="T42" fmla="*/ 817291352 w 197"/>
                <a:gd name="T43" fmla="*/ 2147483647 h 196"/>
                <a:gd name="T44" fmla="*/ 599346007 w 197"/>
                <a:gd name="T45" fmla="*/ 2147483647 h 196"/>
                <a:gd name="T46" fmla="*/ 640213527 w 197"/>
                <a:gd name="T47" fmla="*/ 835754773 h 196"/>
                <a:gd name="T48" fmla="*/ 1035236696 w 197"/>
                <a:gd name="T49" fmla="*/ 1260479878 h 196"/>
                <a:gd name="T50" fmla="*/ 1225937028 w 197"/>
                <a:gd name="T51" fmla="*/ 1054966895 h 196"/>
                <a:gd name="T52" fmla="*/ 830913859 w 197"/>
                <a:gd name="T53" fmla="*/ 643940928 h 196"/>
                <a:gd name="T54" fmla="*/ 926264024 w 197"/>
                <a:gd name="T55" fmla="*/ 548035856 h 196"/>
                <a:gd name="T56" fmla="*/ 381404353 w 197"/>
                <a:gd name="T57" fmla="*/ 0 h 196"/>
                <a:gd name="T58" fmla="*/ 0 w 197"/>
                <a:gd name="T59" fmla="*/ 397326828 h 196"/>
                <a:gd name="T60" fmla="*/ 531240855 w 197"/>
                <a:gd name="T61" fmla="*/ 931659845 h 196"/>
                <a:gd name="T62" fmla="*/ 640213527 w 197"/>
                <a:gd name="T63" fmla="*/ 835754773 h 196"/>
                <a:gd name="T64" fmla="*/ 1879773062 w 197"/>
                <a:gd name="T65" fmla="*/ 1465992861 h 196"/>
                <a:gd name="T66" fmla="*/ 1321287193 w 197"/>
                <a:gd name="T67" fmla="*/ 1959224762 h 196"/>
                <a:gd name="T68" fmla="*/ 1934259398 w 197"/>
                <a:gd name="T69" fmla="*/ 2147483647 h 196"/>
                <a:gd name="T70" fmla="*/ 2147483647 w 197"/>
                <a:gd name="T71" fmla="*/ 2147483647 h 196"/>
                <a:gd name="T72" fmla="*/ 2147483647 w 197"/>
                <a:gd name="T73" fmla="*/ 2147483647 h 196"/>
                <a:gd name="T74" fmla="*/ 2147483647 w 197"/>
                <a:gd name="T75" fmla="*/ 2041430695 h 196"/>
                <a:gd name="T76" fmla="*/ 1879773062 w 197"/>
                <a:gd name="T77" fmla="*/ 1465992861 h 196"/>
                <a:gd name="T78" fmla="*/ 2147483647 w 197"/>
                <a:gd name="T79" fmla="*/ 2147483647 h 196"/>
                <a:gd name="T80" fmla="*/ 2056850886 w 197"/>
                <a:gd name="T81" fmla="*/ 2147483647 h 196"/>
                <a:gd name="T82" fmla="*/ 1552855045 w 197"/>
                <a:gd name="T83" fmla="*/ 1972927601 h 196"/>
                <a:gd name="T84" fmla="*/ 1552855045 w 197"/>
                <a:gd name="T85" fmla="*/ 1877018828 h 196"/>
                <a:gd name="T86" fmla="*/ 1648205210 w 197"/>
                <a:gd name="T87" fmla="*/ 1877018828 h 196"/>
                <a:gd name="T88" fmla="*/ 2147483647 w 197"/>
                <a:gd name="T89" fmla="*/ 2147483647 h 196"/>
                <a:gd name="T90" fmla="*/ 2147483647 w 197"/>
                <a:gd name="T91" fmla="*/ 2147483647 h 196"/>
                <a:gd name="T92" fmla="*/ 2147483647 w 197"/>
                <a:gd name="T93" fmla="*/ 2147483647 h 196"/>
                <a:gd name="T94" fmla="*/ 2147483647 w 197"/>
                <a:gd name="T95" fmla="*/ 2147483647 h 196"/>
                <a:gd name="T96" fmla="*/ 1770800389 w 197"/>
                <a:gd name="T97" fmla="*/ 1753711778 h 196"/>
                <a:gd name="T98" fmla="*/ 1770800389 w 197"/>
                <a:gd name="T99" fmla="*/ 1657806706 h 196"/>
                <a:gd name="T100" fmla="*/ 1866150555 w 197"/>
                <a:gd name="T101" fmla="*/ 1657806706 h 196"/>
                <a:gd name="T102" fmla="*/ 2147483647 w 197"/>
                <a:gd name="T103" fmla="*/ 2147483647 h 196"/>
                <a:gd name="T104" fmla="*/ 2147483647 w 197"/>
                <a:gd name="T105" fmla="*/ 2147483647 h 19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7"/>
                <a:gd name="T160" fmla="*/ 0 h 196"/>
                <a:gd name="T161" fmla="*/ 197 w 197"/>
                <a:gd name="T162" fmla="*/ 196 h 19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7" h="196">
                  <a:moveTo>
                    <a:pt x="128" y="100"/>
                  </a:moveTo>
                  <a:cubicBezTo>
                    <a:pt x="134" y="103"/>
                    <a:pt x="140" y="104"/>
                    <a:pt x="147" y="104"/>
                  </a:cubicBezTo>
                  <a:cubicBezTo>
                    <a:pt x="175" y="104"/>
                    <a:pt x="197" y="82"/>
                    <a:pt x="197" y="54"/>
                  </a:cubicBezTo>
                  <a:cubicBezTo>
                    <a:pt x="197" y="51"/>
                    <a:pt x="197" y="48"/>
                    <a:pt x="196" y="45"/>
                  </a:cubicBezTo>
                  <a:cubicBezTo>
                    <a:pt x="161" y="83"/>
                    <a:pt x="161" y="83"/>
                    <a:pt x="161" y="83"/>
                  </a:cubicBezTo>
                  <a:cubicBezTo>
                    <a:pt x="127" y="77"/>
                    <a:pt x="127" y="77"/>
                    <a:pt x="127" y="77"/>
                  </a:cubicBezTo>
                  <a:cubicBezTo>
                    <a:pt x="115" y="45"/>
                    <a:pt x="115" y="45"/>
                    <a:pt x="115" y="45"/>
                  </a:cubicBezTo>
                  <a:cubicBezTo>
                    <a:pt x="154" y="4"/>
                    <a:pt x="154" y="4"/>
                    <a:pt x="154" y="4"/>
                  </a:cubicBezTo>
                  <a:cubicBezTo>
                    <a:pt x="152" y="3"/>
                    <a:pt x="149" y="3"/>
                    <a:pt x="147" y="3"/>
                  </a:cubicBezTo>
                  <a:cubicBezTo>
                    <a:pt x="119" y="3"/>
                    <a:pt x="96" y="26"/>
                    <a:pt x="96" y="54"/>
                  </a:cubicBezTo>
                  <a:cubicBezTo>
                    <a:pt x="96" y="61"/>
                    <a:pt x="98" y="68"/>
                    <a:pt x="101" y="74"/>
                  </a:cubicBezTo>
                  <a:cubicBezTo>
                    <a:pt x="85" y="101"/>
                    <a:pt x="62" y="124"/>
                    <a:pt x="53" y="133"/>
                  </a:cubicBezTo>
                  <a:cubicBezTo>
                    <a:pt x="50" y="132"/>
                    <a:pt x="47" y="131"/>
                    <a:pt x="44" y="131"/>
                  </a:cubicBezTo>
                  <a:cubicBezTo>
                    <a:pt x="26" y="131"/>
                    <a:pt x="12" y="145"/>
                    <a:pt x="12" y="162"/>
                  </a:cubicBezTo>
                  <a:cubicBezTo>
                    <a:pt x="12" y="180"/>
                    <a:pt x="26" y="194"/>
                    <a:pt x="44" y="194"/>
                  </a:cubicBezTo>
                  <a:cubicBezTo>
                    <a:pt x="61" y="194"/>
                    <a:pt x="75" y="180"/>
                    <a:pt x="75" y="162"/>
                  </a:cubicBezTo>
                  <a:cubicBezTo>
                    <a:pt x="75" y="158"/>
                    <a:pt x="74" y="154"/>
                    <a:pt x="72" y="151"/>
                  </a:cubicBezTo>
                  <a:cubicBezTo>
                    <a:pt x="79" y="141"/>
                    <a:pt x="98" y="119"/>
                    <a:pt x="128" y="100"/>
                  </a:cubicBezTo>
                  <a:close/>
                  <a:moveTo>
                    <a:pt x="44" y="179"/>
                  </a:moveTo>
                  <a:cubicBezTo>
                    <a:pt x="34" y="179"/>
                    <a:pt x="27" y="172"/>
                    <a:pt x="27" y="162"/>
                  </a:cubicBezTo>
                  <a:cubicBezTo>
                    <a:pt x="27" y="153"/>
                    <a:pt x="34" y="146"/>
                    <a:pt x="44" y="146"/>
                  </a:cubicBezTo>
                  <a:cubicBezTo>
                    <a:pt x="53" y="146"/>
                    <a:pt x="60" y="153"/>
                    <a:pt x="60" y="162"/>
                  </a:cubicBezTo>
                  <a:cubicBezTo>
                    <a:pt x="60" y="172"/>
                    <a:pt x="53" y="179"/>
                    <a:pt x="44" y="179"/>
                  </a:cubicBezTo>
                  <a:close/>
                  <a:moveTo>
                    <a:pt x="47" y="61"/>
                  </a:moveTo>
                  <a:cubicBezTo>
                    <a:pt x="76" y="92"/>
                    <a:pt x="76" y="92"/>
                    <a:pt x="76" y="92"/>
                  </a:cubicBezTo>
                  <a:cubicBezTo>
                    <a:pt x="90" y="77"/>
                    <a:pt x="90" y="77"/>
                    <a:pt x="90" y="77"/>
                  </a:cubicBezTo>
                  <a:cubicBezTo>
                    <a:pt x="61" y="47"/>
                    <a:pt x="61" y="47"/>
                    <a:pt x="61" y="47"/>
                  </a:cubicBezTo>
                  <a:cubicBezTo>
                    <a:pt x="68" y="40"/>
                    <a:pt x="68" y="40"/>
                    <a:pt x="68" y="40"/>
                  </a:cubicBezTo>
                  <a:cubicBezTo>
                    <a:pt x="28" y="0"/>
                    <a:pt x="28" y="0"/>
                    <a:pt x="28" y="0"/>
                  </a:cubicBezTo>
                  <a:cubicBezTo>
                    <a:pt x="0" y="29"/>
                    <a:pt x="0" y="29"/>
                    <a:pt x="0" y="29"/>
                  </a:cubicBezTo>
                  <a:cubicBezTo>
                    <a:pt x="39" y="68"/>
                    <a:pt x="39" y="68"/>
                    <a:pt x="39" y="68"/>
                  </a:cubicBezTo>
                  <a:lnTo>
                    <a:pt x="47" y="61"/>
                  </a:lnTo>
                  <a:close/>
                  <a:moveTo>
                    <a:pt x="138" y="107"/>
                  </a:moveTo>
                  <a:cubicBezTo>
                    <a:pt x="138" y="107"/>
                    <a:pt x="114" y="114"/>
                    <a:pt x="97" y="143"/>
                  </a:cubicBezTo>
                  <a:cubicBezTo>
                    <a:pt x="97" y="141"/>
                    <a:pt x="142" y="188"/>
                    <a:pt x="142" y="188"/>
                  </a:cubicBezTo>
                  <a:cubicBezTo>
                    <a:pt x="150" y="196"/>
                    <a:pt x="163" y="196"/>
                    <a:pt x="170" y="188"/>
                  </a:cubicBezTo>
                  <a:cubicBezTo>
                    <a:pt x="182" y="177"/>
                    <a:pt x="182" y="177"/>
                    <a:pt x="182" y="177"/>
                  </a:cubicBezTo>
                  <a:cubicBezTo>
                    <a:pt x="189" y="169"/>
                    <a:pt x="189" y="156"/>
                    <a:pt x="182" y="149"/>
                  </a:cubicBezTo>
                  <a:lnTo>
                    <a:pt x="138" y="107"/>
                  </a:lnTo>
                  <a:close/>
                  <a:moveTo>
                    <a:pt x="158" y="180"/>
                  </a:moveTo>
                  <a:cubicBezTo>
                    <a:pt x="156" y="182"/>
                    <a:pt x="153" y="182"/>
                    <a:pt x="151" y="180"/>
                  </a:cubicBezTo>
                  <a:cubicBezTo>
                    <a:pt x="114" y="144"/>
                    <a:pt x="114" y="144"/>
                    <a:pt x="114" y="144"/>
                  </a:cubicBezTo>
                  <a:cubicBezTo>
                    <a:pt x="112" y="142"/>
                    <a:pt x="112" y="139"/>
                    <a:pt x="114" y="137"/>
                  </a:cubicBezTo>
                  <a:cubicBezTo>
                    <a:pt x="116" y="135"/>
                    <a:pt x="120" y="135"/>
                    <a:pt x="121" y="137"/>
                  </a:cubicBezTo>
                  <a:cubicBezTo>
                    <a:pt x="158" y="173"/>
                    <a:pt x="158" y="173"/>
                    <a:pt x="158" y="173"/>
                  </a:cubicBezTo>
                  <a:cubicBezTo>
                    <a:pt x="160" y="175"/>
                    <a:pt x="160" y="178"/>
                    <a:pt x="158" y="180"/>
                  </a:cubicBezTo>
                  <a:close/>
                  <a:moveTo>
                    <a:pt x="174" y="164"/>
                  </a:moveTo>
                  <a:cubicBezTo>
                    <a:pt x="172" y="166"/>
                    <a:pt x="169" y="166"/>
                    <a:pt x="167" y="164"/>
                  </a:cubicBezTo>
                  <a:cubicBezTo>
                    <a:pt x="130" y="128"/>
                    <a:pt x="130" y="128"/>
                    <a:pt x="130" y="128"/>
                  </a:cubicBezTo>
                  <a:cubicBezTo>
                    <a:pt x="128" y="126"/>
                    <a:pt x="128" y="123"/>
                    <a:pt x="130" y="121"/>
                  </a:cubicBezTo>
                  <a:cubicBezTo>
                    <a:pt x="132" y="119"/>
                    <a:pt x="136" y="119"/>
                    <a:pt x="137" y="121"/>
                  </a:cubicBezTo>
                  <a:cubicBezTo>
                    <a:pt x="174" y="157"/>
                    <a:pt x="174" y="157"/>
                    <a:pt x="174" y="157"/>
                  </a:cubicBezTo>
                  <a:cubicBezTo>
                    <a:pt x="176" y="159"/>
                    <a:pt x="176" y="162"/>
                    <a:pt x="174" y="164"/>
                  </a:cubicBezTo>
                  <a:close/>
                </a:path>
              </a:pathLst>
            </a:custGeom>
            <a:solidFill>
              <a:srgbClr val="FFA146"/>
            </a:solidFill>
            <a:ln w="9525" cmpd="sng">
              <a:solidFill>
                <a:schemeClr val="bg1"/>
              </a:solidFill>
              <a:bevel/>
              <a:headEnd/>
              <a:tailEnd/>
            </a:ln>
          </p:spPr>
          <p:txBody>
            <a:bodyPr/>
            <a:lstStyle/>
            <a:p>
              <a:endParaRPr lang="zh-CN" altLang="en-US"/>
            </a:p>
          </p:txBody>
        </p:sp>
      </p:grpSp>
      <p:sp>
        <p:nvSpPr>
          <p:cNvPr id="4113" name="标题 1"/>
          <p:cNvSpPr>
            <a:spLocks noChangeArrowheads="1"/>
          </p:cNvSpPr>
          <p:nvPr/>
        </p:nvSpPr>
        <p:spPr bwMode="auto">
          <a:xfrm>
            <a:off x="8221663" y="1527175"/>
            <a:ext cx="2014537"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3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点击此处添加文字说明</a:t>
            </a:r>
            <a:endParaRPr lang="en-US" sz="1400">
              <a:solidFill>
                <a:srgbClr val="427172"/>
              </a:solidFill>
              <a:latin typeface="微软雅黑" pitchFamily="34" charset="-122"/>
              <a:ea typeface="微软雅黑" pitchFamily="34" charset="-122"/>
              <a:sym typeface="微软雅黑" pitchFamily="34" charset="-122"/>
            </a:endParaRPr>
          </a:p>
          <a:p>
            <a:pPr algn="ctr">
              <a:lnSpc>
                <a:spcPct val="13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点击此处添加文字说明</a:t>
            </a:r>
          </a:p>
        </p:txBody>
      </p:sp>
      <p:sp>
        <p:nvSpPr>
          <p:cNvPr id="4114" name="矩形 21"/>
          <p:cNvSpPr>
            <a:spLocks noChangeArrowheads="1"/>
          </p:cNvSpPr>
          <p:nvPr/>
        </p:nvSpPr>
        <p:spPr bwMode="auto">
          <a:xfrm>
            <a:off x="8221663" y="1085850"/>
            <a:ext cx="11080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buFont typeface="Arial" pitchFamily="34" charset="0"/>
              <a:buNone/>
            </a:pPr>
            <a:r>
              <a:rPr lang="zh-CN" altLang="en-US" b="1">
                <a:solidFill>
                  <a:schemeClr val="bg1"/>
                </a:solidFill>
                <a:latin typeface="微软雅黑" pitchFamily="34" charset="-122"/>
                <a:ea typeface="微软雅黑" pitchFamily="34" charset="-122"/>
                <a:sym typeface="微软雅黑" pitchFamily="34" charset="-122"/>
              </a:rPr>
              <a:t>添加标题</a:t>
            </a:r>
            <a:endParaRPr lang="en-US" b="1">
              <a:solidFill>
                <a:schemeClr val="bg1"/>
              </a:solidFill>
              <a:latin typeface="微软雅黑" pitchFamily="34" charset="-122"/>
              <a:ea typeface="微软雅黑" pitchFamily="34" charset="-122"/>
              <a:sym typeface="微软雅黑" pitchFamily="34" charset="-122"/>
            </a:endParaRPr>
          </a:p>
        </p:txBody>
      </p:sp>
      <p:sp>
        <p:nvSpPr>
          <p:cNvPr id="4115" name="标题 1"/>
          <p:cNvSpPr>
            <a:spLocks noChangeArrowheads="1"/>
          </p:cNvSpPr>
          <p:nvPr/>
        </p:nvSpPr>
        <p:spPr bwMode="auto">
          <a:xfrm>
            <a:off x="8221663" y="3265488"/>
            <a:ext cx="2014537" cy="65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3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点击此处添加文字说明</a:t>
            </a:r>
            <a:endParaRPr lang="en-US" sz="1400">
              <a:solidFill>
                <a:srgbClr val="427172"/>
              </a:solidFill>
              <a:latin typeface="微软雅黑" pitchFamily="34" charset="-122"/>
              <a:ea typeface="微软雅黑" pitchFamily="34" charset="-122"/>
              <a:sym typeface="微软雅黑" pitchFamily="34" charset="-122"/>
            </a:endParaRPr>
          </a:p>
          <a:p>
            <a:pPr algn="ctr">
              <a:lnSpc>
                <a:spcPct val="13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点击此处添加文字说明</a:t>
            </a:r>
          </a:p>
        </p:txBody>
      </p:sp>
      <p:sp>
        <p:nvSpPr>
          <p:cNvPr id="4116" name="矩形 23"/>
          <p:cNvSpPr>
            <a:spLocks noChangeArrowheads="1"/>
          </p:cNvSpPr>
          <p:nvPr/>
        </p:nvSpPr>
        <p:spPr bwMode="auto">
          <a:xfrm>
            <a:off x="8221663" y="2822575"/>
            <a:ext cx="1108075"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buFont typeface="Arial" pitchFamily="34" charset="0"/>
              <a:buNone/>
            </a:pPr>
            <a:r>
              <a:rPr lang="zh-CN" altLang="en-US" b="1">
                <a:solidFill>
                  <a:schemeClr val="bg1"/>
                </a:solidFill>
                <a:latin typeface="微软雅黑" pitchFamily="34" charset="-122"/>
                <a:ea typeface="微软雅黑" pitchFamily="34" charset="-122"/>
                <a:sym typeface="微软雅黑" pitchFamily="34" charset="-122"/>
              </a:rPr>
              <a:t>添加标题</a:t>
            </a:r>
            <a:endParaRPr lang="en-US" b="1">
              <a:solidFill>
                <a:schemeClr val="bg1"/>
              </a:solidFill>
              <a:latin typeface="微软雅黑" pitchFamily="34" charset="-122"/>
              <a:ea typeface="微软雅黑" pitchFamily="34" charset="-122"/>
              <a:sym typeface="微软雅黑" pitchFamily="34" charset="-122"/>
            </a:endParaRPr>
          </a:p>
        </p:txBody>
      </p:sp>
      <p:sp>
        <p:nvSpPr>
          <p:cNvPr id="4117" name="标题 1"/>
          <p:cNvSpPr>
            <a:spLocks noChangeArrowheads="1"/>
          </p:cNvSpPr>
          <p:nvPr/>
        </p:nvSpPr>
        <p:spPr bwMode="auto">
          <a:xfrm>
            <a:off x="8221663" y="4930775"/>
            <a:ext cx="2014537"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lnSpc>
                <a:spcPct val="13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点击此处添加文字说明</a:t>
            </a:r>
            <a:endParaRPr lang="en-US" sz="1400">
              <a:solidFill>
                <a:srgbClr val="427172"/>
              </a:solidFill>
              <a:latin typeface="微软雅黑" pitchFamily="34" charset="-122"/>
              <a:ea typeface="微软雅黑" pitchFamily="34" charset="-122"/>
              <a:sym typeface="微软雅黑" pitchFamily="34" charset="-122"/>
            </a:endParaRPr>
          </a:p>
          <a:p>
            <a:pPr algn="ctr">
              <a:lnSpc>
                <a:spcPct val="13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点击此处添加文字说明</a:t>
            </a:r>
          </a:p>
        </p:txBody>
      </p:sp>
      <p:sp>
        <p:nvSpPr>
          <p:cNvPr id="4118" name="矩形 25"/>
          <p:cNvSpPr>
            <a:spLocks noChangeArrowheads="1"/>
          </p:cNvSpPr>
          <p:nvPr/>
        </p:nvSpPr>
        <p:spPr bwMode="auto">
          <a:xfrm>
            <a:off x="8221663" y="4489450"/>
            <a:ext cx="11080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lnSpc>
                <a:spcPct val="130000"/>
              </a:lnSpc>
              <a:buFont typeface="Arial" pitchFamily="34" charset="0"/>
              <a:buNone/>
            </a:pPr>
            <a:r>
              <a:rPr lang="zh-CN" altLang="en-US" b="1">
                <a:solidFill>
                  <a:schemeClr val="bg1"/>
                </a:solidFill>
                <a:latin typeface="微软雅黑" pitchFamily="34" charset="-122"/>
                <a:ea typeface="微软雅黑" pitchFamily="34" charset="-122"/>
                <a:sym typeface="微软雅黑" pitchFamily="34" charset="-122"/>
              </a:rPr>
              <a:t>添加标题</a:t>
            </a:r>
            <a:endParaRPr lang="en-US" b="1">
              <a:solidFill>
                <a:schemeClr val="bg1"/>
              </a:solidFill>
              <a:latin typeface="微软雅黑" pitchFamily="34" charset="-122"/>
              <a:ea typeface="微软雅黑" pitchFamily="34" charset="-122"/>
              <a:sym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178"/>
                                        </p:tgtEl>
                                        <p:attrNameLst>
                                          <p:attrName>style.visibility</p:attrName>
                                        </p:attrNameLst>
                                      </p:cBhvr>
                                      <p:to>
                                        <p:strVal val="visible"/>
                                      </p:to>
                                    </p:set>
                                    <p:animEffect>
                                      <p:cBhvr>
                                        <p:cTn id="7" dur="500"/>
                                        <p:tgtEl>
                                          <p:spTgt spid="7178"/>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79"/>
                                        </p:tgtEl>
                                        <p:attrNameLst>
                                          <p:attrName>style.visibility</p:attrName>
                                        </p:attrNameLst>
                                      </p:cBhvr>
                                      <p:to>
                                        <p:strVal val="visible"/>
                                      </p:to>
                                    </p:set>
                                    <p:animEffect>
                                      <p:cBhvr>
                                        <p:cTn id="11" dur="500"/>
                                        <p:tgtEl>
                                          <p:spTgt spid="7179"/>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7181"/>
                                        </p:tgtEl>
                                        <p:attrNameLst>
                                          <p:attrName>style.visibility</p:attrName>
                                        </p:attrNameLst>
                                      </p:cBhvr>
                                      <p:to>
                                        <p:strVal val="visible"/>
                                      </p:to>
                                    </p:set>
                                    <p:animEffect>
                                      <p:cBhvr>
                                        <p:cTn id="14" dur="500"/>
                                        <p:tgtEl>
                                          <p:spTgt spid="7181"/>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7180"/>
                                        </p:tgtEl>
                                        <p:attrNameLst>
                                          <p:attrName>style.visibility</p:attrName>
                                        </p:attrNameLst>
                                      </p:cBhvr>
                                      <p:to>
                                        <p:strVal val="visible"/>
                                      </p:to>
                                    </p:set>
                                    <p:animEffect>
                                      <p:cBhvr>
                                        <p:cTn id="17" dur="500"/>
                                        <p:tgtEl>
                                          <p:spTgt spid="7180"/>
                                        </p:tgtEl>
                                      </p:cBhvr>
                                    </p:animEffect>
                                  </p:childTnLst>
                                </p:cTn>
                              </p:par>
                            </p:childTnLst>
                          </p:cTn>
                        </p:par>
                        <p:par>
                          <p:cTn id="18" fill="hold" nodeType="afterGroup">
                            <p:stCondLst>
                              <p:cond delay="1000"/>
                            </p:stCondLst>
                            <p:childTnLst>
                              <p:par>
                                <p:cTn id="19" presetID="6" presetClass="entr" presetSubtype="32" fill="hold" nodeType="afterEffect">
                                  <p:stCondLst>
                                    <p:cond delay="0"/>
                                  </p:stCondLst>
                                  <p:childTnLst>
                                    <p:set>
                                      <p:cBhvr>
                                        <p:cTn id="20" dur="1" fill="hold">
                                          <p:stCondLst>
                                            <p:cond delay="0"/>
                                          </p:stCondLst>
                                        </p:cTn>
                                        <p:tgtEl>
                                          <p:spTgt spid="7188"/>
                                        </p:tgtEl>
                                        <p:attrNameLst>
                                          <p:attrName>style.visibility</p:attrName>
                                        </p:attrNameLst>
                                      </p:cBhvr>
                                      <p:to>
                                        <p:strVal val="visible"/>
                                      </p:to>
                                    </p:set>
                                    <p:animEffect>
                                      <p:cBhvr>
                                        <p:cTn id="21" dur="500"/>
                                        <p:tgtEl>
                                          <p:spTgt spid="7188"/>
                                        </p:tgtEl>
                                      </p:cBhvr>
                                    </p:animEffect>
                                  </p:childTnLst>
                                </p:cTn>
                              </p:par>
                              <p:par>
                                <p:cTn id="22" presetID="6" presetClass="entr" presetSubtype="32" fill="hold" nodeType="withEffect">
                                  <p:stCondLst>
                                    <p:cond delay="0"/>
                                  </p:stCondLst>
                                  <p:childTnLst>
                                    <p:set>
                                      <p:cBhvr>
                                        <p:cTn id="23" dur="1" fill="hold">
                                          <p:stCondLst>
                                            <p:cond delay="0"/>
                                          </p:stCondLst>
                                        </p:cTn>
                                        <p:tgtEl>
                                          <p:spTgt spid="7185"/>
                                        </p:tgtEl>
                                        <p:attrNameLst>
                                          <p:attrName>style.visibility</p:attrName>
                                        </p:attrNameLst>
                                      </p:cBhvr>
                                      <p:to>
                                        <p:strVal val="visible"/>
                                      </p:to>
                                    </p:set>
                                    <p:animEffect>
                                      <p:cBhvr>
                                        <p:cTn id="24" dur="500"/>
                                        <p:tgtEl>
                                          <p:spTgt spid="7185"/>
                                        </p:tgtEl>
                                      </p:cBhvr>
                                    </p:animEffect>
                                  </p:childTnLst>
                                </p:cTn>
                              </p:par>
                              <p:par>
                                <p:cTn id="25" presetID="6" presetClass="entr" presetSubtype="32" fill="hold" nodeType="withEffect">
                                  <p:stCondLst>
                                    <p:cond delay="0"/>
                                  </p:stCondLst>
                                  <p:childTnLst>
                                    <p:set>
                                      <p:cBhvr>
                                        <p:cTn id="26" dur="1" fill="hold">
                                          <p:stCondLst>
                                            <p:cond delay="0"/>
                                          </p:stCondLst>
                                        </p:cTn>
                                        <p:tgtEl>
                                          <p:spTgt spid="7182"/>
                                        </p:tgtEl>
                                        <p:attrNameLst>
                                          <p:attrName>style.visibility</p:attrName>
                                        </p:attrNameLst>
                                      </p:cBhvr>
                                      <p:to>
                                        <p:strVal val="visible"/>
                                      </p:to>
                                    </p:set>
                                    <p:animEffect>
                                      <p:cBhvr>
                                        <p:cTn id="27" dur="500"/>
                                        <p:tgtEl>
                                          <p:spTgt spid="7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8" grpId="0" animBg="1"/>
      <p:bldP spid="7179" grpId="0" animBg="1"/>
      <p:bldP spid="7180" grpId="0" animBg="1"/>
      <p:bldP spid="718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23"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24"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25"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26"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27"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28"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29"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30" name="环形箭头 1"/>
          <p:cNvSpPr>
            <a:spLocks noChangeArrowheads="1"/>
          </p:cNvSpPr>
          <p:nvPr/>
        </p:nvSpPr>
        <p:spPr bwMode="auto">
          <a:xfrm>
            <a:off x="6040438" y="2513013"/>
            <a:ext cx="3814762" cy="3814762"/>
          </a:xfrm>
          <a:custGeom>
            <a:avLst/>
            <a:gdLst>
              <a:gd name="T0" fmla="*/ 636792746 w 21600"/>
              <a:gd name="T1" fmla="*/ 183558223 h 21600"/>
              <a:gd name="T2" fmla="*/ 300711154 w 21600"/>
              <a:gd name="T3" fmla="*/ 17809993 h 21600"/>
              <a:gd name="T4" fmla="*/ 608689783 w 21600"/>
              <a:gd name="T5" fmla="*/ 197905967 h 21600"/>
              <a:gd name="T6" fmla="*/ 648177338 w 21600"/>
              <a:gd name="T7" fmla="*/ 620355007 h 21600"/>
              <a:gd name="T8" fmla="*/ 506945135 w 21600"/>
              <a:gd name="T9" fmla="*/ 626967614 h 21600"/>
              <a:gd name="T10" fmla="*/ 500301444 w 21600"/>
              <a:gd name="T11" fmla="*/ 485704152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037" y="17390"/>
                </a:moveTo>
                <a:cubicBezTo>
                  <a:pt x="19678" y="15587"/>
                  <a:pt x="20588" y="13237"/>
                  <a:pt x="20588" y="10800"/>
                </a:cubicBezTo>
                <a:cubicBezTo>
                  <a:pt x="20588" y="5394"/>
                  <a:pt x="16205" y="1012"/>
                  <a:pt x="10800" y="1012"/>
                </a:cubicBezTo>
                <a:cubicBezTo>
                  <a:pt x="10431" y="1011"/>
                  <a:pt x="10064" y="1032"/>
                  <a:pt x="9698" y="1074"/>
                </a:cubicBezTo>
                <a:lnTo>
                  <a:pt x="9584" y="68"/>
                </a:lnTo>
                <a:cubicBezTo>
                  <a:pt x="9988" y="22"/>
                  <a:pt x="10393" y="0"/>
                  <a:pt x="10799" y="0"/>
                </a:cubicBezTo>
                <a:cubicBezTo>
                  <a:pt x="16764" y="0"/>
                  <a:pt x="21600" y="4835"/>
                  <a:pt x="21600" y="10800"/>
                </a:cubicBezTo>
                <a:cubicBezTo>
                  <a:pt x="21600" y="13489"/>
                  <a:pt x="20596" y="16082"/>
                  <a:pt x="18785" y="18071"/>
                </a:cubicBezTo>
                <a:lnTo>
                  <a:pt x="20781" y="19889"/>
                </a:lnTo>
                <a:lnTo>
                  <a:pt x="16253" y="20101"/>
                </a:lnTo>
                <a:lnTo>
                  <a:pt x="16040" y="15572"/>
                </a:lnTo>
                <a:lnTo>
                  <a:pt x="18037" y="1739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131" name="形状 2"/>
          <p:cNvSpPr>
            <a:spLocks noChangeArrowheads="1"/>
          </p:cNvSpPr>
          <p:nvPr/>
        </p:nvSpPr>
        <p:spPr bwMode="auto">
          <a:xfrm>
            <a:off x="4138613" y="1781175"/>
            <a:ext cx="2771775" cy="2771775"/>
          </a:xfrm>
          <a:custGeom>
            <a:avLst/>
            <a:gdLst>
              <a:gd name="T0" fmla="*/ 330175250 w 21600"/>
              <a:gd name="T1" fmla="*/ 269577447 h 21600"/>
              <a:gd name="T2" fmla="*/ 113620703 w 21600"/>
              <a:gd name="T3" fmla="*/ 24337853 h 21600"/>
              <a:gd name="T4" fmla="*/ 310530423 w 21600"/>
              <a:gd name="T5" fmla="*/ 257754415 h 21600"/>
              <a:gd name="T6" fmla="*/ -43554594 w 21600"/>
              <a:gd name="T7" fmla="*/ 197914103 h 21600"/>
              <a:gd name="T8" fmla="*/ 7080730 w 21600"/>
              <a:gd name="T9" fmla="*/ 137151790 h 21600"/>
              <a:gd name="T10" fmla="*/ 67843043 w 21600"/>
              <a:gd name="T11" fmla="*/ 18780354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431" y="11649"/>
                </a:moveTo>
                <a:cubicBezTo>
                  <a:pt x="1870" y="16495"/>
                  <a:pt x="5933" y="20207"/>
                  <a:pt x="10800" y="20207"/>
                </a:cubicBezTo>
                <a:cubicBezTo>
                  <a:pt x="15995" y="20207"/>
                  <a:pt x="20207" y="15995"/>
                  <a:pt x="20207" y="10800"/>
                </a:cubicBezTo>
                <a:cubicBezTo>
                  <a:pt x="20207" y="5604"/>
                  <a:pt x="15995" y="1393"/>
                  <a:pt x="10800" y="1393"/>
                </a:cubicBezTo>
                <a:cubicBezTo>
                  <a:pt x="9553" y="1392"/>
                  <a:pt x="8319" y="1640"/>
                  <a:pt x="7169" y="2121"/>
                </a:cubicBezTo>
                <a:lnTo>
                  <a:pt x="6631" y="836"/>
                </a:lnTo>
                <a:cubicBezTo>
                  <a:pt x="7951" y="284"/>
                  <a:pt x="9368" y="0"/>
                  <a:pt x="10799" y="0"/>
                </a:cubicBezTo>
                <a:cubicBezTo>
                  <a:pt x="16764" y="0"/>
                  <a:pt x="21600" y="4835"/>
                  <a:pt x="21600" y="10800"/>
                </a:cubicBezTo>
                <a:cubicBezTo>
                  <a:pt x="21600" y="16764"/>
                  <a:pt x="16764" y="21600"/>
                  <a:pt x="10800" y="21600"/>
                </a:cubicBezTo>
                <a:cubicBezTo>
                  <a:pt x="5213" y="21600"/>
                  <a:pt x="548" y="17339"/>
                  <a:pt x="44" y="11775"/>
                </a:cubicBezTo>
                <a:lnTo>
                  <a:pt x="-2645" y="12019"/>
                </a:lnTo>
                <a:lnTo>
                  <a:pt x="430" y="8329"/>
                </a:lnTo>
                <a:lnTo>
                  <a:pt x="4120" y="11405"/>
                </a:lnTo>
                <a:lnTo>
                  <a:pt x="1431" y="11649"/>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5132" name="环形箭头 3"/>
          <p:cNvSpPr>
            <a:spLocks noChangeArrowheads="1"/>
          </p:cNvSpPr>
          <p:nvPr/>
        </p:nvSpPr>
        <p:spPr bwMode="auto">
          <a:xfrm>
            <a:off x="5245100" y="301625"/>
            <a:ext cx="2987675" cy="2987675"/>
          </a:xfrm>
          <a:custGeom>
            <a:avLst/>
            <a:gdLst>
              <a:gd name="T0" fmla="*/ 10694770 w 21600"/>
              <a:gd name="T1" fmla="*/ 141002492 h 21600"/>
              <a:gd name="T2" fmla="*/ 13047979 w 21600"/>
              <a:gd name="T3" fmla="*/ 223078488 h 21600"/>
              <a:gd name="T4" fmla="*/ 34131421 w 21600"/>
              <a:gd name="T5" fmla="*/ 148846522 h 21600"/>
              <a:gd name="T6" fmla="*/ 14368089 w 21600"/>
              <a:gd name="T7" fmla="*/ 34131421 h 21600"/>
              <a:gd name="T8" fmla="*/ 104747471 w 21600"/>
              <a:gd name="T9" fmla="*/ 29233570 h 21600"/>
              <a:gd name="T10" fmla="*/ 109664271 w 21600"/>
              <a:gd name="T11" fmla="*/ 11963204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3722" y="4450"/>
                </a:moveTo>
                <a:cubicBezTo>
                  <a:pt x="2157" y="6195"/>
                  <a:pt x="1291" y="8456"/>
                  <a:pt x="1292" y="10800"/>
                </a:cubicBezTo>
                <a:cubicBezTo>
                  <a:pt x="1292" y="11069"/>
                  <a:pt x="1303" y="11337"/>
                  <a:pt x="1326" y="11606"/>
                </a:cubicBezTo>
                <a:lnTo>
                  <a:pt x="38" y="11715"/>
                </a:lnTo>
                <a:cubicBezTo>
                  <a:pt x="12" y="11411"/>
                  <a:pt x="0" y="11105"/>
                  <a:pt x="0" y="10800"/>
                </a:cubicBezTo>
                <a:cubicBezTo>
                  <a:pt x="-1" y="8137"/>
                  <a:pt x="983" y="5569"/>
                  <a:pt x="2761" y="3587"/>
                </a:cubicBezTo>
                <a:lnTo>
                  <a:pt x="751" y="1784"/>
                </a:lnTo>
                <a:lnTo>
                  <a:pt x="5475" y="1528"/>
                </a:lnTo>
                <a:lnTo>
                  <a:pt x="5732" y="6253"/>
                </a:lnTo>
                <a:lnTo>
                  <a:pt x="3722" y="4450"/>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nvGrpSpPr>
          <p:cNvPr id="8205" name="组合 4"/>
          <p:cNvGrpSpPr>
            <a:grpSpLocks/>
          </p:cNvGrpSpPr>
          <p:nvPr/>
        </p:nvGrpSpPr>
        <p:grpSpPr bwMode="auto">
          <a:xfrm>
            <a:off x="5497513" y="533400"/>
            <a:ext cx="2601912" cy="2600325"/>
            <a:chOff x="0" y="0"/>
            <a:chExt cx="2600961" cy="2600961"/>
          </a:xfrm>
        </p:grpSpPr>
        <p:sp>
          <p:nvSpPr>
            <p:cNvPr id="5162" name="任意多边形 5"/>
            <p:cNvSpPr>
              <a:spLocks noChangeArrowheads="1"/>
            </p:cNvSpPr>
            <p:nvPr/>
          </p:nvSpPr>
          <p:spPr bwMode="auto">
            <a:xfrm>
              <a:off x="0" y="0"/>
              <a:ext cx="2600961" cy="2600961"/>
            </a:xfrm>
            <a:custGeom>
              <a:avLst/>
              <a:gdLst>
                <a:gd name="T0" fmla="*/ 2383552 w 2123675"/>
                <a:gd name="T1" fmla="*/ 806810 h 2123675"/>
                <a:gd name="T2" fmla="*/ 2853523 w 2123675"/>
                <a:gd name="T3" fmla="*/ 665169 h 2123675"/>
                <a:gd name="T4" fmla="*/ 3026455 w 2123675"/>
                <a:gd name="T5" fmla="*/ 964695 h 2123675"/>
                <a:gd name="T6" fmla="*/ 2668805 w 2123675"/>
                <a:gd name="T7" fmla="*/ 1300883 h 2123675"/>
                <a:gd name="T8" fmla="*/ 2668805 w 2123675"/>
                <a:gd name="T9" fmla="*/ 1884632 h 2123675"/>
                <a:gd name="T10" fmla="*/ 3026455 w 2123675"/>
                <a:gd name="T11" fmla="*/ 2220820 h 2123675"/>
                <a:gd name="T12" fmla="*/ 2853523 w 2123675"/>
                <a:gd name="T13" fmla="*/ 2520346 h 2123675"/>
                <a:gd name="T14" fmla="*/ 2383552 w 2123675"/>
                <a:gd name="T15" fmla="*/ 2378705 h 2123675"/>
                <a:gd name="T16" fmla="*/ 1878010 w 2123675"/>
                <a:gd name="T17" fmla="*/ 2670579 h 2123675"/>
                <a:gd name="T18" fmla="*/ 1765688 w 2123675"/>
                <a:gd name="T19" fmla="*/ 3148406 h 2123675"/>
                <a:gd name="T20" fmla="*/ 1419826 w 2123675"/>
                <a:gd name="T21" fmla="*/ 3148406 h 2123675"/>
                <a:gd name="T22" fmla="*/ 1307505 w 2123675"/>
                <a:gd name="T23" fmla="*/ 2670579 h 2123675"/>
                <a:gd name="T24" fmla="*/ 801963 w 2123675"/>
                <a:gd name="T25" fmla="*/ 2378705 h 2123675"/>
                <a:gd name="T26" fmla="*/ 331992 w 2123675"/>
                <a:gd name="T27" fmla="*/ 2520346 h 2123675"/>
                <a:gd name="T28" fmla="*/ 159060 w 2123675"/>
                <a:gd name="T29" fmla="*/ 2220820 h 2123675"/>
                <a:gd name="T30" fmla="*/ 516710 w 2123675"/>
                <a:gd name="T31" fmla="*/ 1884632 h 2123675"/>
                <a:gd name="T32" fmla="*/ 516710 w 2123675"/>
                <a:gd name="T33" fmla="*/ 1300883 h 2123675"/>
                <a:gd name="T34" fmla="*/ 159060 w 2123675"/>
                <a:gd name="T35" fmla="*/ 964695 h 2123675"/>
                <a:gd name="T36" fmla="*/ 331992 w 2123675"/>
                <a:gd name="T37" fmla="*/ 665169 h 2123675"/>
                <a:gd name="T38" fmla="*/ 801963 w 2123675"/>
                <a:gd name="T39" fmla="*/ 806810 h 2123675"/>
                <a:gd name="T40" fmla="*/ 1307505 w 2123675"/>
                <a:gd name="T41" fmla="*/ 514936 h 2123675"/>
                <a:gd name="T42" fmla="*/ 1419826 w 2123675"/>
                <a:gd name="T43" fmla="*/ 37109 h 2123675"/>
                <a:gd name="T44" fmla="*/ 1765688 w 2123675"/>
                <a:gd name="T45" fmla="*/ 37109 h 2123675"/>
                <a:gd name="T46" fmla="*/ 1878010 w 2123675"/>
                <a:gd name="T47" fmla="*/ 514936 h 2123675"/>
                <a:gd name="T48" fmla="*/ 2383552 w 2123675"/>
                <a:gd name="T49" fmla="*/ 806810 h 212367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23675"/>
                <a:gd name="T76" fmla="*/ 0 h 2123675"/>
                <a:gd name="T77" fmla="*/ 2123675 w 2123675"/>
                <a:gd name="T78" fmla="*/ 2123675 h 212367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23675" h="2123675">
                  <a:moveTo>
                    <a:pt x="1366897" y="537190"/>
                  </a:moveTo>
                  <a:lnTo>
                    <a:pt x="1594045" y="396507"/>
                  </a:lnTo>
                  <a:lnTo>
                    <a:pt x="1727168" y="529630"/>
                  </a:lnTo>
                  <a:lnTo>
                    <a:pt x="1586485" y="756778"/>
                  </a:lnTo>
                  <a:cubicBezTo>
                    <a:pt x="1640670" y="849967"/>
                    <a:pt x="1669056" y="955907"/>
                    <a:pt x="1668725" y="1063703"/>
                  </a:cubicBezTo>
                  <a:lnTo>
                    <a:pt x="1904134" y="1190078"/>
                  </a:lnTo>
                  <a:lnTo>
                    <a:pt x="1855408" y="1371927"/>
                  </a:lnTo>
                  <a:lnTo>
                    <a:pt x="1588350" y="1363666"/>
                  </a:lnTo>
                  <a:cubicBezTo>
                    <a:pt x="1534739" y="1457186"/>
                    <a:pt x="1457186" y="1534739"/>
                    <a:pt x="1363666" y="1588351"/>
                  </a:cubicBezTo>
                  <a:lnTo>
                    <a:pt x="1371926" y="1855408"/>
                  </a:lnTo>
                  <a:lnTo>
                    <a:pt x="1190078" y="1904134"/>
                  </a:lnTo>
                  <a:lnTo>
                    <a:pt x="1063703" y="1668725"/>
                  </a:lnTo>
                  <a:cubicBezTo>
                    <a:pt x="955907" y="1669057"/>
                    <a:pt x="849967" y="1640670"/>
                    <a:pt x="756778" y="1586485"/>
                  </a:cubicBezTo>
                  <a:lnTo>
                    <a:pt x="529630" y="1727168"/>
                  </a:lnTo>
                  <a:lnTo>
                    <a:pt x="396507" y="1594045"/>
                  </a:lnTo>
                  <a:lnTo>
                    <a:pt x="537190" y="1366897"/>
                  </a:lnTo>
                  <a:cubicBezTo>
                    <a:pt x="483005" y="1273708"/>
                    <a:pt x="454619" y="1167768"/>
                    <a:pt x="454950" y="1059972"/>
                  </a:cubicBezTo>
                  <a:lnTo>
                    <a:pt x="219541" y="933597"/>
                  </a:lnTo>
                  <a:lnTo>
                    <a:pt x="268267" y="751748"/>
                  </a:lnTo>
                  <a:lnTo>
                    <a:pt x="535325" y="760009"/>
                  </a:lnTo>
                  <a:cubicBezTo>
                    <a:pt x="588936" y="666489"/>
                    <a:pt x="666489" y="588936"/>
                    <a:pt x="760009" y="535324"/>
                  </a:cubicBezTo>
                  <a:lnTo>
                    <a:pt x="751749" y="268267"/>
                  </a:lnTo>
                  <a:lnTo>
                    <a:pt x="933597" y="219541"/>
                  </a:lnTo>
                  <a:lnTo>
                    <a:pt x="1059972" y="454950"/>
                  </a:lnTo>
                  <a:cubicBezTo>
                    <a:pt x="1167768" y="454618"/>
                    <a:pt x="1273708" y="483005"/>
                    <a:pt x="1366897" y="537190"/>
                  </a:cubicBezTo>
                  <a:close/>
                </a:path>
              </a:pathLst>
            </a:custGeom>
            <a:solidFill>
              <a:srgbClr val="22F2CC"/>
            </a:solidFill>
            <a:ln w="12700" cap="flat" cmpd="sng">
              <a:solidFill>
                <a:schemeClr val="bg1"/>
              </a:solidFill>
              <a:bevel/>
              <a:headEnd/>
              <a:tailEnd/>
            </a:ln>
          </p:spPr>
          <p:txBody>
            <a:bodyPr lIns="746337" tIns="746337" rIns="746338" bIns="746338" anchor="ctr"/>
            <a:lstStyle/>
            <a:p>
              <a:endParaRPr lang="zh-CN" altLang="en-US"/>
            </a:p>
          </p:txBody>
        </p:sp>
        <p:sp>
          <p:nvSpPr>
            <p:cNvPr id="5163" name="椭圆 6"/>
            <p:cNvSpPr>
              <a:spLocks noChangeArrowheads="1"/>
            </p:cNvSpPr>
            <p:nvPr/>
          </p:nvSpPr>
          <p:spPr bwMode="auto">
            <a:xfrm>
              <a:off x="918143" y="918143"/>
              <a:ext cx="764675" cy="764675"/>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8208" name="组合 7"/>
          <p:cNvGrpSpPr>
            <a:grpSpLocks/>
          </p:cNvGrpSpPr>
          <p:nvPr/>
        </p:nvGrpSpPr>
        <p:grpSpPr bwMode="auto">
          <a:xfrm>
            <a:off x="6256338" y="2971800"/>
            <a:ext cx="2979737" cy="2979738"/>
            <a:chOff x="0" y="0"/>
            <a:chExt cx="2980266" cy="2980266"/>
          </a:xfrm>
        </p:grpSpPr>
        <p:sp>
          <p:nvSpPr>
            <p:cNvPr id="5160" name="任意多边形 8"/>
            <p:cNvSpPr>
              <a:spLocks noChangeArrowheads="1"/>
            </p:cNvSpPr>
            <p:nvPr/>
          </p:nvSpPr>
          <p:spPr bwMode="auto">
            <a:xfrm>
              <a:off x="0" y="0"/>
              <a:ext cx="2980266" cy="2980266"/>
            </a:xfrm>
            <a:custGeom>
              <a:avLst/>
              <a:gdLst>
                <a:gd name="T0" fmla="*/ 2115406 w 2980266"/>
                <a:gd name="T1" fmla="*/ 475169 h 2980266"/>
                <a:gd name="T2" fmla="*/ 2347223 w 2980266"/>
                <a:gd name="T3" fmla="*/ 280641 h 2980266"/>
                <a:gd name="T4" fmla="*/ 2532418 w 2980266"/>
                <a:gd name="T5" fmla="*/ 436038 h 2980266"/>
                <a:gd name="T6" fmla="*/ 2381100 w 2980266"/>
                <a:gd name="T7" fmla="*/ 698113 h 2980266"/>
                <a:gd name="T8" fmla="*/ 2621526 w 2980266"/>
                <a:gd name="T9" fmla="*/ 1114543 h 2980266"/>
                <a:gd name="T10" fmla="*/ 2924149 w 2980266"/>
                <a:gd name="T11" fmla="*/ 1114535 h 2980266"/>
                <a:gd name="T12" fmla="*/ 2966129 w 2980266"/>
                <a:gd name="T13" fmla="*/ 1352617 h 2980266"/>
                <a:gd name="T14" fmla="*/ 2681754 w 2980266"/>
                <a:gd name="T15" fmla="*/ 1456113 h 2980266"/>
                <a:gd name="T16" fmla="*/ 2598255 w 2980266"/>
                <a:gd name="T17" fmla="*/ 1929659 h 2980266"/>
                <a:gd name="T18" fmla="*/ 2830082 w 2980266"/>
                <a:gd name="T19" fmla="*/ 2124176 h 2980266"/>
                <a:gd name="T20" fmla="*/ 2709205 w 2980266"/>
                <a:gd name="T21" fmla="*/ 2333542 h 2980266"/>
                <a:gd name="T22" fmla="*/ 2424835 w 2980266"/>
                <a:gd name="T23" fmla="*/ 2230031 h 2980266"/>
                <a:gd name="T24" fmla="*/ 2056481 w 2980266"/>
                <a:gd name="T25" fmla="*/ 2539116 h 2980266"/>
                <a:gd name="T26" fmla="*/ 2109039 w 2980266"/>
                <a:gd name="T27" fmla="*/ 2837141 h 2980266"/>
                <a:gd name="T28" fmla="*/ 1881863 w 2980266"/>
                <a:gd name="T29" fmla="*/ 2919826 h 2980266"/>
                <a:gd name="T30" fmla="*/ 1730559 w 2980266"/>
                <a:gd name="T31" fmla="*/ 2657743 h 2980266"/>
                <a:gd name="T32" fmla="*/ 1249707 w 2980266"/>
                <a:gd name="T33" fmla="*/ 2657743 h 2980266"/>
                <a:gd name="T34" fmla="*/ 1098403 w 2980266"/>
                <a:gd name="T35" fmla="*/ 2919826 h 2980266"/>
                <a:gd name="T36" fmla="*/ 871227 w 2980266"/>
                <a:gd name="T37" fmla="*/ 2837141 h 2980266"/>
                <a:gd name="T38" fmla="*/ 923785 w 2980266"/>
                <a:gd name="T39" fmla="*/ 2539117 h 2980266"/>
                <a:gd name="T40" fmla="*/ 555431 w 2980266"/>
                <a:gd name="T41" fmla="*/ 2230032 h 2980266"/>
                <a:gd name="T42" fmla="*/ 271061 w 2980266"/>
                <a:gd name="T43" fmla="*/ 2333542 h 2980266"/>
                <a:gd name="T44" fmla="*/ 150184 w 2980266"/>
                <a:gd name="T45" fmla="*/ 2124176 h 2980266"/>
                <a:gd name="T46" fmla="*/ 382011 w 2980266"/>
                <a:gd name="T47" fmla="*/ 1929660 h 2980266"/>
                <a:gd name="T48" fmla="*/ 298512 w 2980266"/>
                <a:gd name="T49" fmla="*/ 1456114 h 2980266"/>
                <a:gd name="T50" fmla="*/ 14137 w 2980266"/>
                <a:gd name="T51" fmla="*/ 1352617 h 2980266"/>
                <a:gd name="T52" fmla="*/ 56117 w 2980266"/>
                <a:gd name="T53" fmla="*/ 1114535 h 2980266"/>
                <a:gd name="T54" fmla="*/ 358740 w 2980266"/>
                <a:gd name="T55" fmla="*/ 1114543 h 2980266"/>
                <a:gd name="T56" fmla="*/ 599166 w 2980266"/>
                <a:gd name="T57" fmla="*/ 698113 h 2980266"/>
                <a:gd name="T58" fmla="*/ 447848 w 2980266"/>
                <a:gd name="T59" fmla="*/ 436038 h 2980266"/>
                <a:gd name="T60" fmla="*/ 633043 w 2980266"/>
                <a:gd name="T61" fmla="*/ 280641 h 2980266"/>
                <a:gd name="T62" fmla="*/ 864860 w 2980266"/>
                <a:gd name="T63" fmla="*/ 475169 h 2980266"/>
                <a:gd name="T64" fmla="*/ 1316713 w 2980266"/>
                <a:gd name="T65" fmla="*/ 310708 h 2980266"/>
                <a:gd name="T66" fmla="*/ 1369255 w 2980266"/>
                <a:gd name="T67" fmla="*/ 12681 h 2980266"/>
                <a:gd name="T68" fmla="*/ 1611011 w 2980266"/>
                <a:gd name="T69" fmla="*/ 12681 h 2980266"/>
                <a:gd name="T70" fmla="*/ 1663553 w 2980266"/>
                <a:gd name="T71" fmla="*/ 310708 h 2980266"/>
                <a:gd name="T72" fmla="*/ 2115406 w 2980266"/>
                <a:gd name="T73" fmla="*/ 475169 h 298026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80266"/>
                <a:gd name="T112" fmla="*/ 0 h 2980266"/>
                <a:gd name="T113" fmla="*/ 2980266 w 2980266"/>
                <a:gd name="T114" fmla="*/ 2980266 h 298026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80266" h="2980266">
                  <a:moveTo>
                    <a:pt x="2115406" y="475169"/>
                  </a:moveTo>
                  <a:lnTo>
                    <a:pt x="2347223" y="280641"/>
                  </a:lnTo>
                  <a:lnTo>
                    <a:pt x="2532418" y="436038"/>
                  </a:lnTo>
                  <a:lnTo>
                    <a:pt x="2381100" y="698113"/>
                  </a:lnTo>
                  <a:cubicBezTo>
                    <a:pt x="2488696" y="819151"/>
                    <a:pt x="2570502" y="960843"/>
                    <a:pt x="2621526" y="1114543"/>
                  </a:cubicBezTo>
                  <a:lnTo>
                    <a:pt x="2924149" y="1114535"/>
                  </a:lnTo>
                  <a:lnTo>
                    <a:pt x="2966129" y="1352617"/>
                  </a:lnTo>
                  <a:lnTo>
                    <a:pt x="2681754" y="1456113"/>
                  </a:lnTo>
                  <a:cubicBezTo>
                    <a:pt x="2686376" y="1617995"/>
                    <a:pt x="2657965" y="1779121"/>
                    <a:pt x="2598255" y="1929659"/>
                  </a:cubicBezTo>
                  <a:lnTo>
                    <a:pt x="2830082" y="2124176"/>
                  </a:lnTo>
                  <a:lnTo>
                    <a:pt x="2709205" y="2333542"/>
                  </a:lnTo>
                  <a:lnTo>
                    <a:pt x="2424835" y="2230031"/>
                  </a:lnTo>
                  <a:cubicBezTo>
                    <a:pt x="2324320" y="2357010"/>
                    <a:pt x="2198986" y="2462178"/>
                    <a:pt x="2056481" y="2539116"/>
                  </a:cubicBezTo>
                  <a:lnTo>
                    <a:pt x="2109039" y="2837141"/>
                  </a:lnTo>
                  <a:lnTo>
                    <a:pt x="1881863" y="2919826"/>
                  </a:lnTo>
                  <a:lnTo>
                    <a:pt x="1730559" y="2657743"/>
                  </a:lnTo>
                  <a:cubicBezTo>
                    <a:pt x="1571939" y="2690405"/>
                    <a:pt x="1408327" y="2690405"/>
                    <a:pt x="1249707" y="2657743"/>
                  </a:cubicBezTo>
                  <a:lnTo>
                    <a:pt x="1098403" y="2919826"/>
                  </a:lnTo>
                  <a:lnTo>
                    <a:pt x="871227" y="2837141"/>
                  </a:lnTo>
                  <a:lnTo>
                    <a:pt x="923785" y="2539117"/>
                  </a:lnTo>
                  <a:cubicBezTo>
                    <a:pt x="781280" y="2462179"/>
                    <a:pt x="655947" y="2357011"/>
                    <a:pt x="555431" y="2230032"/>
                  </a:cubicBezTo>
                  <a:lnTo>
                    <a:pt x="271061" y="2333542"/>
                  </a:lnTo>
                  <a:lnTo>
                    <a:pt x="150184" y="2124176"/>
                  </a:lnTo>
                  <a:lnTo>
                    <a:pt x="382011" y="1929660"/>
                  </a:lnTo>
                  <a:cubicBezTo>
                    <a:pt x="322301" y="1779122"/>
                    <a:pt x="293890" y="1617995"/>
                    <a:pt x="298512" y="1456114"/>
                  </a:cubicBezTo>
                  <a:lnTo>
                    <a:pt x="14137" y="1352617"/>
                  </a:lnTo>
                  <a:lnTo>
                    <a:pt x="56117" y="1114535"/>
                  </a:lnTo>
                  <a:lnTo>
                    <a:pt x="358740" y="1114543"/>
                  </a:lnTo>
                  <a:cubicBezTo>
                    <a:pt x="409764" y="960843"/>
                    <a:pt x="491570" y="819151"/>
                    <a:pt x="599166" y="698113"/>
                  </a:cubicBezTo>
                  <a:lnTo>
                    <a:pt x="447848" y="436038"/>
                  </a:lnTo>
                  <a:lnTo>
                    <a:pt x="633043" y="280641"/>
                  </a:lnTo>
                  <a:lnTo>
                    <a:pt x="864860" y="475169"/>
                  </a:lnTo>
                  <a:cubicBezTo>
                    <a:pt x="1002743" y="390226"/>
                    <a:pt x="1156488" y="334267"/>
                    <a:pt x="1316713" y="310708"/>
                  </a:cubicBezTo>
                  <a:lnTo>
                    <a:pt x="1369255" y="12681"/>
                  </a:lnTo>
                  <a:lnTo>
                    <a:pt x="1611011" y="12681"/>
                  </a:lnTo>
                  <a:lnTo>
                    <a:pt x="1663553" y="310708"/>
                  </a:lnTo>
                  <a:cubicBezTo>
                    <a:pt x="1823778" y="334267"/>
                    <a:pt x="1977523" y="390226"/>
                    <a:pt x="2115406" y="475169"/>
                  </a:cubicBezTo>
                  <a:close/>
                </a:path>
              </a:pathLst>
            </a:custGeom>
            <a:solidFill>
              <a:srgbClr val="FFA146"/>
            </a:solidFill>
            <a:ln w="12700" cap="flat" cmpd="sng">
              <a:solidFill>
                <a:srgbClr val="FFFFFF"/>
              </a:solidFill>
              <a:miter lim="800000"/>
              <a:headEnd/>
              <a:tailEnd/>
            </a:ln>
          </p:spPr>
          <p:txBody>
            <a:bodyPr lIns="661396" tIns="760343" rIns="661396" bIns="812465" anchor="ctr"/>
            <a:lstStyle/>
            <a:p>
              <a:endParaRPr lang="zh-CN" altLang="en-US"/>
            </a:p>
          </p:txBody>
        </p:sp>
        <p:sp>
          <p:nvSpPr>
            <p:cNvPr id="5161" name="椭圆 9"/>
            <p:cNvSpPr>
              <a:spLocks noChangeArrowheads="1"/>
            </p:cNvSpPr>
            <p:nvPr/>
          </p:nvSpPr>
          <p:spPr bwMode="auto">
            <a:xfrm>
              <a:off x="662133" y="662133"/>
              <a:ext cx="1656000" cy="1656000"/>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8211" name="组合 10"/>
          <p:cNvGrpSpPr>
            <a:grpSpLocks/>
          </p:cNvGrpSpPr>
          <p:nvPr/>
        </p:nvGrpSpPr>
        <p:grpSpPr bwMode="auto">
          <a:xfrm>
            <a:off x="4522788" y="2266950"/>
            <a:ext cx="2166937" cy="2166938"/>
            <a:chOff x="0" y="0"/>
            <a:chExt cx="2167466" cy="2167466"/>
          </a:xfrm>
        </p:grpSpPr>
        <p:sp>
          <p:nvSpPr>
            <p:cNvPr id="5158" name="任意多边形 11"/>
            <p:cNvSpPr>
              <a:spLocks noChangeArrowheads="1"/>
            </p:cNvSpPr>
            <p:nvPr/>
          </p:nvSpPr>
          <p:spPr bwMode="auto">
            <a:xfrm>
              <a:off x="0" y="0"/>
              <a:ext cx="2167466" cy="2167466"/>
            </a:xfrm>
            <a:custGeom>
              <a:avLst/>
              <a:gdLst>
                <a:gd name="T0" fmla="*/ 1621800 w 2167466"/>
                <a:gd name="T1" fmla="*/ 548964 h 2167466"/>
                <a:gd name="T2" fmla="*/ 1941574 w 2167466"/>
                <a:gd name="T3" fmla="*/ 452590 h 2167466"/>
                <a:gd name="T4" fmla="*/ 2059240 w 2167466"/>
                <a:gd name="T5" fmla="*/ 656392 h 2167466"/>
                <a:gd name="T6" fmla="*/ 1815890 w 2167466"/>
                <a:gd name="T7" fmla="*/ 885138 h 2167466"/>
                <a:gd name="T8" fmla="*/ 1815890 w 2167466"/>
                <a:gd name="T9" fmla="*/ 1282328 h 2167466"/>
                <a:gd name="T10" fmla="*/ 2059240 w 2167466"/>
                <a:gd name="T11" fmla="*/ 1511074 h 2167466"/>
                <a:gd name="T12" fmla="*/ 1941574 w 2167466"/>
                <a:gd name="T13" fmla="*/ 1714876 h 2167466"/>
                <a:gd name="T14" fmla="*/ 1621800 w 2167466"/>
                <a:gd name="T15" fmla="*/ 1618502 h 2167466"/>
                <a:gd name="T16" fmla="*/ 1277823 w 2167466"/>
                <a:gd name="T17" fmla="*/ 1817097 h 2167466"/>
                <a:gd name="T18" fmla="*/ 1201398 w 2167466"/>
                <a:gd name="T19" fmla="*/ 2142217 h 2167466"/>
                <a:gd name="T20" fmla="*/ 966068 w 2167466"/>
                <a:gd name="T21" fmla="*/ 2142217 h 2167466"/>
                <a:gd name="T22" fmla="*/ 889643 w 2167466"/>
                <a:gd name="T23" fmla="*/ 1817097 h 2167466"/>
                <a:gd name="T24" fmla="*/ 545666 w 2167466"/>
                <a:gd name="T25" fmla="*/ 1618502 h 2167466"/>
                <a:gd name="T26" fmla="*/ 225892 w 2167466"/>
                <a:gd name="T27" fmla="*/ 1714876 h 2167466"/>
                <a:gd name="T28" fmla="*/ 108226 w 2167466"/>
                <a:gd name="T29" fmla="*/ 1511074 h 2167466"/>
                <a:gd name="T30" fmla="*/ 351576 w 2167466"/>
                <a:gd name="T31" fmla="*/ 1282328 h 2167466"/>
                <a:gd name="T32" fmla="*/ 351576 w 2167466"/>
                <a:gd name="T33" fmla="*/ 885138 h 2167466"/>
                <a:gd name="T34" fmla="*/ 108226 w 2167466"/>
                <a:gd name="T35" fmla="*/ 656392 h 2167466"/>
                <a:gd name="T36" fmla="*/ 225892 w 2167466"/>
                <a:gd name="T37" fmla="*/ 452590 h 2167466"/>
                <a:gd name="T38" fmla="*/ 545666 w 2167466"/>
                <a:gd name="T39" fmla="*/ 548964 h 2167466"/>
                <a:gd name="T40" fmla="*/ 889643 w 2167466"/>
                <a:gd name="T41" fmla="*/ 350369 h 2167466"/>
                <a:gd name="T42" fmla="*/ 966068 w 2167466"/>
                <a:gd name="T43" fmla="*/ 25249 h 2167466"/>
                <a:gd name="T44" fmla="*/ 1201398 w 2167466"/>
                <a:gd name="T45" fmla="*/ 25249 h 2167466"/>
                <a:gd name="T46" fmla="*/ 1277823 w 2167466"/>
                <a:gd name="T47" fmla="*/ 350369 h 2167466"/>
                <a:gd name="T48" fmla="*/ 1621800 w 2167466"/>
                <a:gd name="T49" fmla="*/ 548964 h 216746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67466"/>
                <a:gd name="T76" fmla="*/ 0 h 2167466"/>
                <a:gd name="T77" fmla="*/ 2167466 w 2167466"/>
                <a:gd name="T78" fmla="*/ 2167466 h 216746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67466" h="2167466">
                  <a:moveTo>
                    <a:pt x="1621800" y="548964"/>
                  </a:moveTo>
                  <a:lnTo>
                    <a:pt x="1941574" y="452590"/>
                  </a:lnTo>
                  <a:lnTo>
                    <a:pt x="2059240" y="656392"/>
                  </a:lnTo>
                  <a:lnTo>
                    <a:pt x="1815890" y="885138"/>
                  </a:lnTo>
                  <a:cubicBezTo>
                    <a:pt x="1851165" y="1015185"/>
                    <a:pt x="1851165" y="1152281"/>
                    <a:pt x="1815890" y="1282328"/>
                  </a:cubicBezTo>
                  <a:lnTo>
                    <a:pt x="2059240" y="1511074"/>
                  </a:lnTo>
                  <a:lnTo>
                    <a:pt x="1941574" y="1714876"/>
                  </a:lnTo>
                  <a:lnTo>
                    <a:pt x="1621800" y="1618502"/>
                  </a:lnTo>
                  <a:cubicBezTo>
                    <a:pt x="1526813" y="1714075"/>
                    <a:pt x="1408085" y="1782623"/>
                    <a:pt x="1277823" y="1817097"/>
                  </a:cubicBezTo>
                  <a:lnTo>
                    <a:pt x="1201398" y="2142217"/>
                  </a:lnTo>
                  <a:lnTo>
                    <a:pt x="966068" y="2142217"/>
                  </a:lnTo>
                  <a:lnTo>
                    <a:pt x="889643" y="1817097"/>
                  </a:lnTo>
                  <a:cubicBezTo>
                    <a:pt x="759381" y="1782622"/>
                    <a:pt x="640653" y="1714074"/>
                    <a:pt x="545666" y="1618502"/>
                  </a:cubicBezTo>
                  <a:lnTo>
                    <a:pt x="225892" y="1714876"/>
                  </a:lnTo>
                  <a:lnTo>
                    <a:pt x="108226" y="1511074"/>
                  </a:lnTo>
                  <a:lnTo>
                    <a:pt x="351576" y="1282328"/>
                  </a:lnTo>
                  <a:cubicBezTo>
                    <a:pt x="316301" y="1152281"/>
                    <a:pt x="316301" y="1015185"/>
                    <a:pt x="351576" y="885138"/>
                  </a:cubicBezTo>
                  <a:lnTo>
                    <a:pt x="108226" y="656392"/>
                  </a:lnTo>
                  <a:lnTo>
                    <a:pt x="225892" y="452590"/>
                  </a:lnTo>
                  <a:lnTo>
                    <a:pt x="545666" y="548964"/>
                  </a:lnTo>
                  <a:cubicBezTo>
                    <a:pt x="640653" y="453391"/>
                    <a:pt x="759381" y="384843"/>
                    <a:pt x="889643" y="350369"/>
                  </a:cubicBezTo>
                  <a:lnTo>
                    <a:pt x="966068" y="25249"/>
                  </a:lnTo>
                  <a:lnTo>
                    <a:pt x="1201398" y="25249"/>
                  </a:lnTo>
                  <a:lnTo>
                    <a:pt x="1277823" y="350369"/>
                  </a:lnTo>
                  <a:cubicBezTo>
                    <a:pt x="1408085" y="384844"/>
                    <a:pt x="1526813" y="453392"/>
                    <a:pt x="1621800" y="548964"/>
                  </a:cubicBezTo>
                  <a:close/>
                </a:path>
              </a:pathLst>
            </a:custGeom>
            <a:solidFill>
              <a:srgbClr val="FF4664"/>
            </a:solidFill>
            <a:ln w="12700" cap="flat" cmpd="sng">
              <a:solidFill>
                <a:srgbClr val="FFFFFF"/>
              </a:solidFill>
              <a:miter lim="800000"/>
              <a:headEnd/>
              <a:tailEnd/>
            </a:ln>
          </p:spPr>
          <p:txBody>
            <a:bodyPr lIns="583766" tIns="587064" rIns="583766" bIns="587064" anchor="ctr"/>
            <a:lstStyle/>
            <a:p>
              <a:endParaRPr lang="zh-CN" altLang="en-US"/>
            </a:p>
          </p:txBody>
        </p:sp>
        <p:sp>
          <p:nvSpPr>
            <p:cNvPr id="5159" name="椭圆 12"/>
            <p:cNvSpPr>
              <a:spLocks noChangeArrowheads="1"/>
            </p:cNvSpPr>
            <p:nvPr/>
          </p:nvSpPr>
          <p:spPr bwMode="auto">
            <a:xfrm>
              <a:off x="543733" y="543733"/>
              <a:ext cx="1080000" cy="1080000"/>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8214" name="组合 13"/>
          <p:cNvGrpSpPr>
            <a:grpSpLocks/>
          </p:cNvGrpSpPr>
          <p:nvPr/>
        </p:nvGrpSpPr>
        <p:grpSpPr bwMode="auto">
          <a:xfrm>
            <a:off x="8223250" y="1120775"/>
            <a:ext cx="2865438" cy="587375"/>
            <a:chOff x="0" y="0"/>
            <a:chExt cx="2865179" cy="588228"/>
          </a:xfrm>
        </p:grpSpPr>
        <p:sp>
          <p:nvSpPr>
            <p:cNvPr id="5155" name="矩形 14"/>
            <p:cNvSpPr>
              <a:spLocks noChangeArrowheads="1"/>
            </p:cNvSpPr>
            <p:nvPr/>
          </p:nvSpPr>
          <p:spPr bwMode="auto">
            <a:xfrm>
              <a:off x="0" y="0"/>
              <a:ext cx="2865179" cy="588228"/>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5156" name="直接连接符 15"/>
            <p:cNvSpPr>
              <a:spLocks noChangeShapeType="1"/>
            </p:cNvSpPr>
            <p:nvPr/>
          </p:nvSpPr>
          <p:spPr bwMode="auto">
            <a:xfrm>
              <a:off x="671161" y="51174"/>
              <a:ext cx="1" cy="485881"/>
            </a:xfrm>
            <a:prstGeom prst="line">
              <a:avLst/>
            </a:prstGeom>
            <a:noFill/>
            <a:ln w="6350">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57" name="矩形 16"/>
            <p:cNvSpPr>
              <a:spLocks noChangeArrowheads="1"/>
            </p:cNvSpPr>
            <p:nvPr/>
          </p:nvSpPr>
          <p:spPr bwMode="auto">
            <a:xfrm>
              <a:off x="719697" y="109448"/>
              <a:ext cx="2074912" cy="369332"/>
            </a:xfrm>
            <a:prstGeom prst="rect">
              <a:avLst/>
            </a:prstGeom>
            <a:solidFill>
              <a:srgbClr val="22F2CC"/>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p>
              <a:pPr algn="ctr">
                <a:spcBef>
                  <a:spcPts val="1000"/>
                </a:spcBef>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点击添加数据说明</a:t>
              </a:r>
              <a:endParaRPr lang="en-US">
                <a:solidFill>
                  <a:schemeClr val="bg1"/>
                </a:solidFill>
                <a:latin typeface="微软雅黑" pitchFamily="34" charset="-122"/>
                <a:ea typeface="微软雅黑" pitchFamily="34" charset="-122"/>
                <a:sym typeface="微软雅黑" pitchFamily="34" charset="-122"/>
              </a:endParaRPr>
            </a:p>
          </p:txBody>
        </p:sp>
      </p:grpSp>
      <p:grpSp>
        <p:nvGrpSpPr>
          <p:cNvPr id="8218" name="组合 17"/>
          <p:cNvGrpSpPr>
            <a:grpSpLocks/>
          </p:cNvGrpSpPr>
          <p:nvPr/>
        </p:nvGrpSpPr>
        <p:grpSpPr bwMode="auto">
          <a:xfrm>
            <a:off x="1146175" y="2298700"/>
            <a:ext cx="2865438" cy="588963"/>
            <a:chOff x="0" y="0"/>
            <a:chExt cx="2865179" cy="588228"/>
          </a:xfrm>
        </p:grpSpPr>
        <p:sp>
          <p:nvSpPr>
            <p:cNvPr id="5152" name="矩形 18"/>
            <p:cNvSpPr>
              <a:spLocks noChangeArrowheads="1"/>
            </p:cNvSpPr>
            <p:nvPr/>
          </p:nvSpPr>
          <p:spPr bwMode="auto">
            <a:xfrm>
              <a:off x="0" y="0"/>
              <a:ext cx="2865179" cy="588228"/>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5153" name="直接连接符 19"/>
            <p:cNvSpPr>
              <a:spLocks noChangeShapeType="1"/>
            </p:cNvSpPr>
            <p:nvPr/>
          </p:nvSpPr>
          <p:spPr bwMode="auto">
            <a:xfrm>
              <a:off x="671161" y="51174"/>
              <a:ext cx="1" cy="485881"/>
            </a:xfrm>
            <a:prstGeom prst="line">
              <a:avLst/>
            </a:prstGeom>
            <a:noFill/>
            <a:ln w="6350">
              <a:solidFill>
                <a:srgbClr val="F5F6F8"/>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54" name="矩形 20"/>
            <p:cNvSpPr>
              <a:spLocks noChangeArrowheads="1"/>
            </p:cNvSpPr>
            <p:nvPr/>
          </p:nvSpPr>
          <p:spPr bwMode="auto">
            <a:xfrm>
              <a:off x="719697" y="109448"/>
              <a:ext cx="2074912" cy="369332"/>
            </a:xfrm>
            <a:prstGeom prst="rect">
              <a:avLst/>
            </a:prstGeom>
            <a:solidFill>
              <a:srgbClr val="FF4664"/>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p>
              <a:pPr algn="ctr">
                <a:spcBef>
                  <a:spcPts val="1000"/>
                </a:spcBef>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点击添加数据说明</a:t>
              </a:r>
              <a:endParaRPr lang="en-US">
                <a:solidFill>
                  <a:schemeClr val="bg1"/>
                </a:solidFill>
                <a:latin typeface="微软雅黑" pitchFamily="34" charset="-122"/>
                <a:ea typeface="微软雅黑" pitchFamily="34" charset="-122"/>
                <a:sym typeface="微软雅黑" pitchFamily="34" charset="-122"/>
              </a:endParaRPr>
            </a:p>
          </p:txBody>
        </p:sp>
      </p:grpSp>
      <p:grpSp>
        <p:nvGrpSpPr>
          <p:cNvPr id="8222" name="组合 21"/>
          <p:cNvGrpSpPr>
            <a:grpSpLocks/>
          </p:cNvGrpSpPr>
          <p:nvPr/>
        </p:nvGrpSpPr>
        <p:grpSpPr bwMode="auto">
          <a:xfrm>
            <a:off x="3105150" y="5043488"/>
            <a:ext cx="2865438" cy="587375"/>
            <a:chOff x="0" y="0"/>
            <a:chExt cx="2865179" cy="588228"/>
          </a:xfrm>
        </p:grpSpPr>
        <p:sp>
          <p:nvSpPr>
            <p:cNvPr id="5149" name="矩形 22"/>
            <p:cNvSpPr>
              <a:spLocks noChangeArrowheads="1"/>
            </p:cNvSpPr>
            <p:nvPr/>
          </p:nvSpPr>
          <p:spPr bwMode="auto">
            <a:xfrm>
              <a:off x="0" y="0"/>
              <a:ext cx="2865179" cy="588228"/>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chemeClr val="bg1"/>
                </a:solidFill>
                <a:latin typeface="宋体" pitchFamily="2" charset="-122"/>
                <a:sym typeface="宋体" pitchFamily="2" charset="-122"/>
              </a:endParaRPr>
            </a:p>
          </p:txBody>
        </p:sp>
        <p:sp>
          <p:nvSpPr>
            <p:cNvPr id="5150" name="直接连接符 23"/>
            <p:cNvSpPr>
              <a:spLocks noChangeShapeType="1"/>
            </p:cNvSpPr>
            <p:nvPr/>
          </p:nvSpPr>
          <p:spPr bwMode="auto">
            <a:xfrm>
              <a:off x="671161" y="51174"/>
              <a:ext cx="1" cy="485881"/>
            </a:xfrm>
            <a:prstGeom prst="line">
              <a:avLst/>
            </a:prstGeom>
            <a:noFill/>
            <a:ln w="6350">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51" name="矩形 24"/>
            <p:cNvSpPr>
              <a:spLocks noChangeArrowheads="1"/>
            </p:cNvSpPr>
            <p:nvPr/>
          </p:nvSpPr>
          <p:spPr bwMode="auto">
            <a:xfrm>
              <a:off x="719697" y="109448"/>
              <a:ext cx="2074912" cy="369332"/>
            </a:xfrm>
            <a:prstGeom prst="rect">
              <a:avLst/>
            </a:prstGeom>
            <a:solidFill>
              <a:srgbClr val="427172"/>
            </a:solidFill>
            <a:ln>
              <a:noFill/>
            </a:ln>
            <a:extLst>
              <a:ext uri="{91240B29-F687-4F45-9708-019B960494DF}">
                <a14:hiddenLine xmlns:a14="http://schemas.microsoft.com/office/drawing/2010/main" w="9525">
                  <a:solidFill>
                    <a:srgbClr val="000000"/>
                  </a:solidFill>
                  <a:bevel/>
                  <a:headEnd/>
                  <a:tailEnd/>
                </a14:hiddenLine>
              </a:ext>
            </a:extLst>
          </p:spPr>
          <p:txBody>
            <a:bodyPr>
              <a:spAutoFit/>
            </a:bodyPr>
            <a:lstStyle/>
            <a:p>
              <a:pPr algn="ctr">
                <a:spcBef>
                  <a:spcPts val="1000"/>
                </a:spcBef>
                <a:buFont typeface="Arial" pitchFamily="34" charset="0"/>
                <a:buNone/>
              </a:pPr>
              <a:r>
                <a:rPr lang="zh-CN" altLang="en-US">
                  <a:solidFill>
                    <a:schemeClr val="bg1"/>
                  </a:solidFill>
                  <a:latin typeface="微软雅黑" pitchFamily="34" charset="-122"/>
                  <a:ea typeface="微软雅黑" pitchFamily="34" charset="-122"/>
                  <a:sym typeface="微软雅黑" pitchFamily="34" charset="-122"/>
                </a:rPr>
                <a:t>点击添加数据说明</a:t>
              </a:r>
              <a:endParaRPr lang="en-US">
                <a:solidFill>
                  <a:schemeClr val="bg1"/>
                </a:solidFill>
                <a:latin typeface="微软雅黑" pitchFamily="34" charset="-122"/>
                <a:ea typeface="微软雅黑" pitchFamily="34" charset="-122"/>
                <a:sym typeface="微软雅黑" pitchFamily="34" charset="-122"/>
              </a:endParaRPr>
            </a:p>
          </p:txBody>
        </p:sp>
      </p:grpSp>
      <p:sp>
        <p:nvSpPr>
          <p:cNvPr id="8226" name="矩形 25"/>
          <p:cNvSpPr>
            <a:spLocks noChangeArrowheads="1"/>
          </p:cNvSpPr>
          <p:nvPr/>
        </p:nvSpPr>
        <p:spPr bwMode="auto">
          <a:xfrm>
            <a:off x="8458200" y="1760538"/>
            <a:ext cx="23971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marL="285750" indent="-285750" algn="ctr">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p:txBody>
      </p:sp>
      <p:sp>
        <p:nvSpPr>
          <p:cNvPr id="8227" name="矩形 26"/>
          <p:cNvSpPr>
            <a:spLocks noChangeArrowheads="1"/>
          </p:cNvSpPr>
          <p:nvPr/>
        </p:nvSpPr>
        <p:spPr bwMode="auto">
          <a:xfrm>
            <a:off x="1379538" y="2971800"/>
            <a:ext cx="23971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marL="285750" indent="-285750" algn="ctr">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p:txBody>
      </p:sp>
      <p:sp>
        <p:nvSpPr>
          <p:cNvPr id="8228" name="矩形 27"/>
          <p:cNvSpPr>
            <a:spLocks noChangeArrowheads="1"/>
          </p:cNvSpPr>
          <p:nvPr/>
        </p:nvSpPr>
        <p:spPr bwMode="auto">
          <a:xfrm>
            <a:off x="3340100" y="5689600"/>
            <a:ext cx="23971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marL="285750" indent="-285750" algn="ctr">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a:p>
            <a:pPr marL="285750" indent="-285750" algn="ctr">
              <a:spcBef>
                <a:spcPts val="1000"/>
              </a:spcBef>
              <a:buFont typeface="Wingdings" pitchFamily="2" charset="2"/>
              <a:buChar char="l"/>
            </a:pPr>
            <a:r>
              <a:rPr lang="zh-CN" altLang="en-US" sz="1400">
                <a:solidFill>
                  <a:schemeClr val="bg1"/>
                </a:solidFill>
                <a:latin typeface="微软雅黑" pitchFamily="34" charset="-122"/>
                <a:ea typeface="微软雅黑" pitchFamily="34" charset="-122"/>
                <a:sym typeface="微软雅黑" pitchFamily="34" charset="-122"/>
              </a:rPr>
              <a:t>点击添加数据说明</a:t>
            </a:r>
            <a:endParaRPr lang="en-US" sz="1400">
              <a:solidFill>
                <a:schemeClr val="bg1"/>
              </a:solidFill>
              <a:latin typeface="微软雅黑" pitchFamily="34" charset="-122"/>
              <a:ea typeface="微软雅黑" pitchFamily="34" charset="-122"/>
              <a:sym typeface="微软雅黑" pitchFamily="34" charset="-122"/>
            </a:endParaRPr>
          </a:p>
        </p:txBody>
      </p:sp>
      <p:sp>
        <p:nvSpPr>
          <p:cNvPr id="5142" name="Freeform 13"/>
          <p:cNvSpPr>
            <a:spLocks noEditPoints="1" noChangeArrowheads="1"/>
          </p:cNvSpPr>
          <p:nvPr/>
        </p:nvSpPr>
        <p:spPr bwMode="auto">
          <a:xfrm>
            <a:off x="5284788" y="3021013"/>
            <a:ext cx="644525" cy="642937"/>
          </a:xfrm>
          <a:custGeom>
            <a:avLst/>
            <a:gdLst>
              <a:gd name="T0" fmla="*/ 1370116195 w 197"/>
              <a:gd name="T1" fmla="*/ 1076030516 h 196"/>
              <a:gd name="T2" fmla="*/ 1573491642 w 197"/>
              <a:gd name="T3" fmla="*/ 1119071212 h 196"/>
              <a:gd name="T4" fmla="*/ 2108692770 w 197"/>
              <a:gd name="T5" fmla="*/ 581057594 h 196"/>
              <a:gd name="T6" fmla="*/ 2097987766 w 197"/>
              <a:gd name="T7" fmla="*/ 484213568 h 196"/>
              <a:gd name="T8" fmla="*/ 1723348612 w 197"/>
              <a:gd name="T9" fmla="*/ 893105099 h 196"/>
              <a:gd name="T10" fmla="*/ 1359411191 w 197"/>
              <a:gd name="T11" fmla="*/ 828542415 h 196"/>
              <a:gd name="T12" fmla="*/ 1230964229 w 197"/>
              <a:gd name="T13" fmla="*/ 484213568 h 196"/>
              <a:gd name="T14" fmla="*/ 1648420127 w 197"/>
              <a:gd name="T15" fmla="*/ 43040696 h 196"/>
              <a:gd name="T16" fmla="*/ 1573491642 w 197"/>
              <a:gd name="T17" fmla="*/ 32281342 h 196"/>
              <a:gd name="T18" fmla="*/ 1027585511 w 197"/>
              <a:gd name="T19" fmla="*/ 581057594 h 196"/>
              <a:gd name="T20" fmla="*/ 1081107259 w 197"/>
              <a:gd name="T21" fmla="*/ 796264353 h 196"/>
              <a:gd name="T22" fmla="*/ 567312868 w 197"/>
              <a:gd name="T23" fmla="*/ 1431121997 h 196"/>
              <a:gd name="T24" fmla="*/ 470977647 w 197"/>
              <a:gd name="T25" fmla="*/ 1409600009 h 196"/>
              <a:gd name="T26" fmla="*/ 128446962 w 197"/>
              <a:gd name="T27" fmla="*/ 1743169502 h 196"/>
              <a:gd name="T28" fmla="*/ 470977647 w 197"/>
              <a:gd name="T29" fmla="*/ 2087498349 h 196"/>
              <a:gd name="T30" fmla="*/ 802803327 w 197"/>
              <a:gd name="T31" fmla="*/ 1743169502 h 196"/>
              <a:gd name="T32" fmla="*/ 770688315 w 197"/>
              <a:gd name="T33" fmla="*/ 1624806768 h 196"/>
              <a:gd name="T34" fmla="*/ 1370116195 w 197"/>
              <a:gd name="T35" fmla="*/ 1076030516 h 196"/>
              <a:gd name="T36" fmla="*/ 470977647 w 197"/>
              <a:gd name="T37" fmla="*/ 1926094919 h 196"/>
              <a:gd name="T38" fmla="*/ 289008936 w 197"/>
              <a:gd name="T39" fmla="*/ 1743169502 h 196"/>
              <a:gd name="T40" fmla="*/ 470977647 w 197"/>
              <a:gd name="T41" fmla="*/ 1571003438 h 196"/>
              <a:gd name="T42" fmla="*/ 642241353 w 197"/>
              <a:gd name="T43" fmla="*/ 1743169502 h 196"/>
              <a:gd name="T44" fmla="*/ 470977647 w 197"/>
              <a:gd name="T45" fmla="*/ 1926094919 h 196"/>
              <a:gd name="T46" fmla="*/ 503089387 w 197"/>
              <a:gd name="T47" fmla="*/ 656379632 h 196"/>
              <a:gd name="T48" fmla="*/ 813505060 w 197"/>
              <a:gd name="T49" fmla="*/ 989949125 h 196"/>
              <a:gd name="T50" fmla="*/ 963362030 w 197"/>
              <a:gd name="T51" fmla="*/ 828542415 h 196"/>
              <a:gd name="T52" fmla="*/ 652946357 w 197"/>
              <a:gd name="T53" fmla="*/ 505735556 h 196"/>
              <a:gd name="T54" fmla="*/ 727874842 w 197"/>
              <a:gd name="T55" fmla="*/ 430413519 h 196"/>
              <a:gd name="T56" fmla="*/ 299713940 w 197"/>
              <a:gd name="T57" fmla="*/ 0 h 196"/>
              <a:gd name="T58" fmla="*/ 0 w 197"/>
              <a:gd name="T59" fmla="*/ 312047505 h 196"/>
              <a:gd name="T60" fmla="*/ 417455898 w 197"/>
              <a:gd name="T61" fmla="*/ 731701669 h 196"/>
              <a:gd name="T62" fmla="*/ 503089387 w 197"/>
              <a:gd name="T63" fmla="*/ 656379632 h 196"/>
              <a:gd name="T64" fmla="*/ 1477156421 w 197"/>
              <a:gd name="T65" fmla="*/ 1151352554 h 196"/>
              <a:gd name="T66" fmla="*/ 1038290515 w 197"/>
              <a:gd name="T67" fmla="*/ 1538725377 h 196"/>
              <a:gd name="T68" fmla="*/ 1519969894 w 197"/>
              <a:gd name="T69" fmla="*/ 2022938945 h 196"/>
              <a:gd name="T70" fmla="*/ 1819683834 w 197"/>
              <a:gd name="T71" fmla="*/ 2022938945 h 196"/>
              <a:gd name="T72" fmla="*/ 1948130796 w 197"/>
              <a:gd name="T73" fmla="*/ 1904572931 h 196"/>
              <a:gd name="T74" fmla="*/ 1948130796 w 197"/>
              <a:gd name="T75" fmla="*/ 1603284780 h 196"/>
              <a:gd name="T76" fmla="*/ 1477156421 w 197"/>
              <a:gd name="T77" fmla="*/ 1151352554 h 196"/>
              <a:gd name="T78" fmla="*/ 1691236872 w 197"/>
              <a:gd name="T79" fmla="*/ 1936854273 h 196"/>
              <a:gd name="T80" fmla="*/ 1616308387 w 197"/>
              <a:gd name="T81" fmla="*/ 1936854273 h 196"/>
              <a:gd name="T82" fmla="*/ 1220259225 w 197"/>
              <a:gd name="T83" fmla="*/ 1549484731 h 196"/>
              <a:gd name="T84" fmla="*/ 1220259225 w 197"/>
              <a:gd name="T85" fmla="*/ 1474162693 h 196"/>
              <a:gd name="T86" fmla="*/ 1295187710 w 197"/>
              <a:gd name="T87" fmla="*/ 1474162693 h 196"/>
              <a:gd name="T88" fmla="*/ 1691236872 w 197"/>
              <a:gd name="T89" fmla="*/ 1861532235 h 196"/>
              <a:gd name="T90" fmla="*/ 1691236872 w 197"/>
              <a:gd name="T91" fmla="*/ 1936854273 h 196"/>
              <a:gd name="T92" fmla="*/ 1862500578 w 197"/>
              <a:gd name="T93" fmla="*/ 1764691490 h 196"/>
              <a:gd name="T94" fmla="*/ 1787572093 w 197"/>
              <a:gd name="T95" fmla="*/ 1764691490 h 196"/>
              <a:gd name="T96" fmla="*/ 1391522932 w 197"/>
              <a:gd name="T97" fmla="*/ 1377318667 h 196"/>
              <a:gd name="T98" fmla="*/ 1391522932 w 197"/>
              <a:gd name="T99" fmla="*/ 1301996629 h 196"/>
              <a:gd name="T100" fmla="*/ 1466451417 w 197"/>
              <a:gd name="T101" fmla="*/ 1301996629 h 196"/>
              <a:gd name="T102" fmla="*/ 1862500578 w 197"/>
              <a:gd name="T103" fmla="*/ 1689369452 h 196"/>
              <a:gd name="T104" fmla="*/ 1862500578 w 197"/>
              <a:gd name="T105" fmla="*/ 1764691490 h 19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7"/>
              <a:gd name="T160" fmla="*/ 0 h 196"/>
              <a:gd name="T161" fmla="*/ 197 w 197"/>
              <a:gd name="T162" fmla="*/ 196 h 19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7" h="196">
                <a:moveTo>
                  <a:pt x="128" y="100"/>
                </a:moveTo>
                <a:cubicBezTo>
                  <a:pt x="134" y="103"/>
                  <a:pt x="140" y="104"/>
                  <a:pt x="147" y="104"/>
                </a:cubicBezTo>
                <a:cubicBezTo>
                  <a:pt x="175" y="104"/>
                  <a:pt x="197" y="82"/>
                  <a:pt x="197" y="54"/>
                </a:cubicBezTo>
                <a:cubicBezTo>
                  <a:pt x="197" y="51"/>
                  <a:pt x="197" y="48"/>
                  <a:pt x="196" y="45"/>
                </a:cubicBezTo>
                <a:cubicBezTo>
                  <a:pt x="161" y="83"/>
                  <a:pt x="161" y="83"/>
                  <a:pt x="161" y="83"/>
                </a:cubicBezTo>
                <a:cubicBezTo>
                  <a:pt x="127" y="77"/>
                  <a:pt x="127" y="77"/>
                  <a:pt x="127" y="77"/>
                </a:cubicBezTo>
                <a:cubicBezTo>
                  <a:pt x="115" y="45"/>
                  <a:pt x="115" y="45"/>
                  <a:pt x="115" y="45"/>
                </a:cubicBezTo>
                <a:cubicBezTo>
                  <a:pt x="154" y="4"/>
                  <a:pt x="154" y="4"/>
                  <a:pt x="154" y="4"/>
                </a:cubicBezTo>
                <a:cubicBezTo>
                  <a:pt x="152" y="3"/>
                  <a:pt x="149" y="3"/>
                  <a:pt x="147" y="3"/>
                </a:cubicBezTo>
                <a:cubicBezTo>
                  <a:pt x="119" y="3"/>
                  <a:pt x="96" y="26"/>
                  <a:pt x="96" y="54"/>
                </a:cubicBezTo>
                <a:cubicBezTo>
                  <a:pt x="96" y="61"/>
                  <a:pt x="98" y="68"/>
                  <a:pt x="101" y="74"/>
                </a:cubicBezTo>
                <a:cubicBezTo>
                  <a:pt x="85" y="101"/>
                  <a:pt x="62" y="124"/>
                  <a:pt x="53" y="133"/>
                </a:cubicBezTo>
                <a:cubicBezTo>
                  <a:pt x="50" y="132"/>
                  <a:pt x="47" y="131"/>
                  <a:pt x="44" y="131"/>
                </a:cubicBezTo>
                <a:cubicBezTo>
                  <a:pt x="26" y="131"/>
                  <a:pt x="12" y="145"/>
                  <a:pt x="12" y="162"/>
                </a:cubicBezTo>
                <a:cubicBezTo>
                  <a:pt x="12" y="180"/>
                  <a:pt x="26" y="194"/>
                  <a:pt x="44" y="194"/>
                </a:cubicBezTo>
                <a:cubicBezTo>
                  <a:pt x="61" y="194"/>
                  <a:pt x="75" y="180"/>
                  <a:pt x="75" y="162"/>
                </a:cubicBezTo>
                <a:cubicBezTo>
                  <a:pt x="75" y="158"/>
                  <a:pt x="74" y="154"/>
                  <a:pt x="72" y="151"/>
                </a:cubicBezTo>
                <a:cubicBezTo>
                  <a:pt x="79" y="141"/>
                  <a:pt x="98" y="119"/>
                  <a:pt x="128" y="100"/>
                </a:cubicBezTo>
                <a:close/>
                <a:moveTo>
                  <a:pt x="44" y="179"/>
                </a:moveTo>
                <a:cubicBezTo>
                  <a:pt x="34" y="179"/>
                  <a:pt x="27" y="172"/>
                  <a:pt x="27" y="162"/>
                </a:cubicBezTo>
                <a:cubicBezTo>
                  <a:pt x="27" y="153"/>
                  <a:pt x="34" y="146"/>
                  <a:pt x="44" y="146"/>
                </a:cubicBezTo>
                <a:cubicBezTo>
                  <a:pt x="53" y="146"/>
                  <a:pt x="60" y="153"/>
                  <a:pt x="60" y="162"/>
                </a:cubicBezTo>
                <a:cubicBezTo>
                  <a:pt x="60" y="172"/>
                  <a:pt x="53" y="179"/>
                  <a:pt x="44" y="179"/>
                </a:cubicBezTo>
                <a:close/>
                <a:moveTo>
                  <a:pt x="47" y="61"/>
                </a:moveTo>
                <a:cubicBezTo>
                  <a:pt x="76" y="92"/>
                  <a:pt x="76" y="92"/>
                  <a:pt x="76" y="92"/>
                </a:cubicBezTo>
                <a:cubicBezTo>
                  <a:pt x="90" y="77"/>
                  <a:pt x="90" y="77"/>
                  <a:pt x="90" y="77"/>
                </a:cubicBezTo>
                <a:cubicBezTo>
                  <a:pt x="61" y="47"/>
                  <a:pt x="61" y="47"/>
                  <a:pt x="61" y="47"/>
                </a:cubicBezTo>
                <a:cubicBezTo>
                  <a:pt x="68" y="40"/>
                  <a:pt x="68" y="40"/>
                  <a:pt x="68" y="40"/>
                </a:cubicBezTo>
                <a:cubicBezTo>
                  <a:pt x="28" y="0"/>
                  <a:pt x="28" y="0"/>
                  <a:pt x="28" y="0"/>
                </a:cubicBezTo>
                <a:cubicBezTo>
                  <a:pt x="0" y="29"/>
                  <a:pt x="0" y="29"/>
                  <a:pt x="0" y="29"/>
                </a:cubicBezTo>
                <a:cubicBezTo>
                  <a:pt x="39" y="68"/>
                  <a:pt x="39" y="68"/>
                  <a:pt x="39" y="68"/>
                </a:cubicBezTo>
                <a:lnTo>
                  <a:pt x="47" y="61"/>
                </a:lnTo>
                <a:close/>
                <a:moveTo>
                  <a:pt x="138" y="107"/>
                </a:moveTo>
                <a:cubicBezTo>
                  <a:pt x="138" y="107"/>
                  <a:pt x="114" y="114"/>
                  <a:pt x="97" y="143"/>
                </a:cubicBezTo>
                <a:cubicBezTo>
                  <a:pt x="97" y="141"/>
                  <a:pt x="142" y="188"/>
                  <a:pt x="142" y="188"/>
                </a:cubicBezTo>
                <a:cubicBezTo>
                  <a:pt x="150" y="196"/>
                  <a:pt x="163" y="196"/>
                  <a:pt x="170" y="188"/>
                </a:cubicBezTo>
                <a:cubicBezTo>
                  <a:pt x="182" y="177"/>
                  <a:pt x="182" y="177"/>
                  <a:pt x="182" y="177"/>
                </a:cubicBezTo>
                <a:cubicBezTo>
                  <a:pt x="189" y="169"/>
                  <a:pt x="189" y="156"/>
                  <a:pt x="182" y="149"/>
                </a:cubicBezTo>
                <a:lnTo>
                  <a:pt x="138" y="107"/>
                </a:lnTo>
                <a:close/>
                <a:moveTo>
                  <a:pt x="158" y="180"/>
                </a:moveTo>
                <a:cubicBezTo>
                  <a:pt x="156" y="182"/>
                  <a:pt x="153" y="182"/>
                  <a:pt x="151" y="180"/>
                </a:cubicBezTo>
                <a:cubicBezTo>
                  <a:pt x="114" y="144"/>
                  <a:pt x="114" y="144"/>
                  <a:pt x="114" y="144"/>
                </a:cubicBezTo>
                <a:cubicBezTo>
                  <a:pt x="112" y="142"/>
                  <a:pt x="112" y="139"/>
                  <a:pt x="114" y="137"/>
                </a:cubicBezTo>
                <a:cubicBezTo>
                  <a:pt x="116" y="135"/>
                  <a:pt x="120" y="135"/>
                  <a:pt x="121" y="137"/>
                </a:cubicBezTo>
                <a:cubicBezTo>
                  <a:pt x="158" y="173"/>
                  <a:pt x="158" y="173"/>
                  <a:pt x="158" y="173"/>
                </a:cubicBezTo>
                <a:cubicBezTo>
                  <a:pt x="160" y="175"/>
                  <a:pt x="160" y="178"/>
                  <a:pt x="158" y="180"/>
                </a:cubicBezTo>
                <a:close/>
                <a:moveTo>
                  <a:pt x="174" y="164"/>
                </a:moveTo>
                <a:cubicBezTo>
                  <a:pt x="172" y="166"/>
                  <a:pt x="169" y="166"/>
                  <a:pt x="167" y="164"/>
                </a:cubicBezTo>
                <a:cubicBezTo>
                  <a:pt x="130" y="128"/>
                  <a:pt x="130" y="128"/>
                  <a:pt x="130" y="128"/>
                </a:cubicBezTo>
                <a:cubicBezTo>
                  <a:pt x="128" y="126"/>
                  <a:pt x="128" y="123"/>
                  <a:pt x="130" y="121"/>
                </a:cubicBezTo>
                <a:cubicBezTo>
                  <a:pt x="132" y="119"/>
                  <a:pt x="136" y="119"/>
                  <a:pt x="137" y="121"/>
                </a:cubicBezTo>
                <a:cubicBezTo>
                  <a:pt x="174" y="157"/>
                  <a:pt x="174" y="157"/>
                  <a:pt x="174" y="157"/>
                </a:cubicBezTo>
                <a:cubicBezTo>
                  <a:pt x="176" y="159"/>
                  <a:pt x="176" y="162"/>
                  <a:pt x="174" y="164"/>
                </a:cubicBezTo>
                <a:close/>
              </a:path>
            </a:pathLst>
          </a:custGeom>
          <a:solidFill>
            <a:srgbClr val="42717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3" name="Freeform 5"/>
          <p:cNvSpPr>
            <a:spLocks noEditPoints="1" noChangeArrowheads="1"/>
          </p:cNvSpPr>
          <p:nvPr/>
        </p:nvSpPr>
        <p:spPr bwMode="auto">
          <a:xfrm>
            <a:off x="6530975" y="1600200"/>
            <a:ext cx="504825" cy="533400"/>
          </a:xfrm>
          <a:custGeom>
            <a:avLst/>
            <a:gdLst>
              <a:gd name="T0" fmla="*/ 1236858552 w 203"/>
              <a:gd name="T1" fmla="*/ 13672297 h 204"/>
              <a:gd name="T2" fmla="*/ 989486842 w 203"/>
              <a:gd name="T3" fmla="*/ 170918094 h 204"/>
              <a:gd name="T4" fmla="*/ 612243305 w 203"/>
              <a:gd name="T5" fmla="*/ 512751668 h 204"/>
              <a:gd name="T6" fmla="*/ 519479846 w 203"/>
              <a:gd name="T7" fmla="*/ 546933718 h 204"/>
              <a:gd name="T8" fmla="*/ 470006996 w 203"/>
              <a:gd name="T9" fmla="*/ 649485097 h 204"/>
              <a:gd name="T10" fmla="*/ 420531659 w 203"/>
              <a:gd name="T11" fmla="*/ 697342059 h 204"/>
              <a:gd name="T12" fmla="*/ 618428033 w 203"/>
              <a:gd name="T13" fmla="*/ 916117115 h 204"/>
              <a:gd name="T14" fmla="*/ 661718642 w 203"/>
              <a:gd name="T15" fmla="*/ 854585241 h 204"/>
              <a:gd name="T16" fmla="*/ 754482100 w 203"/>
              <a:gd name="T17" fmla="*/ 806728279 h 204"/>
              <a:gd name="T18" fmla="*/ 773036284 w 203"/>
              <a:gd name="T19" fmla="*/ 711014356 h 204"/>
              <a:gd name="T20" fmla="*/ 1069880845 w 203"/>
              <a:gd name="T21" fmla="*/ 321323821 h 204"/>
              <a:gd name="T22" fmla="*/ 1236858552 w 203"/>
              <a:gd name="T23" fmla="*/ 13672297 h 204"/>
              <a:gd name="T24" fmla="*/ 204081102 w 203"/>
              <a:gd name="T25" fmla="*/ 963974076 h 204"/>
              <a:gd name="T26" fmla="*/ 0 w 203"/>
              <a:gd name="T27" fmla="*/ 1141727012 h 204"/>
              <a:gd name="T28" fmla="*/ 587506880 w 203"/>
              <a:gd name="T29" fmla="*/ 950299165 h 204"/>
              <a:gd name="T30" fmla="*/ 401977475 w 203"/>
              <a:gd name="T31" fmla="*/ 745199021 h 204"/>
              <a:gd name="T32" fmla="*/ 204081102 w 203"/>
              <a:gd name="T33" fmla="*/ 963974076 h 20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3"/>
              <a:gd name="T52" fmla="*/ 0 h 204"/>
              <a:gd name="T53" fmla="*/ 203 w 203"/>
              <a:gd name="T54" fmla="*/ 204 h 20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3" h="204">
                <a:moveTo>
                  <a:pt x="200" y="2"/>
                </a:moveTo>
                <a:cubicBezTo>
                  <a:pt x="200" y="2"/>
                  <a:pt x="195" y="0"/>
                  <a:pt x="160" y="25"/>
                </a:cubicBezTo>
                <a:cubicBezTo>
                  <a:pt x="160" y="25"/>
                  <a:pt x="124" y="54"/>
                  <a:pt x="99" y="75"/>
                </a:cubicBezTo>
                <a:cubicBezTo>
                  <a:pt x="89" y="72"/>
                  <a:pt x="84" y="80"/>
                  <a:pt x="84" y="80"/>
                </a:cubicBezTo>
                <a:cubicBezTo>
                  <a:pt x="74" y="88"/>
                  <a:pt x="78" y="94"/>
                  <a:pt x="76" y="95"/>
                </a:cubicBezTo>
                <a:cubicBezTo>
                  <a:pt x="71" y="99"/>
                  <a:pt x="68" y="102"/>
                  <a:pt x="68" y="102"/>
                </a:cubicBezTo>
                <a:cubicBezTo>
                  <a:pt x="100" y="134"/>
                  <a:pt x="100" y="134"/>
                  <a:pt x="100" y="134"/>
                </a:cubicBezTo>
                <a:cubicBezTo>
                  <a:pt x="100" y="134"/>
                  <a:pt x="102" y="132"/>
                  <a:pt x="107" y="125"/>
                </a:cubicBezTo>
                <a:cubicBezTo>
                  <a:pt x="115" y="125"/>
                  <a:pt x="122" y="118"/>
                  <a:pt x="122" y="118"/>
                </a:cubicBezTo>
                <a:cubicBezTo>
                  <a:pt x="122" y="118"/>
                  <a:pt x="128" y="107"/>
                  <a:pt x="125" y="104"/>
                </a:cubicBezTo>
                <a:cubicBezTo>
                  <a:pt x="146" y="79"/>
                  <a:pt x="173" y="47"/>
                  <a:pt x="173" y="47"/>
                </a:cubicBezTo>
                <a:cubicBezTo>
                  <a:pt x="184" y="33"/>
                  <a:pt x="203" y="2"/>
                  <a:pt x="200" y="2"/>
                </a:cubicBezTo>
                <a:close/>
                <a:moveTo>
                  <a:pt x="33" y="141"/>
                </a:moveTo>
                <a:cubicBezTo>
                  <a:pt x="33" y="171"/>
                  <a:pt x="0" y="167"/>
                  <a:pt x="0" y="167"/>
                </a:cubicBezTo>
                <a:cubicBezTo>
                  <a:pt x="0" y="167"/>
                  <a:pt x="67" y="204"/>
                  <a:pt x="95" y="139"/>
                </a:cubicBezTo>
                <a:cubicBezTo>
                  <a:pt x="65" y="109"/>
                  <a:pt x="65" y="109"/>
                  <a:pt x="65" y="109"/>
                </a:cubicBezTo>
                <a:cubicBezTo>
                  <a:pt x="65" y="109"/>
                  <a:pt x="33" y="111"/>
                  <a:pt x="33" y="141"/>
                </a:cubicBezTo>
                <a:close/>
              </a:path>
            </a:pathLst>
          </a:custGeom>
          <a:solidFill>
            <a:srgbClr val="427172"/>
          </a:solidFill>
          <a:ln w="9525" cmpd="sng">
            <a:solidFill>
              <a:srgbClr val="F5F6F8"/>
            </a:solidFill>
            <a:bevel/>
            <a:headEnd/>
            <a:tailEnd/>
          </a:ln>
        </p:spPr>
        <p:txBody>
          <a:bodyPr/>
          <a:lstStyle/>
          <a:p>
            <a:endParaRPr lang="zh-CN" altLang="en-US"/>
          </a:p>
        </p:txBody>
      </p:sp>
      <p:sp>
        <p:nvSpPr>
          <p:cNvPr id="5144" name="Freeform 9"/>
          <p:cNvSpPr>
            <a:spLocks noEditPoints="1" noChangeArrowheads="1"/>
          </p:cNvSpPr>
          <p:nvPr/>
        </p:nvSpPr>
        <p:spPr bwMode="auto">
          <a:xfrm>
            <a:off x="7092950" y="3825875"/>
            <a:ext cx="1270000" cy="1276350"/>
          </a:xfrm>
          <a:custGeom>
            <a:avLst/>
            <a:gdLst>
              <a:gd name="T0" fmla="*/ 2147483647 w 199"/>
              <a:gd name="T1" fmla="*/ 2147483647 h 200"/>
              <a:gd name="T2" fmla="*/ 2147483647 w 199"/>
              <a:gd name="T3" fmla="*/ 2147483647 h 200"/>
              <a:gd name="T4" fmla="*/ 2147483647 w 199"/>
              <a:gd name="T5" fmla="*/ 2147483647 h 200"/>
              <a:gd name="T6" fmla="*/ 2147483647 w 199"/>
              <a:gd name="T7" fmla="*/ 2117790119 h 200"/>
              <a:gd name="T8" fmla="*/ 2147483647 w 199"/>
              <a:gd name="T9" fmla="*/ 1343983787 h 200"/>
              <a:gd name="T10" fmla="*/ 2147483647 w 199"/>
              <a:gd name="T11" fmla="*/ 977441594 h 200"/>
              <a:gd name="T12" fmla="*/ 2147483647 w 199"/>
              <a:gd name="T13" fmla="*/ 977441594 h 200"/>
              <a:gd name="T14" fmla="*/ 2147483647 w 199"/>
              <a:gd name="T15" fmla="*/ 1466162390 h 200"/>
              <a:gd name="T16" fmla="*/ 2147483647 w 199"/>
              <a:gd name="T17" fmla="*/ 1221805183 h 200"/>
              <a:gd name="T18" fmla="*/ 2147483647 w 199"/>
              <a:gd name="T19" fmla="*/ 529449125 h 200"/>
              <a:gd name="T20" fmla="*/ 2147483647 w 199"/>
              <a:gd name="T21" fmla="*/ 0 h 200"/>
              <a:gd name="T22" fmla="*/ 2147483647 w 199"/>
              <a:gd name="T23" fmla="*/ 0 h 200"/>
              <a:gd name="T24" fmla="*/ 2147483647 w 199"/>
              <a:gd name="T25" fmla="*/ 529449125 h 200"/>
              <a:gd name="T26" fmla="*/ 2147483647 w 199"/>
              <a:gd name="T27" fmla="*/ 1221805183 h 200"/>
              <a:gd name="T28" fmla="*/ 2147483647 w 199"/>
              <a:gd name="T29" fmla="*/ 1466162390 h 200"/>
              <a:gd name="T30" fmla="*/ 2117894121 w 199"/>
              <a:gd name="T31" fmla="*/ 977441594 h 200"/>
              <a:gd name="T32" fmla="*/ 1344049296 w 199"/>
              <a:gd name="T33" fmla="*/ 977441594 h 200"/>
              <a:gd name="T34" fmla="*/ 977491558 w 199"/>
              <a:gd name="T35" fmla="*/ 1343983787 h 200"/>
              <a:gd name="T36" fmla="*/ 977491558 w 199"/>
              <a:gd name="T37" fmla="*/ 2117790119 h 200"/>
              <a:gd name="T38" fmla="*/ 1466237337 w 199"/>
              <a:gd name="T39" fmla="*/ 2147483647 h 200"/>
              <a:gd name="T40" fmla="*/ 1181131910 w 199"/>
              <a:gd name="T41" fmla="*/ 2147483647 h 200"/>
              <a:gd name="T42" fmla="*/ 529475126 w 199"/>
              <a:gd name="T43" fmla="*/ 2147483647 h 200"/>
              <a:gd name="T44" fmla="*/ 0 w 199"/>
              <a:gd name="T45" fmla="*/ 2147483647 h 200"/>
              <a:gd name="T46" fmla="*/ 0 w 199"/>
              <a:gd name="T47" fmla="*/ 2147483647 h 200"/>
              <a:gd name="T48" fmla="*/ 529475126 w 199"/>
              <a:gd name="T49" fmla="*/ 2147483647 h 200"/>
              <a:gd name="T50" fmla="*/ 1181131910 w 199"/>
              <a:gd name="T51" fmla="*/ 2147483647 h 200"/>
              <a:gd name="T52" fmla="*/ 1425507990 w 199"/>
              <a:gd name="T53" fmla="*/ 2147483647 h 200"/>
              <a:gd name="T54" fmla="*/ 977491558 w 199"/>
              <a:gd name="T55" fmla="*/ 2147483647 h 200"/>
              <a:gd name="T56" fmla="*/ 977491558 w 199"/>
              <a:gd name="T57" fmla="*/ 2147483647 h 200"/>
              <a:gd name="T58" fmla="*/ 1344049296 w 199"/>
              <a:gd name="T59" fmla="*/ 2147483647 h 200"/>
              <a:gd name="T60" fmla="*/ 2117894121 w 199"/>
              <a:gd name="T61" fmla="*/ 2147483647 h 200"/>
              <a:gd name="T62" fmla="*/ 2147483647 w 199"/>
              <a:gd name="T63" fmla="*/ 2147483647 h 200"/>
              <a:gd name="T64" fmla="*/ 2147483647 w 199"/>
              <a:gd name="T65" fmla="*/ 2147483647 h 200"/>
              <a:gd name="T66" fmla="*/ 2147483647 w 199"/>
              <a:gd name="T67" fmla="*/ 2147483647 h 200"/>
              <a:gd name="T68" fmla="*/ 2147483647 w 199"/>
              <a:gd name="T69" fmla="*/ 2147483647 h 200"/>
              <a:gd name="T70" fmla="*/ 2147483647 w 199"/>
              <a:gd name="T71" fmla="*/ 2147483647 h 200"/>
              <a:gd name="T72" fmla="*/ 2147483647 w 199"/>
              <a:gd name="T73" fmla="*/ 2147483647 h 200"/>
              <a:gd name="T74" fmla="*/ 2147483647 w 199"/>
              <a:gd name="T75" fmla="*/ 2147483647 h 200"/>
              <a:gd name="T76" fmla="*/ 2147483647 w 199"/>
              <a:gd name="T77" fmla="*/ 2147483647 h 200"/>
              <a:gd name="T78" fmla="*/ 2147483647 w 199"/>
              <a:gd name="T79" fmla="*/ 2147483647 h 200"/>
              <a:gd name="T80" fmla="*/ 2147483647 w 199"/>
              <a:gd name="T81" fmla="*/ 2147483647 h 200"/>
              <a:gd name="T82" fmla="*/ 2147483647 w 199"/>
              <a:gd name="T83" fmla="*/ 2147483647 h 200"/>
              <a:gd name="T84" fmla="*/ 2147483647 w 199"/>
              <a:gd name="T85" fmla="*/ 2147483647 h 200"/>
              <a:gd name="T86" fmla="*/ 2147483647 w 199"/>
              <a:gd name="T87" fmla="*/ 2147483647 h 200"/>
              <a:gd name="T88" fmla="*/ 2147483647 w 199"/>
              <a:gd name="T89" fmla="*/ 2147483647 h 200"/>
              <a:gd name="T90" fmla="*/ 2147483647 w 199"/>
              <a:gd name="T91" fmla="*/ 2147483647 h 200"/>
              <a:gd name="T92" fmla="*/ 2147483647 w 199"/>
              <a:gd name="T93" fmla="*/ 2147483647 h 200"/>
              <a:gd name="T94" fmla="*/ 2147483647 w 199"/>
              <a:gd name="T95" fmla="*/ 2147483647 h 200"/>
              <a:gd name="T96" fmla="*/ 2147483647 w 199"/>
              <a:gd name="T97" fmla="*/ 2147483647 h 200"/>
              <a:gd name="T98" fmla="*/ 2147483647 w 199"/>
              <a:gd name="T99" fmla="*/ 2147483647 h 200"/>
              <a:gd name="T100" fmla="*/ 2147483647 w 199"/>
              <a:gd name="T101" fmla="*/ 2147483647 h 200"/>
              <a:gd name="T102" fmla="*/ 2147483647 w 199"/>
              <a:gd name="T103" fmla="*/ 2147483647 h 200"/>
              <a:gd name="T104" fmla="*/ 2147483647 w 199"/>
              <a:gd name="T105" fmla="*/ 2147483647 h 200"/>
              <a:gd name="T106" fmla="*/ 2147483647 w 199"/>
              <a:gd name="T107" fmla="*/ 2147483647 h 200"/>
              <a:gd name="T108" fmla="*/ 2147483647 w 199"/>
              <a:gd name="T109" fmla="*/ 2147483647 h 200"/>
              <a:gd name="T110" fmla="*/ 2147483647 w 199"/>
              <a:gd name="T111" fmla="*/ 2147483647 h 200"/>
              <a:gd name="T112" fmla="*/ 2147483647 w 199"/>
              <a:gd name="T113" fmla="*/ 2147483647 h 200"/>
              <a:gd name="T114" fmla="*/ 2147483647 w 199"/>
              <a:gd name="T115" fmla="*/ 2147483647 h 200"/>
              <a:gd name="T116" fmla="*/ 2147483647 w 199"/>
              <a:gd name="T117" fmla="*/ 2147483647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9"/>
              <a:gd name="T178" fmla="*/ 0 h 200"/>
              <a:gd name="T179" fmla="*/ 199 w 199"/>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rgbClr val="427172"/>
          </a:solidFill>
          <a:ln w="9525" cmpd="sng">
            <a:solidFill>
              <a:srgbClr val="F5F6F8"/>
            </a:solidFill>
            <a:bevel/>
            <a:headEnd/>
            <a:tailEnd/>
          </a:ln>
        </p:spPr>
        <p:txBody>
          <a:bodyPr/>
          <a:lstStyle/>
          <a:p>
            <a:endParaRPr lang="zh-CN" altLang="en-US"/>
          </a:p>
        </p:txBody>
      </p:sp>
      <p:sp>
        <p:nvSpPr>
          <p:cNvPr id="8232" name="Freeform 13"/>
          <p:cNvSpPr>
            <a:spLocks noEditPoints="1" noChangeArrowheads="1"/>
          </p:cNvSpPr>
          <p:nvPr/>
        </p:nvSpPr>
        <p:spPr bwMode="auto">
          <a:xfrm>
            <a:off x="1258888" y="2368550"/>
            <a:ext cx="446087" cy="466725"/>
          </a:xfrm>
          <a:custGeom>
            <a:avLst/>
            <a:gdLst>
              <a:gd name="T0" fmla="*/ 656320783 w 197"/>
              <a:gd name="T1" fmla="*/ 567035156 h 196"/>
              <a:gd name="T2" fmla="*/ 753744373 w 197"/>
              <a:gd name="T3" fmla="*/ 589716563 h 196"/>
              <a:gd name="T4" fmla="*/ 1010119856 w 197"/>
              <a:gd name="T5" fmla="*/ 306200175 h 196"/>
              <a:gd name="T6" fmla="*/ 1004993252 w 197"/>
              <a:gd name="T7" fmla="*/ 255165225 h 196"/>
              <a:gd name="T8" fmla="*/ 825530414 w 197"/>
              <a:gd name="T9" fmla="*/ 470639775 h 196"/>
              <a:gd name="T10" fmla="*/ 651194180 w 197"/>
              <a:gd name="T11" fmla="*/ 436616475 h 196"/>
              <a:gd name="T12" fmla="*/ 589663611 w 197"/>
              <a:gd name="T13" fmla="*/ 255165225 h 196"/>
              <a:gd name="T14" fmla="*/ 789637393 w 197"/>
              <a:gd name="T15" fmla="*/ 22681406 h 196"/>
              <a:gd name="T16" fmla="*/ 753744373 w 197"/>
              <a:gd name="T17" fmla="*/ 17011650 h 196"/>
              <a:gd name="T18" fmla="*/ 492240021 w 197"/>
              <a:gd name="T19" fmla="*/ 306200175 h 196"/>
              <a:gd name="T20" fmla="*/ 517879834 w 197"/>
              <a:gd name="T21" fmla="*/ 419607206 h 196"/>
              <a:gd name="T22" fmla="*/ 271757559 w 197"/>
              <a:gd name="T23" fmla="*/ 754156163 h 196"/>
              <a:gd name="T24" fmla="*/ 225611331 w 197"/>
              <a:gd name="T25" fmla="*/ 742816650 h 196"/>
              <a:gd name="T26" fmla="*/ 61530569 w 197"/>
              <a:gd name="T27" fmla="*/ 918598144 h 196"/>
              <a:gd name="T28" fmla="*/ 225611331 w 197"/>
              <a:gd name="T29" fmla="*/ 1100049394 h 196"/>
              <a:gd name="T30" fmla="*/ 384563224 w 197"/>
              <a:gd name="T31" fmla="*/ 918598144 h 196"/>
              <a:gd name="T32" fmla="*/ 369181148 w 197"/>
              <a:gd name="T33" fmla="*/ 856223681 h 196"/>
              <a:gd name="T34" fmla="*/ 656320783 w 197"/>
              <a:gd name="T35" fmla="*/ 567035156 h 196"/>
              <a:gd name="T36" fmla="*/ 225611331 w 197"/>
              <a:gd name="T37" fmla="*/ 1014993525 h 196"/>
              <a:gd name="T38" fmla="*/ 138443214 w 197"/>
              <a:gd name="T39" fmla="*/ 918598144 h 196"/>
              <a:gd name="T40" fmla="*/ 225611331 w 197"/>
              <a:gd name="T41" fmla="*/ 827872519 h 196"/>
              <a:gd name="T42" fmla="*/ 307650580 w 197"/>
              <a:gd name="T43" fmla="*/ 918598144 h 196"/>
              <a:gd name="T44" fmla="*/ 225611331 w 197"/>
              <a:gd name="T45" fmla="*/ 1014993525 h 196"/>
              <a:gd name="T46" fmla="*/ 240993407 w 197"/>
              <a:gd name="T47" fmla="*/ 345890850 h 196"/>
              <a:gd name="T48" fmla="*/ 389689828 w 197"/>
              <a:gd name="T49" fmla="*/ 521672344 h 196"/>
              <a:gd name="T50" fmla="*/ 461475869 w 197"/>
              <a:gd name="T51" fmla="*/ 436616475 h 196"/>
              <a:gd name="T52" fmla="*/ 312777183 w 197"/>
              <a:gd name="T53" fmla="*/ 266507119 h 196"/>
              <a:gd name="T54" fmla="*/ 348670204 w 197"/>
              <a:gd name="T55" fmla="*/ 226814063 h 196"/>
              <a:gd name="T56" fmla="*/ 143569818 w 197"/>
              <a:gd name="T57" fmla="*/ 0 h 196"/>
              <a:gd name="T58" fmla="*/ 0 w 197"/>
              <a:gd name="T59" fmla="*/ 164439600 h 196"/>
              <a:gd name="T60" fmla="*/ 199973782 w 197"/>
              <a:gd name="T61" fmla="*/ 385583906 h 196"/>
              <a:gd name="T62" fmla="*/ 240993407 w 197"/>
              <a:gd name="T63" fmla="*/ 345890850 h 196"/>
              <a:gd name="T64" fmla="*/ 707595880 w 197"/>
              <a:gd name="T65" fmla="*/ 606728213 h 196"/>
              <a:gd name="T66" fmla="*/ 497368890 w 197"/>
              <a:gd name="T67" fmla="*/ 810860869 h 196"/>
              <a:gd name="T68" fmla="*/ 728106824 w 197"/>
              <a:gd name="T69" fmla="*/ 1066026094 h 196"/>
              <a:gd name="T70" fmla="*/ 871676642 w 197"/>
              <a:gd name="T71" fmla="*/ 1066026094 h 196"/>
              <a:gd name="T72" fmla="*/ 933207211 w 197"/>
              <a:gd name="T73" fmla="*/ 1003651631 h 196"/>
              <a:gd name="T74" fmla="*/ 933207211 w 197"/>
              <a:gd name="T75" fmla="*/ 844881788 h 196"/>
              <a:gd name="T76" fmla="*/ 707595880 w 197"/>
              <a:gd name="T77" fmla="*/ 606728213 h 196"/>
              <a:gd name="T78" fmla="*/ 810146073 w 197"/>
              <a:gd name="T79" fmla="*/ 1020663281 h 196"/>
              <a:gd name="T80" fmla="*/ 774255317 w 197"/>
              <a:gd name="T81" fmla="*/ 1020663281 h 196"/>
              <a:gd name="T82" fmla="*/ 584537007 w 197"/>
              <a:gd name="T83" fmla="*/ 816530625 h 196"/>
              <a:gd name="T84" fmla="*/ 584537007 w 197"/>
              <a:gd name="T85" fmla="*/ 776837569 h 196"/>
              <a:gd name="T86" fmla="*/ 620430027 w 197"/>
              <a:gd name="T87" fmla="*/ 776837569 h 196"/>
              <a:gd name="T88" fmla="*/ 810146073 w 197"/>
              <a:gd name="T89" fmla="*/ 980970225 h 196"/>
              <a:gd name="T90" fmla="*/ 810146073 w 197"/>
              <a:gd name="T91" fmla="*/ 1020663281 h 196"/>
              <a:gd name="T92" fmla="*/ 892187586 w 197"/>
              <a:gd name="T93" fmla="*/ 929937656 h 196"/>
              <a:gd name="T94" fmla="*/ 856294566 w 197"/>
              <a:gd name="T95" fmla="*/ 929937656 h 196"/>
              <a:gd name="T96" fmla="*/ 666576256 w 197"/>
              <a:gd name="T97" fmla="*/ 725805000 h 196"/>
              <a:gd name="T98" fmla="*/ 666576256 w 197"/>
              <a:gd name="T99" fmla="*/ 686111944 h 196"/>
              <a:gd name="T100" fmla="*/ 702469276 w 197"/>
              <a:gd name="T101" fmla="*/ 686111944 h 196"/>
              <a:gd name="T102" fmla="*/ 892187586 w 197"/>
              <a:gd name="T103" fmla="*/ 890244600 h 196"/>
              <a:gd name="T104" fmla="*/ 892187586 w 197"/>
              <a:gd name="T105" fmla="*/ 929937656 h 19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97"/>
              <a:gd name="T160" fmla="*/ 0 h 196"/>
              <a:gd name="T161" fmla="*/ 197 w 197"/>
              <a:gd name="T162" fmla="*/ 196 h 19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97" h="196">
                <a:moveTo>
                  <a:pt x="128" y="100"/>
                </a:moveTo>
                <a:cubicBezTo>
                  <a:pt x="134" y="103"/>
                  <a:pt x="140" y="104"/>
                  <a:pt x="147" y="104"/>
                </a:cubicBezTo>
                <a:cubicBezTo>
                  <a:pt x="175" y="104"/>
                  <a:pt x="197" y="82"/>
                  <a:pt x="197" y="54"/>
                </a:cubicBezTo>
                <a:cubicBezTo>
                  <a:pt x="197" y="51"/>
                  <a:pt x="197" y="48"/>
                  <a:pt x="196" y="45"/>
                </a:cubicBezTo>
                <a:cubicBezTo>
                  <a:pt x="161" y="83"/>
                  <a:pt x="161" y="83"/>
                  <a:pt x="161" y="83"/>
                </a:cubicBezTo>
                <a:cubicBezTo>
                  <a:pt x="127" y="77"/>
                  <a:pt x="127" y="77"/>
                  <a:pt x="127" y="77"/>
                </a:cubicBezTo>
                <a:cubicBezTo>
                  <a:pt x="115" y="45"/>
                  <a:pt x="115" y="45"/>
                  <a:pt x="115" y="45"/>
                </a:cubicBezTo>
                <a:cubicBezTo>
                  <a:pt x="154" y="4"/>
                  <a:pt x="154" y="4"/>
                  <a:pt x="154" y="4"/>
                </a:cubicBezTo>
                <a:cubicBezTo>
                  <a:pt x="152" y="3"/>
                  <a:pt x="149" y="3"/>
                  <a:pt x="147" y="3"/>
                </a:cubicBezTo>
                <a:cubicBezTo>
                  <a:pt x="119" y="3"/>
                  <a:pt x="96" y="26"/>
                  <a:pt x="96" y="54"/>
                </a:cubicBezTo>
                <a:cubicBezTo>
                  <a:pt x="96" y="61"/>
                  <a:pt x="98" y="68"/>
                  <a:pt x="101" y="74"/>
                </a:cubicBezTo>
                <a:cubicBezTo>
                  <a:pt x="85" y="101"/>
                  <a:pt x="62" y="124"/>
                  <a:pt x="53" y="133"/>
                </a:cubicBezTo>
                <a:cubicBezTo>
                  <a:pt x="50" y="132"/>
                  <a:pt x="47" y="131"/>
                  <a:pt x="44" y="131"/>
                </a:cubicBezTo>
                <a:cubicBezTo>
                  <a:pt x="26" y="131"/>
                  <a:pt x="12" y="145"/>
                  <a:pt x="12" y="162"/>
                </a:cubicBezTo>
                <a:cubicBezTo>
                  <a:pt x="12" y="180"/>
                  <a:pt x="26" y="194"/>
                  <a:pt x="44" y="194"/>
                </a:cubicBezTo>
                <a:cubicBezTo>
                  <a:pt x="61" y="194"/>
                  <a:pt x="75" y="180"/>
                  <a:pt x="75" y="162"/>
                </a:cubicBezTo>
                <a:cubicBezTo>
                  <a:pt x="75" y="158"/>
                  <a:pt x="74" y="154"/>
                  <a:pt x="72" y="151"/>
                </a:cubicBezTo>
                <a:cubicBezTo>
                  <a:pt x="79" y="141"/>
                  <a:pt x="98" y="119"/>
                  <a:pt x="128" y="100"/>
                </a:cubicBezTo>
                <a:close/>
                <a:moveTo>
                  <a:pt x="44" y="179"/>
                </a:moveTo>
                <a:cubicBezTo>
                  <a:pt x="34" y="179"/>
                  <a:pt x="27" y="172"/>
                  <a:pt x="27" y="162"/>
                </a:cubicBezTo>
                <a:cubicBezTo>
                  <a:pt x="27" y="153"/>
                  <a:pt x="34" y="146"/>
                  <a:pt x="44" y="146"/>
                </a:cubicBezTo>
                <a:cubicBezTo>
                  <a:pt x="53" y="146"/>
                  <a:pt x="60" y="153"/>
                  <a:pt x="60" y="162"/>
                </a:cubicBezTo>
                <a:cubicBezTo>
                  <a:pt x="60" y="172"/>
                  <a:pt x="53" y="179"/>
                  <a:pt x="44" y="179"/>
                </a:cubicBezTo>
                <a:close/>
                <a:moveTo>
                  <a:pt x="47" y="61"/>
                </a:moveTo>
                <a:cubicBezTo>
                  <a:pt x="76" y="92"/>
                  <a:pt x="76" y="92"/>
                  <a:pt x="76" y="92"/>
                </a:cubicBezTo>
                <a:cubicBezTo>
                  <a:pt x="90" y="77"/>
                  <a:pt x="90" y="77"/>
                  <a:pt x="90" y="77"/>
                </a:cubicBezTo>
                <a:cubicBezTo>
                  <a:pt x="61" y="47"/>
                  <a:pt x="61" y="47"/>
                  <a:pt x="61" y="47"/>
                </a:cubicBezTo>
                <a:cubicBezTo>
                  <a:pt x="68" y="40"/>
                  <a:pt x="68" y="40"/>
                  <a:pt x="68" y="40"/>
                </a:cubicBezTo>
                <a:cubicBezTo>
                  <a:pt x="28" y="0"/>
                  <a:pt x="28" y="0"/>
                  <a:pt x="28" y="0"/>
                </a:cubicBezTo>
                <a:cubicBezTo>
                  <a:pt x="0" y="29"/>
                  <a:pt x="0" y="29"/>
                  <a:pt x="0" y="29"/>
                </a:cubicBezTo>
                <a:cubicBezTo>
                  <a:pt x="39" y="68"/>
                  <a:pt x="39" y="68"/>
                  <a:pt x="39" y="68"/>
                </a:cubicBezTo>
                <a:lnTo>
                  <a:pt x="47" y="61"/>
                </a:lnTo>
                <a:close/>
                <a:moveTo>
                  <a:pt x="138" y="107"/>
                </a:moveTo>
                <a:cubicBezTo>
                  <a:pt x="138" y="107"/>
                  <a:pt x="114" y="114"/>
                  <a:pt x="97" y="143"/>
                </a:cubicBezTo>
                <a:cubicBezTo>
                  <a:pt x="97" y="141"/>
                  <a:pt x="142" y="188"/>
                  <a:pt x="142" y="188"/>
                </a:cubicBezTo>
                <a:cubicBezTo>
                  <a:pt x="150" y="196"/>
                  <a:pt x="163" y="196"/>
                  <a:pt x="170" y="188"/>
                </a:cubicBezTo>
                <a:cubicBezTo>
                  <a:pt x="182" y="177"/>
                  <a:pt x="182" y="177"/>
                  <a:pt x="182" y="177"/>
                </a:cubicBezTo>
                <a:cubicBezTo>
                  <a:pt x="189" y="169"/>
                  <a:pt x="189" y="156"/>
                  <a:pt x="182" y="149"/>
                </a:cubicBezTo>
                <a:lnTo>
                  <a:pt x="138" y="107"/>
                </a:lnTo>
                <a:close/>
                <a:moveTo>
                  <a:pt x="158" y="180"/>
                </a:moveTo>
                <a:cubicBezTo>
                  <a:pt x="156" y="182"/>
                  <a:pt x="153" y="182"/>
                  <a:pt x="151" y="180"/>
                </a:cubicBezTo>
                <a:cubicBezTo>
                  <a:pt x="114" y="144"/>
                  <a:pt x="114" y="144"/>
                  <a:pt x="114" y="144"/>
                </a:cubicBezTo>
                <a:cubicBezTo>
                  <a:pt x="112" y="142"/>
                  <a:pt x="112" y="139"/>
                  <a:pt x="114" y="137"/>
                </a:cubicBezTo>
                <a:cubicBezTo>
                  <a:pt x="116" y="135"/>
                  <a:pt x="120" y="135"/>
                  <a:pt x="121" y="137"/>
                </a:cubicBezTo>
                <a:cubicBezTo>
                  <a:pt x="158" y="173"/>
                  <a:pt x="158" y="173"/>
                  <a:pt x="158" y="173"/>
                </a:cubicBezTo>
                <a:cubicBezTo>
                  <a:pt x="160" y="175"/>
                  <a:pt x="160" y="178"/>
                  <a:pt x="158" y="180"/>
                </a:cubicBezTo>
                <a:close/>
                <a:moveTo>
                  <a:pt x="174" y="164"/>
                </a:moveTo>
                <a:cubicBezTo>
                  <a:pt x="172" y="166"/>
                  <a:pt x="169" y="166"/>
                  <a:pt x="167" y="164"/>
                </a:cubicBezTo>
                <a:cubicBezTo>
                  <a:pt x="130" y="128"/>
                  <a:pt x="130" y="128"/>
                  <a:pt x="130" y="128"/>
                </a:cubicBezTo>
                <a:cubicBezTo>
                  <a:pt x="128" y="126"/>
                  <a:pt x="128" y="123"/>
                  <a:pt x="130" y="121"/>
                </a:cubicBezTo>
                <a:cubicBezTo>
                  <a:pt x="132" y="119"/>
                  <a:pt x="136" y="119"/>
                  <a:pt x="137" y="121"/>
                </a:cubicBezTo>
                <a:cubicBezTo>
                  <a:pt x="174" y="157"/>
                  <a:pt x="174" y="157"/>
                  <a:pt x="174" y="157"/>
                </a:cubicBezTo>
                <a:cubicBezTo>
                  <a:pt x="176" y="159"/>
                  <a:pt x="176" y="162"/>
                  <a:pt x="174" y="16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33" name="Freeform 5"/>
          <p:cNvSpPr>
            <a:spLocks noEditPoints="1" noChangeArrowheads="1"/>
          </p:cNvSpPr>
          <p:nvPr/>
        </p:nvSpPr>
        <p:spPr bwMode="auto">
          <a:xfrm>
            <a:off x="8328025" y="1171575"/>
            <a:ext cx="503238" cy="533400"/>
          </a:xfrm>
          <a:custGeom>
            <a:avLst/>
            <a:gdLst>
              <a:gd name="T0" fmla="*/ 1229093121 w 203"/>
              <a:gd name="T1" fmla="*/ 13672297 h 204"/>
              <a:gd name="T2" fmla="*/ 983274993 w 203"/>
              <a:gd name="T3" fmla="*/ 170918094 h 204"/>
              <a:gd name="T4" fmla="*/ 608399868 w 203"/>
              <a:gd name="T5" fmla="*/ 512751668 h 204"/>
              <a:gd name="T6" fmla="*/ 516218070 w 203"/>
              <a:gd name="T7" fmla="*/ 546933718 h 204"/>
              <a:gd name="T8" fmla="*/ 467054444 w 203"/>
              <a:gd name="T9" fmla="*/ 649485097 h 204"/>
              <a:gd name="T10" fmla="*/ 417890818 w 203"/>
              <a:gd name="T11" fmla="*/ 697342059 h 204"/>
              <a:gd name="T12" fmla="*/ 614545321 w 203"/>
              <a:gd name="T13" fmla="*/ 916117115 h 204"/>
              <a:gd name="T14" fmla="*/ 657565973 w 203"/>
              <a:gd name="T15" fmla="*/ 854585241 h 204"/>
              <a:gd name="T16" fmla="*/ 749747771 w 203"/>
              <a:gd name="T17" fmla="*/ 806728279 h 204"/>
              <a:gd name="T18" fmla="*/ 768184130 w 203"/>
              <a:gd name="T19" fmla="*/ 711014356 h 204"/>
              <a:gd name="T20" fmla="*/ 1063165885 w 203"/>
              <a:gd name="T21" fmla="*/ 321323821 h 204"/>
              <a:gd name="T22" fmla="*/ 1229093121 w 203"/>
              <a:gd name="T23" fmla="*/ 13672297 h 204"/>
              <a:gd name="T24" fmla="*/ 202799956 w 203"/>
              <a:gd name="T25" fmla="*/ 963974076 h 204"/>
              <a:gd name="T26" fmla="*/ 0 w 203"/>
              <a:gd name="T27" fmla="*/ 1141727012 h 204"/>
              <a:gd name="T28" fmla="*/ 583818055 w 203"/>
              <a:gd name="T29" fmla="*/ 950299165 h 204"/>
              <a:gd name="T30" fmla="*/ 399454459 w 203"/>
              <a:gd name="T31" fmla="*/ 745199021 h 204"/>
              <a:gd name="T32" fmla="*/ 202799956 w 203"/>
              <a:gd name="T33" fmla="*/ 963974076 h 20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3"/>
              <a:gd name="T52" fmla="*/ 0 h 204"/>
              <a:gd name="T53" fmla="*/ 203 w 203"/>
              <a:gd name="T54" fmla="*/ 204 h 20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3" h="204">
                <a:moveTo>
                  <a:pt x="200" y="2"/>
                </a:moveTo>
                <a:cubicBezTo>
                  <a:pt x="200" y="2"/>
                  <a:pt x="195" y="0"/>
                  <a:pt x="160" y="25"/>
                </a:cubicBezTo>
                <a:cubicBezTo>
                  <a:pt x="160" y="25"/>
                  <a:pt x="124" y="54"/>
                  <a:pt x="99" y="75"/>
                </a:cubicBezTo>
                <a:cubicBezTo>
                  <a:pt x="89" y="72"/>
                  <a:pt x="84" y="80"/>
                  <a:pt x="84" y="80"/>
                </a:cubicBezTo>
                <a:cubicBezTo>
                  <a:pt x="74" y="88"/>
                  <a:pt x="78" y="94"/>
                  <a:pt x="76" y="95"/>
                </a:cubicBezTo>
                <a:cubicBezTo>
                  <a:pt x="71" y="99"/>
                  <a:pt x="68" y="102"/>
                  <a:pt x="68" y="102"/>
                </a:cubicBezTo>
                <a:cubicBezTo>
                  <a:pt x="100" y="134"/>
                  <a:pt x="100" y="134"/>
                  <a:pt x="100" y="134"/>
                </a:cubicBezTo>
                <a:cubicBezTo>
                  <a:pt x="100" y="134"/>
                  <a:pt x="102" y="132"/>
                  <a:pt x="107" y="125"/>
                </a:cubicBezTo>
                <a:cubicBezTo>
                  <a:pt x="115" y="125"/>
                  <a:pt x="122" y="118"/>
                  <a:pt x="122" y="118"/>
                </a:cubicBezTo>
                <a:cubicBezTo>
                  <a:pt x="122" y="118"/>
                  <a:pt x="128" y="107"/>
                  <a:pt x="125" y="104"/>
                </a:cubicBezTo>
                <a:cubicBezTo>
                  <a:pt x="146" y="79"/>
                  <a:pt x="173" y="47"/>
                  <a:pt x="173" y="47"/>
                </a:cubicBezTo>
                <a:cubicBezTo>
                  <a:pt x="184" y="33"/>
                  <a:pt x="203" y="2"/>
                  <a:pt x="200" y="2"/>
                </a:cubicBezTo>
                <a:close/>
                <a:moveTo>
                  <a:pt x="33" y="141"/>
                </a:moveTo>
                <a:cubicBezTo>
                  <a:pt x="33" y="171"/>
                  <a:pt x="0" y="167"/>
                  <a:pt x="0" y="167"/>
                </a:cubicBezTo>
                <a:cubicBezTo>
                  <a:pt x="0" y="167"/>
                  <a:pt x="67" y="204"/>
                  <a:pt x="95" y="139"/>
                </a:cubicBezTo>
                <a:cubicBezTo>
                  <a:pt x="65" y="109"/>
                  <a:pt x="65" y="109"/>
                  <a:pt x="65" y="109"/>
                </a:cubicBezTo>
                <a:cubicBezTo>
                  <a:pt x="65" y="109"/>
                  <a:pt x="33" y="111"/>
                  <a:pt x="33" y="14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34" name="Freeform 9"/>
          <p:cNvSpPr>
            <a:spLocks noEditPoints="1" noChangeArrowheads="1"/>
          </p:cNvSpPr>
          <p:nvPr/>
        </p:nvSpPr>
        <p:spPr bwMode="auto">
          <a:xfrm>
            <a:off x="3246438" y="5153025"/>
            <a:ext cx="388937" cy="392113"/>
          </a:xfrm>
          <a:custGeom>
            <a:avLst/>
            <a:gdLst>
              <a:gd name="T0" fmla="*/ 710501903 w 199"/>
              <a:gd name="T1" fmla="*/ 307504817 h 200"/>
              <a:gd name="T2" fmla="*/ 649384069 w 199"/>
              <a:gd name="T3" fmla="*/ 307504817 h 200"/>
              <a:gd name="T4" fmla="*/ 622645139 w 199"/>
              <a:gd name="T5" fmla="*/ 246003854 h 200"/>
              <a:gd name="T6" fmla="*/ 668483026 w 199"/>
              <a:gd name="T7" fmla="*/ 199877641 h 200"/>
              <a:gd name="T8" fmla="*/ 668483026 w 199"/>
              <a:gd name="T9" fmla="*/ 126846595 h 200"/>
              <a:gd name="T10" fmla="*/ 630283158 w 199"/>
              <a:gd name="T11" fmla="*/ 92252426 h 200"/>
              <a:gd name="T12" fmla="*/ 557706341 w 199"/>
              <a:gd name="T13" fmla="*/ 92252426 h 200"/>
              <a:gd name="T14" fmla="*/ 515687464 w 199"/>
              <a:gd name="T15" fmla="*/ 138376678 h 200"/>
              <a:gd name="T16" fmla="*/ 458388640 w 199"/>
              <a:gd name="T17" fmla="*/ 115314552 h 200"/>
              <a:gd name="T18" fmla="*/ 458388640 w 199"/>
              <a:gd name="T19" fmla="*/ 49968920 h 200"/>
              <a:gd name="T20" fmla="*/ 404908825 w 199"/>
              <a:gd name="T21" fmla="*/ 0 h 200"/>
              <a:gd name="T22" fmla="*/ 355251929 w 199"/>
              <a:gd name="T23" fmla="*/ 0 h 200"/>
              <a:gd name="T24" fmla="*/ 305593078 w 199"/>
              <a:gd name="T25" fmla="*/ 49968920 h 200"/>
              <a:gd name="T26" fmla="*/ 305593078 w 199"/>
              <a:gd name="T27" fmla="*/ 115314552 h 200"/>
              <a:gd name="T28" fmla="*/ 244473290 w 199"/>
              <a:gd name="T29" fmla="*/ 138376678 h 200"/>
              <a:gd name="T30" fmla="*/ 198635403 w 199"/>
              <a:gd name="T31" fmla="*/ 92252426 h 200"/>
              <a:gd name="T32" fmla="*/ 126056632 w 199"/>
              <a:gd name="T33" fmla="*/ 92252426 h 200"/>
              <a:gd name="T34" fmla="*/ 91677728 w 199"/>
              <a:gd name="T35" fmla="*/ 126846595 h 200"/>
              <a:gd name="T36" fmla="*/ 91677728 w 199"/>
              <a:gd name="T37" fmla="*/ 199877641 h 200"/>
              <a:gd name="T38" fmla="*/ 137515615 w 199"/>
              <a:gd name="T39" fmla="*/ 246003854 h 200"/>
              <a:gd name="T40" fmla="*/ 110776685 w 199"/>
              <a:gd name="T41" fmla="*/ 307504817 h 200"/>
              <a:gd name="T42" fmla="*/ 49658851 w 199"/>
              <a:gd name="T43" fmla="*/ 307504817 h 200"/>
              <a:gd name="T44" fmla="*/ 0 w 199"/>
              <a:gd name="T45" fmla="*/ 357475698 h 200"/>
              <a:gd name="T46" fmla="*/ 0 w 199"/>
              <a:gd name="T47" fmla="*/ 411287326 h 200"/>
              <a:gd name="T48" fmla="*/ 49658851 w 199"/>
              <a:gd name="T49" fmla="*/ 461258206 h 200"/>
              <a:gd name="T50" fmla="*/ 110776685 w 199"/>
              <a:gd name="T51" fmla="*/ 461258206 h 200"/>
              <a:gd name="T52" fmla="*/ 133696605 w 199"/>
              <a:gd name="T53" fmla="*/ 518914502 h 200"/>
              <a:gd name="T54" fmla="*/ 91677728 w 199"/>
              <a:gd name="T55" fmla="*/ 565040715 h 200"/>
              <a:gd name="T56" fmla="*/ 91677728 w 199"/>
              <a:gd name="T57" fmla="*/ 638073722 h 200"/>
              <a:gd name="T58" fmla="*/ 126056632 w 199"/>
              <a:gd name="T59" fmla="*/ 672667891 h 200"/>
              <a:gd name="T60" fmla="*/ 198635403 w 199"/>
              <a:gd name="T61" fmla="*/ 672667891 h 200"/>
              <a:gd name="T62" fmla="*/ 240654280 w 199"/>
              <a:gd name="T63" fmla="*/ 626541678 h 200"/>
              <a:gd name="T64" fmla="*/ 305593078 w 199"/>
              <a:gd name="T65" fmla="*/ 653448472 h 200"/>
              <a:gd name="T66" fmla="*/ 305593078 w 199"/>
              <a:gd name="T67" fmla="*/ 714949436 h 200"/>
              <a:gd name="T68" fmla="*/ 355251929 w 199"/>
              <a:gd name="T69" fmla="*/ 768763024 h 200"/>
              <a:gd name="T70" fmla="*/ 404908825 w 199"/>
              <a:gd name="T71" fmla="*/ 768763024 h 200"/>
              <a:gd name="T72" fmla="*/ 458388640 w 199"/>
              <a:gd name="T73" fmla="*/ 714949436 h 200"/>
              <a:gd name="T74" fmla="*/ 458388640 w 199"/>
              <a:gd name="T75" fmla="*/ 653448472 h 200"/>
              <a:gd name="T76" fmla="*/ 515687464 w 199"/>
              <a:gd name="T77" fmla="*/ 630386346 h 200"/>
              <a:gd name="T78" fmla="*/ 557706341 w 199"/>
              <a:gd name="T79" fmla="*/ 672667891 h 200"/>
              <a:gd name="T80" fmla="*/ 630283158 w 199"/>
              <a:gd name="T81" fmla="*/ 672667891 h 200"/>
              <a:gd name="T82" fmla="*/ 668483026 w 199"/>
              <a:gd name="T83" fmla="*/ 638073722 h 200"/>
              <a:gd name="T84" fmla="*/ 668483026 w 199"/>
              <a:gd name="T85" fmla="*/ 565040715 h 200"/>
              <a:gd name="T86" fmla="*/ 622645139 w 199"/>
              <a:gd name="T87" fmla="*/ 518914502 h 200"/>
              <a:gd name="T88" fmla="*/ 649384069 w 199"/>
              <a:gd name="T89" fmla="*/ 461258206 h 200"/>
              <a:gd name="T90" fmla="*/ 710501903 w 199"/>
              <a:gd name="T91" fmla="*/ 461258206 h 200"/>
              <a:gd name="T92" fmla="*/ 760160754 w 199"/>
              <a:gd name="T93" fmla="*/ 411287326 h 200"/>
              <a:gd name="T94" fmla="*/ 760160754 w 199"/>
              <a:gd name="T95" fmla="*/ 357475698 h 200"/>
              <a:gd name="T96" fmla="*/ 710501903 w 199"/>
              <a:gd name="T97" fmla="*/ 307504817 h 200"/>
              <a:gd name="T98" fmla="*/ 381990859 w 199"/>
              <a:gd name="T99" fmla="*/ 538133921 h 200"/>
              <a:gd name="T100" fmla="*/ 229193343 w 199"/>
              <a:gd name="T101" fmla="*/ 384382492 h 200"/>
              <a:gd name="T102" fmla="*/ 381990859 w 199"/>
              <a:gd name="T103" fmla="*/ 230629103 h 200"/>
              <a:gd name="T104" fmla="*/ 530967411 w 199"/>
              <a:gd name="T105" fmla="*/ 384382492 h 200"/>
              <a:gd name="T106" fmla="*/ 381990859 w 199"/>
              <a:gd name="T107" fmla="*/ 538133921 h 200"/>
              <a:gd name="T108" fmla="*/ 381990859 w 199"/>
              <a:gd name="T109" fmla="*/ 307504817 h 200"/>
              <a:gd name="T110" fmla="*/ 305593078 w 199"/>
              <a:gd name="T111" fmla="*/ 384382492 h 200"/>
              <a:gd name="T112" fmla="*/ 381990859 w 199"/>
              <a:gd name="T113" fmla="*/ 461258206 h 200"/>
              <a:gd name="T114" fmla="*/ 458388640 w 199"/>
              <a:gd name="T115" fmla="*/ 384382492 h 200"/>
              <a:gd name="T116" fmla="*/ 381990859 w 199"/>
              <a:gd name="T117" fmla="*/ 307504817 h 2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99"/>
              <a:gd name="T178" fmla="*/ 0 h 200"/>
              <a:gd name="T179" fmla="*/ 199 w 199"/>
              <a:gd name="T180" fmla="*/ 200 h 20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99" h="200">
                <a:moveTo>
                  <a:pt x="186" y="80"/>
                </a:moveTo>
                <a:cubicBezTo>
                  <a:pt x="170" y="80"/>
                  <a:pt x="170" y="80"/>
                  <a:pt x="170" y="80"/>
                </a:cubicBezTo>
                <a:cubicBezTo>
                  <a:pt x="168" y="74"/>
                  <a:pt x="166" y="69"/>
                  <a:pt x="163" y="64"/>
                </a:cubicBezTo>
                <a:cubicBezTo>
                  <a:pt x="175" y="52"/>
                  <a:pt x="175" y="52"/>
                  <a:pt x="175" y="52"/>
                </a:cubicBezTo>
                <a:cubicBezTo>
                  <a:pt x="180" y="47"/>
                  <a:pt x="180" y="38"/>
                  <a:pt x="175" y="33"/>
                </a:cubicBezTo>
                <a:cubicBezTo>
                  <a:pt x="165" y="24"/>
                  <a:pt x="165" y="24"/>
                  <a:pt x="165" y="24"/>
                </a:cubicBezTo>
                <a:cubicBezTo>
                  <a:pt x="160" y="19"/>
                  <a:pt x="152" y="19"/>
                  <a:pt x="146" y="24"/>
                </a:cubicBezTo>
                <a:cubicBezTo>
                  <a:pt x="135" y="36"/>
                  <a:pt x="135" y="36"/>
                  <a:pt x="135" y="36"/>
                </a:cubicBezTo>
                <a:cubicBezTo>
                  <a:pt x="130" y="33"/>
                  <a:pt x="125" y="31"/>
                  <a:pt x="120" y="30"/>
                </a:cubicBezTo>
                <a:cubicBezTo>
                  <a:pt x="120" y="13"/>
                  <a:pt x="120" y="13"/>
                  <a:pt x="120" y="13"/>
                </a:cubicBezTo>
                <a:cubicBezTo>
                  <a:pt x="120" y="6"/>
                  <a:pt x="114" y="0"/>
                  <a:pt x="106" y="0"/>
                </a:cubicBezTo>
                <a:cubicBezTo>
                  <a:pt x="93" y="0"/>
                  <a:pt x="93" y="0"/>
                  <a:pt x="93" y="0"/>
                </a:cubicBezTo>
                <a:cubicBezTo>
                  <a:pt x="86" y="0"/>
                  <a:pt x="80" y="6"/>
                  <a:pt x="80" y="13"/>
                </a:cubicBezTo>
                <a:cubicBezTo>
                  <a:pt x="80" y="30"/>
                  <a:pt x="80" y="30"/>
                  <a:pt x="80" y="30"/>
                </a:cubicBezTo>
                <a:cubicBezTo>
                  <a:pt x="74" y="31"/>
                  <a:pt x="69" y="33"/>
                  <a:pt x="64" y="36"/>
                </a:cubicBezTo>
                <a:cubicBezTo>
                  <a:pt x="52" y="24"/>
                  <a:pt x="52" y="24"/>
                  <a:pt x="52" y="24"/>
                </a:cubicBezTo>
                <a:cubicBezTo>
                  <a:pt x="47" y="19"/>
                  <a:pt x="38" y="19"/>
                  <a:pt x="33" y="24"/>
                </a:cubicBezTo>
                <a:cubicBezTo>
                  <a:pt x="24" y="33"/>
                  <a:pt x="24" y="33"/>
                  <a:pt x="24" y="33"/>
                </a:cubicBezTo>
                <a:cubicBezTo>
                  <a:pt x="18" y="38"/>
                  <a:pt x="18" y="47"/>
                  <a:pt x="24" y="52"/>
                </a:cubicBezTo>
                <a:cubicBezTo>
                  <a:pt x="36" y="64"/>
                  <a:pt x="36" y="64"/>
                  <a:pt x="36" y="64"/>
                </a:cubicBezTo>
                <a:cubicBezTo>
                  <a:pt x="33" y="69"/>
                  <a:pt x="31" y="74"/>
                  <a:pt x="29" y="80"/>
                </a:cubicBezTo>
                <a:cubicBezTo>
                  <a:pt x="13" y="80"/>
                  <a:pt x="13" y="80"/>
                  <a:pt x="13" y="80"/>
                </a:cubicBezTo>
                <a:cubicBezTo>
                  <a:pt x="6" y="80"/>
                  <a:pt x="0" y="86"/>
                  <a:pt x="0" y="93"/>
                </a:cubicBezTo>
                <a:cubicBezTo>
                  <a:pt x="0" y="107"/>
                  <a:pt x="0" y="107"/>
                  <a:pt x="0" y="107"/>
                </a:cubicBezTo>
                <a:cubicBezTo>
                  <a:pt x="0" y="114"/>
                  <a:pt x="6" y="120"/>
                  <a:pt x="13" y="120"/>
                </a:cubicBezTo>
                <a:cubicBezTo>
                  <a:pt x="29" y="120"/>
                  <a:pt x="29" y="120"/>
                  <a:pt x="29" y="120"/>
                </a:cubicBezTo>
                <a:cubicBezTo>
                  <a:pt x="31" y="125"/>
                  <a:pt x="33" y="130"/>
                  <a:pt x="35" y="135"/>
                </a:cubicBezTo>
                <a:cubicBezTo>
                  <a:pt x="24" y="147"/>
                  <a:pt x="24" y="147"/>
                  <a:pt x="24" y="147"/>
                </a:cubicBezTo>
                <a:cubicBezTo>
                  <a:pt x="18" y="152"/>
                  <a:pt x="18" y="160"/>
                  <a:pt x="24" y="166"/>
                </a:cubicBezTo>
                <a:cubicBezTo>
                  <a:pt x="33" y="175"/>
                  <a:pt x="33" y="175"/>
                  <a:pt x="33" y="175"/>
                </a:cubicBezTo>
                <a:cubicBezTo>
                  <a:pt x="38" y="180"/>
                  <a:pt x="47" y="180"/>
                  <a:pt x="52" y="175"/>
                </a:cubicBezTo>
                <a:cubicBezTo>
                  <a:pt x="63" y="163"/>
                  <a:pt x="63" y="163"/>
                  <a:pt x="63" y="163"/>
                </a:cubicBezTo>
                <a:cubicBezTo>
                  <a:pt x="69" y="166"/>
                  <a:pt x="74" y="169"/>
                  <a:pt x="80" y="170"/>
                </a:cubicBezTo>
                <a:cubicBezTo>
                  <a:pt x="80" y="186"/>
                  <a:pt x="80" y="186"/>
                  <a:pt x="80" y="186"/>
                </a:cubicBezTo>
                <a:cubicBezTo>
                  <a:pt x="80" y="194"/>
                  <a:pt x="86" y="200"/>
                  <a:pt x="93" y="200"/>
                </a:cubicBezTo>
                <a:cubicBezTo>
                  <a:pt x="106" y="200"/>
                  <a:pt x="106" y="200"/>
                  <a:pt x="106" y="200"/>
                </a:cubicBezTo>
                <a:cubicBezTo>
                  <a:pt x="114" y="200"/>
                  <a:pt x="120" y="194"/>
                  <a:pt x="120" y="186"/>
                </a:cubicBezTo>
                <a:cubicBezTo>
                  <a:pt x="120" y="170"/>
                  <a:pt x="120" y="170"/>
                  <a:pt x="120" y="170"/>
                </a:cubicBezTo>
                <a:cubicBezTo>
                  <a:pt x="125" y="169"/>
                  <a:pt x="130" y="166"/>
                  <a:pt x="135" y="164"/>
                </a:cubicBezTo>
                <a:cubicBezTo>
                  <a:pt x="146" y="175"/>
                  <a:pt x="146" y="175"/>
                  <a:pt x="146" y="175"/>
                </a:cubicBezTo>
                <a:cubicBezTo>
                  <a:pt x="152" y="180"/>
                  <a:pt x="160" y="180"/>
                  <a:pt x="165" y="175"/>
                </a:cubicBezTo>
                <a:cubicBezTo>
                  <a:pt x="175" y="166"/>
                  <a:pt x="175" y="166"/>
                  <a:pt x="175" y="166"/>
                </a:cubicBezTo>
                <a:cubicBezTo>
                  <a:pt x="180" y="160"/>
                  <a:pt x="180" y="152"/>
                  <a:pt x="175" y="147"/>
                </a:cubicBezTo>
                <a:cubicBezTo>
                  <a:pt x="163" y="135"/>
                  <a:pt x="163" y="135"/>
                  <a:pt x="163" y="135"/>
                </a:cubicBezTo>
                <a:cubicBezTo>
                  <a:pt x="166" y="131"/>
                  <a:pt x="168" y="125"/>
                  <a:pt x="170" y="120"/>
                </a:cubicBezTo>
                <a:cubicBezTo>
                  <a:pt x="186" y="120"/>
                  <a:pt x="186" y="120"/>
                  <a:pt x="186" y="120"/>
                </a:cubicBezTo>
                <a:cubicBezTo>
                  <a:pt x="193" y="120"/>
                  <a:pt x="199" y="114"/>
                  <a:pt x="199" y="107"/>
                </a:cubicBezTo>
                <a:cubicBezTo>
                  <a:pt x="199" y="93"/>
                  <a:pt x="199" y="93"/>
                  <a:pt x="199" y="93"/>
                </a:cubicBezTo>
                <a:cubicBezTo>
                  <a:pt x="199" y="86"/>
                  <a:pt x="193" y="80"/>
                  <a:pt x="186" y="80"/>
                </a:cubicBezTo>
                <a:close/>
                <a:moveTo>
                  <a:pt x="100" y="140"/>
                </a:moveTo>
                <a:cubicBezTo>
                  <a:pt x="78" y="140"/>
                  <a:pt x="60" y="122"/>
                  <a:pt x="60" y="100"/>
                </a:cubicBezTo>
                <a:cubicBezTo>
                  <a:pt x="60" y="78"/>
                  <a:pt x="78" y="60"/>
                  <a:pt x="100" y="60"/>
                </a:cubicBezTo>
                <a:cubicBezTo>
                  <a:pt x="122" y="60"/>
                  <a:pt x="139" y="78"/>
                  <a:pt x="139" y="100"/>
                </a:cubicBezTo>
                <a:cubicBezTo>
                  <a:pt x="139" y="122"/>
                  <a:pt x="122" y="140"/>
                  <a:pt x="100" y="140"/>
                </a:cubicBezTo>
                <a:close/>
                <a:moveTo>
                  <a:pt x="100" y="80"/>
                </a:moveTo>
                <a:cubicBezTo>
                  <a:pt x="89" y="80"/>
                  <a:pt x="80" y="89"/>
                  <a:pt x="80" y="100"/>
                </a:cubicBezTo>
                <a:cubicBezTo>
                  <a:pt x="80" y="111"/>
                  <a:pt x="89" y="120"/>
                  <a:pt x="100" y="120"/>
                </a:cubicBezTo>
                <a:cubicBezTo>
                  <a:pt x="111" y="120"/>
                  <a:pt x="120" y="111"/>
                  <a:pt x="120" y="100"/>
                </a:cubicBezTo>
                <a:cubicBezTo>
                  <a:pt x="120" y="89"/>
                  <a:pt x="111" y="80"/>
                  <a:pt x="100" y="8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8" name="灯片编号占位符 8"/>
          <p:cNvSpPr>
            <a:spLocks noChangeArrowheads="1"/>
          </p:cNvSpPr>
          <p:nvPr/>
        </p:nvSpPr>
        <p:spPr bwMode="auto">
          <a:xfrm>
            <a:off x="12387263" y="5805488"/>
            <a:ext cx="43497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Arial" pitchFamily="34" charset="0"/>
              <a:buNone/>
            </a:pPr>
            <a:fld id="{4057C810-5800-408C-9E03-D67C58355B8D}" type="slidenum">
              <a:rPr lang="en-US" altLang="zh-CN">
                <a:solidFill>
                  <a:srgbClr val="000000"/>
                </a:solidFill>
                <a:latin typeface="Calibri" pitchFamily="34" charset="0"/>
                <a:cs typeface="Calibri" pitchFamily="34" charset="0"/>
                <a:sym typeface="Calibri" pitchFamily="34" charset="0"/>
              </a:rPr>
              <a:pPr>
                <a:buFont typeface="Arial" pitchFamily="34" charset="0"/>
                <a:buNone/>
              </a:pPr>
              <a:t>5</a:t>
            </a:fld>
            <a:endParaRPr lang="en-US" altLang="zh-CN">
              <a:latin typeface="Calibri" pitchFamily="34" charset="0"/>
              <a:sym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mph" presetSubtype="0" repeatCount="indefinite" fill="hold" nodeType="withEffect">
                                  <p:stCondLst>
                                    <p:cond delay="0"/>
                                  </p:stCondLst>
                                  <p:childTnLst>
                                    <p:animRot by="21600000">
                                      <p:cBhvr>
                                        <p:cTn id="6" dur="2000" fill="hold"/>
                                        <p:tgtEl>
                                          <p:spTgt spid="8205"/>
                                        </p:tgtEl>
                                        <p:attrNameLst>
                                          <p:attrName>r</p:attrName>
                                        </p:attrNameLst>
                                      </p:cBhvr>
                                    </p:animRot>
                                  </p:childTnLst>
                                </p:cTn>
                              </p:par>
                              <p:par>
                                <p:cTn id="7" presetID="8" presetClass="emph" presetSubtype="0" repeatCount="indefinite" fill="hold" nodeType="withEffect">
                                  <p:stCondLst>
                                    <p:cond delay="0"/>
                                  </p:stCondLst>
                                  <p:childTnLst>
                                    <p:animRot by="21600000">
                                      <p:cBhvr>
                                        <p:cTn id="8" dur="2000" fill="hold"/>
                                        <p:tgtEl>
                                          <p:spTgt spid="8208"/>
                                        </p:tgtEl>
                                        <p:attrNameLst>
                                          <p:attrName>r</p:attrName>
                                        </p:attrNameLst>
                                      </p:cBhvr>
                                    </p:animRot>
                                  </p:childTnLst>
                                </p:cTn>
                              </p:par>
                              <p:par>
                                <p:cTn id="9" presetID="8" presetClass="emph" presetSubtype="0" repeatCount="indefinite" fill="hold" nodeType="withEffect">
                                  <p:stCondLst>
                                    <p:cond delay="0"/>
                                  </p:stCondLst>
                                  <p:childTnLst>
                                    <p:animRot by="-21600000">
                                      <p:cBhvr>
                                        <p:cTn id="10" dur="2000" fill="hold"/>
                                        <p:tgtEl>
                                          <p:spTgt spid="8211"/>
                                        </p:tgtEl>
                                        <p:attrNameLst>
                                          <p:attrName>r</p:attrName>
                                        </p:attrNameLst>
                                      </p:cBhvr>
                                    </p:animRot>
                                  </p:childTnLst>
                                </p:cTn>
                              </p:par>
                              <p:par>
                                <p:cTn id="11" presetID="10" presetClass="entr" presetSubtype="0" fill="hold" nodeType="withEffect">
                                  <p:stCondLst>
                                    <p:cond delay="0"/>
                                  </p:stCondLst>
                                  <p:childTnLst>
                                    <p:set>
                                      <p:cBhvr>
                                        <p:cTn id="12" dur="1" fill="hold">
                                          <p:stCondLst>
                                            <p:cond delay="0"/>
                                          </p:stCondLst>
                                        </p:cTn>
                                        <p:tgtEl>
                                          <p:spTgt spid="8214"/>
                                        </p:tgtEl>
                                        <p:attrNameLst>
                                          <p:attrName>style.visibility</p:attrName>
                                        </p:attrNameLst>
                                      </p:cBhvr>
                                      <p:to>
                                        <p:strVal val="visible"/>
                                      </p:to>
                                    </p:set>
                                    <p:animEffect>
                                      <p:cBhvr>
                                        <p:cTn id="13" dur="500"/>
                                        <p:tgtEl>
                                          <p:spTgt spid="82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226"/>
                                        </p:tgtEl>
                                        <p:attrNameLst>
                                          <p:attrName>style.visibility</p:attrName>
                                        </p:attrNameLst>
                                      </p:cBhvr>
                                      <p:to>
                                        <p:strVal val="visible"/>
                                      </p:to>
                                    </p:set>
                                    <p:animEffect>
                                      <p:cBhvr>
                                        <p:cTn id="16" dur="500"/>
                                        <p:tgtEl>
                                          <p:spTgt spid="822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233"/>
                                        </p:tgtEl>
                                        <p:attrNameLst>
                                          <p:attrName>style.visibility</p:attrName>
                                        </p:attrNameLst>
                                      </p:cBhvr>
                                      <p:to>
                                        <p:strVal val="visible"/>
                                      </p:to>
                                    </p:set>
                                    <p:animEffect>
                                      <p:cBhvr>
                                        <p:cTn id="19" dur="500"/>
                                        <p:tgtEl>
                                          <p:spTgt spid="8233"/>
                                        </p:tgtEl>
                                      </p:cBhvr>
                                    </p:animEffect>
                                  </p:childTnLst>
                                </p:cTn>
                              </p:par>
                              <p:par>
                                <p:cTn id="20" presetID="10" presetClass="entr" presetSubtype="0" fill="hold" nodeType="withEffect">
                                  <p:stCondLst>
                                    <p:cond delay="0"/>
                                  </p:stCondLst>
                                  <p:childTnLst>
                                    <p:set>
                                      <p:cBhvr>
                                        <p:cTn id="21" dur="1" fill="hold">
                                          <p:stCondLst>
                                            <p:cond delay="0"/>
                                          </p:stCondLst>
                                        </p:cTn>
                                        <p:tgtEl>
                                          <p:spTgt spid="8222"/>
                                        </p:tgtEl>
                                        <p:attrNameLst>
                                          <p:attrName>style.visibility</p:attrName>
                                        </p:attrNameLst>
                                      </p:cBhvr>
                                      <p:to>
                                        <p:strVal val="visible"/>
                                      </p:to>
                                    </p:set>
                                    <p:animEffect>
                                      <p:cBhvr>
                                        <p:cTn id="22" dur="500"/>
                                        <p:tgtEl>
                                          <p:spTgt spid="82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228"/>
                                        </p:tgtEl>
                                        <p:attrNameLst>
                                          <p:attrName>style.visibility</p:attrName>
                                        </p:attrNameLst>
                                      </p:cBhvr>
                                      <p:to>
                                        <p:strVal val="visible"/>
                                      </p:to>
                                    </p:set>
                                    <p:animEffect>
                                      <p:cBhvr>
                                        <p:cTn id="25" dur="500"/>
                                        <p:tgtEl>
                                          <p:spTgt spid="82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234"/>
                                        </p:tgtEl>
                                        <p:attrNameLst>
                                          <p:attrName>style.visibility</p:attrName>
                                        </p:attrNameLst>
                                      </p:cBhvr>
                                      <p:to>
                                        <p:strVal val="visible"/>
                                      </p:to>
                                    </p:set>
                                    <p:animEffect>
                                      <p:cBhvr>
                                        <p:cTn id="28" dur="500"/>
                                        <p:tgtEl>
                                          <p:spTgt spid="8234"/>
                                        </p:tgtEl>
                                      </p:cBhvr>
                                    </p:animEffect>
                                  </p:childTnLst>
                                </p:cTn>
                              </p:par>
                              <p:par>
                                <p:cTn id="29" presetID="10" presetClass="entr" presetSubtype="0" fill="hold" nodeType="withEffect">
                                  <p:stCondLst>
                                    <p:cond delay="0"/>
                                  </p:stCondLst>
                                  <p:childTnLst>
                                    <p:set>
                                      <p:cBhvr>
                                        <p:cTn id="30" dur="1" fill="hold">
                                          <p:stCondLst>
                                            <p:cond delay="0"/>
                                          </p:stCondLst>
                                        </p:cTn>
                                        <p:tgtEl>
                                          <p:spTgt spid="8218"/>
                                        </p:tgtEl>
                                        <p:attrNameLst>
                                          <p:attrName>style.visibility</p:attrName>
                                        </p:attrNameLst>
                                      </p:cBhvr>
                                      <p:to>
                                        <p:strVal val="visible"/>
                                      </p:to>
                                    </p:set>
                                    <p:animEffect>
                                      <p:cBhvr>
                                        <p:cTn id="31" dur="500"/>
                                        <p:tgtEl>
                                          <p:spTgt spid="821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227"/>
                                        </p:tgtEl>
                                        <p:attrNameLst>
                                          <p:attrName>style.visibility</p:attrName>
                                        </p:attrNameLst>
                                      </p:cBhvr>
                                      <p:to>
                                        <p:strVal val="visible"/>
                                      </p:to>
                                    </p:set>
                                    <p:animEffect>
                                      <p:cBhvr>
                                        <p:cTn id="34" dur="500"/>
                                        <p:tgtEl>
                                          <p:spTgt spid="822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232"/>
                                        </p:tgtEl>
                                        <p:attrNameLst>
                                          <p:attrName>style.visibility</p:attrName>
                                        </p:attrNameLst>
                                      </p:cBhvr>
                                      <p:to>
                                        <p:strVal val="visible"/>
                                      </p:to>
                                    </p:set>
                                    <p:animEffect>
                                      <p:cBhvr>
                                        <p:cTn id="37" dur="500"/>
                                        <p:tgtEl>
                                          <p:spTgt spid="8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26" grpId="0" bldLvl="0" autoUpdateAnimBg="0"/>
      <p:bldP spid="8227" grpId="0" bldLvl="0" autoUpdateAnimBg="0"/>
      <p:bldP spid="8228" grpId="0" bldLvl="0" autoUpdateAnimBg="0"/>
      <p:bldP spid="8232" grpId="0" animBg="1"/>
      <p:bldP spid="8233" grpId="0" animBg="1"/>
      <p:bldP spid="823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47"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48"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49"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50"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51"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52"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53"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54" name="矩形 1"/>
          <p:cNvSpPr>
            <a:spLocks noChangeArrowheads="1"/>
          </p:cNvSpPr>
          <p:nvPr/>
        </p:nvSpPr>
        <p:spPr bwMode="auto">
          <a:xfrm>
            <a:off x="4908550" y="3184525"/>
            <a:ext cx="42814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427172"/>
                </a:solidFill>
                <a:latin typeface="微软雅黑" pitchFamily="34" charset="-122"/>
                <a:ea typeface="微软雅黑" pitchFamily="34" charset="-122"/>
                <a:sym typeface="宋体" pitchFamily="2" charset="-122"/>
              </a:rPr>
              <a:t>点击此处添加文字说明点击此处添加文字说明</a:t>
            </a:r>
            <a:endParaRPr lang="en-US" sz="1600">
              <a:solidFill>
                <a:srgbClr val="427172"/>
              </a:solidFill>
              <a:latin typeface="微软雅黑" pitchFamily="34" charset="-122"/>
              <a:ea typeface="微软雅黑" pitchFamily="34" charset="-122"/>
              <a:sym typeface="宋体" pitchFamily="2" charset="-122"/>
            </a:endParaRPr>
          </a:p>
          <a:p>
            <a:pPr>
              <a:buFont typeface="Arial" pitchFamily="34" charset="0"/>
              <a:buNone/>
            </a:pPr>
            <a:r>
              <a:rPr lang="zh-CN" altLang="en-US" sz="1600">
                <a:solidFill>
                  <a:srgbClr val="427172"/>
                </a:solidFill>
                <a:latin typeface="微软雅黑" pitchFamily="34" charset="-122"/>
                <a:ea typeface="微软雅黑" pitchFamily="34" charset="-122"/>
                <a:sym typeface="宋体" pitchFamily="2" charset="-122"/>
              </a:rPr>
              <a:t>点击此处添加文字说明点击此处添加文字说明</a:t>
            </a:r>
            <a:endParaRPr lang="en-US" sz="1600">
              <a:solidFill>
                <a:srgbClr val="427172"/>
              </a:solidFill>
              <a:latin typeface="微软雅黑" pitchFamily="34" charset="-122"/>
              <a:ea typeface="微软雅黑" pitchFamily="34" charset="-122"/>
              <a:sym typeface="宋体" pitchFamily="2" charset="-122"/>
            </a:endParaRPr>
          </a:p>
        </p:txBody>
      </p:sp>
      <p:sp>
        <p:nvSpPr>
          <p:cNvPr id="6155" name="矩形 2"/>
          <p:cNvSpPr>
            <a:spLocks noChangeArrowheads="1"/>
          </p:cNvSpPr>
          <p:nvPr/>
        </p:nvSpPr>
        <p:spPr bwMode="auto">
          <a:xfrm>
            <a:off x="4908550" y="4370388"/>
            <a:ext cx="42814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427172"/>
                </a:solidFill>
                <a:latin typeface="微软雅黑" pitchFamily="34" charset="-122"/>
                <a:ea typeface="微软雅黑" pitchFamily="34" charset="-122"/>
                <a:sym typeface="宋体" pitchFamily="2" charset="-122"/>
              </a:rPr>
              <a:t>点击此处添加文字说明点击此处添加文字说明</a:t>
            </a:r>
            <a:endParaRPr lang="en-US" sz="1600">
              <a:solidFill>
                <a:srgbClr val="427172"/>
              </a:solidFill>
              <a:latin typeface="微软雅黑" pitchFamily="34" charset="-122"/>
              <a:ea typeface="微软雅黑" pitchFamily="34" charset="-122"/>
              <a:sym typeface="宋体" pitchFamily="2" charset="-122"/>
            </a:endParaRPr>
          </a:p>
          <a:p>
            <a:pPr>
              <a:buFont typeface="Arial" pitchFamily="34" charset="0"/>
              <a:buNone/>
            </a:pPr>
            <a:r>
              <a:rPr lang="zh-CN" altLang="en-US" sz="1600">
                <a:solidFill>
                  <a:srgbClr val="427172"/>
                </a:solidFill>
                <a:latin typeface="微软雅黑" pitchFamily="34" charset="-122"/>
                <a:ea typeface="微软雅黑" pitchFamily="34" charset="-122"/>
                <a:sym typeface="宋体" pitchFamily="2" charset="-122"/>
              </a:rPr>
              <a:t>点击此处添加文字说明点击此处添加文字说明</a:t>
            </a:r>
            <a:endParaRPr lang="en-US" sz="1600">
              <a:solidFill>
                <a:srgbClr val="427172"/>
              </a:solidFill>
              <a:latin typeface="微软雅黑" pitchFamily="34" charset="-122"/>
              <a:ea typeface="微软雅黑" pitchFamily="34" charset="-122"/>
              <a:sym typeface="宋体" pitchFamily="2" charset="-122"/>
            </a:endParaRPr>
          </a:p>
        </p:txBody>
      </p:sp>
      <p:sp>
        <p:nvSpPr>
          <p:cNvPr id="6156" name="矩形 3"/>
          <p:cNvSpPr>
            <a:spLocks noChangeArrowheads="1"/>
          </p:cNvSpPr>
          <p:nvPr/>
        </p:nvSpPr>
        <p:spPr bwMode="auto">
          <a:xfrm>
            <a:off x="4908550" y="2000250"/>
            <a:ext cx="42814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600">
                <a:solidFill>
                  <a:srgbClr val="427172"/>
                </a:solidFill>
                <a:latin typeface="微软雅黑" pitchFamily="34" charset="-122"/>
                <a:ea typeface="微软雅黑" pitchFamily="34" charset="-122"/>
                <a:sym typeface="宋体" pitchFamily="2" charset="-122"/>
              </a:rPr>
              <a:t>点击此处添加文字说明点击此处添加文字说明</a:t>
            </a:r>
            <a:endParaRPr lang="en-US" sz="1600">
              <a:solidFill>
                <a:srgbClr val="427172"/>
              </a:solidFill>
              <a:latin typeface="微软雅黑" pitchFamily="34" charset="-122"/>
              <a:ea typeface="微软雅黑" pitchFamily="34" charset="-122"/>
              <a:sym typeface="宋体" pitchFamily="2" charset="-122"/>
            </a:endParaRPr>
          </a:p>
          <a:p>
            <a:pPr>
              <a:buFont typeface="Arial" pitchFamily="34" charset="0"/>
              <a:buNone/>
            </a:pPr>
            <a:r>
              <a:rPr lang="zh-CN" altLang="en-US" sz="1600">
                <a:solidFill>
                  <a:srgbClr val="427172"/>
                </a:solidFill>
                <a:latin typeface="微软雅黑" pitchFamily="34" charset="-122"/>
                <a:ea typeface="微软雅黑" pitchFamily="34" charset="-122"/>
                <a:sym typeface="宋体" pitchFamily="2" charset="-122"/>
              </a:rPr>
              <a:t>点击此处添加文字说明点击此处添加文字说明</a:t>
            </a:r>
            <a:endParaRPr lang="en-US" sz="1600">
              <a:solidFill>
                <a:srgbClr val="427172"/>
              </a:solidFill>
              <a:latin typeface="微软雅黑" pitchFamily="34" charset="-122"/>
              <a:ea typeface="微软雅黑" pitchFamily="34" charset="-122"/>
              <a:sym typeface="宋体" pitchFamily="2" charset="-122"/>
            </a:endParaRPr>
          </a:p>
        </p:txBody>
      </p:sp>
      <p:sp>
        <p:nvSpPr>
          <p:cNvPr id="6157" name="Rectangle 23"/>
          <p:cNvSpPr>
            <a:spLocks noChangeArrowheads="1"/>
          </p:cNvSpPr>
          <p:nvPr/>
        </p:nvSpPr>
        <p:spPr bwMode="auto">
          <a:xfrm>
            <a:off x="1676400" y="2930525"/>
            <a:ext cx="11795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p>
            <a:pPr algn="ctr">
              <a:buFont typeface="Arial" pitchFamily="34" charset="0"/>
              <a:buNone/>
            </a:pPr>
            <a:r>
              <a:rPr lang="zh-CN" altLang="en-US" sz="2400" b="1">
                <a:solidFill>
                  <a:srgbClr val="000000"/>
                </a:solidFill>
                <a:latin typeface="微软雅黑" pitchFamily="34" charset="-122"/>
                <a:ea typeface="微软雅黑" pitchFamily="34" charset="-122"/>
                <a:sym typeface="微软雅黑" pitchFamily="34" charset="-122"/>
              </a:rPr>
              <a:t>单击此处添加标题</a:t>
            </a:r>
            <a:endParaRPr lang="en-US" sz="2400" b="1">
              <a:solidFill>
                <a:srgbClr val="000000"/>
              </a:solidFill>
              <a:latin typeface="微软雅黑" pitchFamily="34" charset="-122"/>
              <a:ea typeface="微软雅黑" pitchFamily="34" charset="-122"/>
              <a:sym typeface="微软雅黑" pitchFamily="34" charset="-122"/>
            </a:endParaRPr>
          </a:p>
        </p:txBody>
      </p:sp>
      <p:grpSp>
        <p:nvGrpSpPr>
          <p:cNvPr id="6158" name="组合 7"/>
          <p:cNvGrpSpPr>
            <a:grpSpLocks/>
          </p:cNvGrpSpPr>
          <p:nvPr/>
        </p:nvGrpSpPr>
        <p:grpSpPr bwMode="auto">
          <a:xfrm>
            <a:off x="398463" y="2070100"/>
            <a:ext cx="3440112" cy="3108325"/>
            <a:chOff x="0" y="0"/>
            <a:chExt cx="3763541" cy="3478292"/>
          </a:xfrm>
        </p:grpSpPr>
        <p:sp>
          <p:nvSpPr>
            <p:cNvPr id="6171" name="AutoShape 4"/>
            <p:cNvSpPr>
              <a:spLocks noChangeArrowheads="1"/>
            </p:cNvSpPr>
            <p:nvPr/>
          </p:nvSpPr>
          <p:spPr bwMode="auto">
            <a:xfrm rot="-2232521">
              <a:off x="0" y="0"/>
              <a:ext cx="3763541" cy="3478292"/>
            </a:xfrm>
            <a:custGeom>
              <a:avLst/>
              <a:gdLst>
                <a:gd name="T0" fmla="*/ 655509004 w 21600"/>
                <a:gd name="T1" fmla="*/ 290404854 h 21600"/>
                <a:gd name="T2" fmla="*/ 535105661 w 21600"/>
                <a:gd name="T3" fmla="*/ 124988880 h 21600"/>
                <a:gd name="T4" fmla="*/ 550801195 w 21600"/>
                <a:gd name="T5" fmla="*/ 287085661 h 21600"/>
                <a:gd name="T6" fmla="*/ 615374498 w 21600"/>
                <a:gd name="T7" fmla="*/ 529517461 h 21600"/>
                <a:gd name="T8" fmla="*/ 425388683 w 21600"/>
                <a:gd name="T9" fmla="*/ 528272844 h 21600"/>
                <a:gd name="T10" fmla="*/ 426876327 w 21600"/>
                <a:gd name="T11" fmla="*/ 365968654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8" y="5957"/>
                  </a:cubicBezTo>
                  <a:lnTo>
                    <a:pt x="18924" y="3683"/>
                  </a:lnTo>
                  <a:cubicBezTo>
                    <a:pt x="20649" y="5653"/>
                    <a:pt x="21600" y="8182"/>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22F2CC"/>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lIns="0" rIns="0" anchor="ctr"/>
            <a:lstStyle/>
            <a:p>
              <a:endParaRPr lang="zh-CN" altLang="en-US"/>
            </a:p>
          </p:txBody>
        </p:sp>
        <p:sp>
          <p:nvSpPr>
            <p:cNvPr id="9232" name="WordArt 7"/>
            <p:cNvSpPr>
              <a:spLocks noChangeArrowheads="1" noChangeShapeType="1" noTextEdit="1"/>
            </p:cNvSpPr>
            <p:nvPr/>
          </p:nvSpPr>
          <p:spPr bwMode="auto">
            <a:xfrm rot="3394332">
              <a:off x="1373568" y="482430"/>
              <a:ext cx="2105025" cy="1771650"/>
            </a:xfrm>
            <a:prstGeom prst="rect">
              <a:avLst/>
            </a:prstGeom>
            <a:extLst>
              <a:ext uri="{91240B29-F687-4F45-9708-019B960494DF}">
                <a14:hiddenLine xmlns:a14="http://schemas.microsoft.com/office/drawing/2010/main" w="6350" cmpd="sng">
                  <a:solidFill>
                    <a:srgbClr val="000000"/>
                  </a:solidFill>
                  <a:bevel/>
                  <a:headEnd/>
                  <a:tailEnd/>
                </a14:hiddenLine>
              </a:ext>
            </a:extLst>
          </p:spPr>
          <p:txBody>
            <a:bodyPr spcFirstLastPara="1" wrap="none" fromWordArt="1">
              <a:prstTxWarp prst="textArchUp">
                <a:avLst>
                  <a:gd name="adj" fmla="val 12546007"/>
                </a:avLst>
              </a:prstTxWarp>
            </a:bodyPr>
            <a:lstStyle/>
            <a:p>
              <a:pPr algn="ctr">
                <a:buFont typeface="Arial" pitchFamily="34" charset="0"/>
                <a:buNone/>
                <a:defRPr/>
              </a:pPr>
              <a:r>
                <a:rPr lang="zh-CN" altLang="en-US" sz="2000" strike="sngStrike" kern="10">
                  <a:solidFill>
                    <a:srgbClr val="427172"/>
                  </a:solidFill>
                  <a:latin typeface="微软雅黑"/>
                  <a:ea typeface="微软雅黑"/>
                </a:rPr>
                <a:t>单击此处添加文字</a:t>
              </a:r>
            </a:p>
          </p:txBody>
        </p:sp>
      </p:grpSp>
      <p:grpSp>
        <p:nvGrpSpPr>
          <p:cNvPr id="6159" name="组合 1"/>
          <p:cNvGrpSpPr>
            <a:grpSpLocks/>
          </p:cNvGrpSpPr>
          <p:nvPr/>
        </p:nvGrpSpPr>
        <p:grpSpPr bwMode="auto">
          <a:xfrm>
            <a:off x="703263" y="2028825"/>
            <a:ext cx="3440112" cy="3108325"/>
            <a:chOff x="0" y="0"/>
            <a:chExt cx="3764584" cy="3477329"/>
          </a:xfrm>
        </p:grpSpPr>
        <p:sp>
          <p:nvSpPr>
            <p:cNvPr id="6169" name="AutoShape 6"/>
            <p:cNvSpPr>
              <a:spLocks noChangeArrowheads="1"/>
            </p:cNvSpPr>
            <p:nvPr/>
          </p:nvSpPr>
          <p:spPr bwMode="auto">
            <a:xfrm rot="-9453040">
              <a:off x="0" y="0"/>
              <a:ext cx="3764584" cy="3477329"/>
            </a:xfrm>
            <a:custGeom>
              <a:avLst/>
              <a:gdLst>
                <a:gd name="T0" fmla="*/ 655538341 w 21600"/>
                <a:gd name="T1" fmla="*/ 296464031 h 21600"/>
                <a:gd name="T2" fmla="*/ 543269557 w 21600"/>
                <a:gd name="T3" fmla="*/ 132954064 h 21600"/>
                <a:gd name="T4" fmla="*/ 550893885 w 21600"/>
                <a:gd name="T5" fmla="*/ 291151123 h 21600"/>
                <a:gd name="T6" fmla="*/ 615715665 w 21600"/>
                <a:gd name="T7" fmla="*/ 529224360 h 21600"/>
                <a:gd name="T8" fmla="*/ 425624564 w 21600"/>
                <a:gd name="T9" fmla="*/ 527980249 h 21600"/>
                <a:gd name="T10" fmla="*/ 427112969 w 21600"/>
                <a:gd name="T11" fmla="*/ 365766071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130"/>
                    <a:pt x="17580" y="7511"/>
                    <a:pt x="16538" y="6208"/>
                  </a:cubicBezTo>
                  <a:lnTo>
                    <a:pt x="19232" y="4052"/>
                  </a:lnTo>
                  <a:cubicBezTo>
                    <a:pt x="20765" y="5967"/>
                    <a:pt x="21600" y="8347"/>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FF4664"/>
            </a:solidFill>
            <a:ln w="3175" cap="flat" cmpd="sng">
              <a:solidFill>
                <a:srgbClr val="EAEAEA"/>
              </a:solidFill>
              <a:bevel/>
              <a:headEnd/>
              <a:tailEnd/>
            </a:ln>
          </p:spPr>
          <p:txBody>
            <a:bodyPr anchor="ctr"/>
            <a:lstStyle/>
            <a:p>
              <a:endParaRPr lang="zh-CN" altLang="en-US"/>
            </a:p>
          </p:txBody>
        </p:sp>
        <p:sp>
          <p:nvSpPr>
            <p:cNvPr id="9235" name="WordArt 9"/>
            <p:cNvSpPr>
              <a:spLocks noChangeArrowheads="1" noChangeShapeType="1" noTextEdit="1"/>
            </p:cNvSpPr>
            <p:nvPr/>
          </p:nvSpPr>
          <p:spPr bwMode="auto">
            <a:xfrm rot="17984564">
              <a:off x="219731" y="577468"/>
              <a:ext cx="2105025" cy="1770063"/>
            </a:xfrm>
            <a:prstGeom prst="rect">
              <a:avLst/>
            </a:prstGeom>
            <a:extLst>
              <a:ext uri="{91240B29-F687-4F45-9708-019B960494DF}">
                <a14:hiddenLine xmlns:a14="http://schemas.microsoft.com/office/drawing/2010/main" w="6350" cmpd="sng">
                  <a:solidFill>
                    <a:srgbClr val="000000"/>
                  </a:solidFill>
                  <a:bevel/>
                  <a:headEnd/>
                  <a:tailEnd/>
                </a14:hiddenLine>
              </a:ext>
            </a:extLst>
          </p:spPr>
          <p:txBody>
            <a:bodyPr spcFirstLastPara="1" wrap="none" fromWordArt="1">
              <a:prstTxWarp prst="textArchUp">
                <a:avLst>
                  <a:gd name="adj" fmla="val 12543391"/>
                </a:avLst>
              </a:prstTxWarp>
            </a:bodyPr>
            <a:lstStyle/>
            <a:p>
              <a:pPr algn="ctr">
                <a:buFont typeface="Arial" pitchFamily="34" charset="0"/>
                <a:buNone/>
                <a:defRPr/>
              </a:pPr>
              <a:r>
                <a:rPr lang="zh-CN" altLang="en-US" sz="2000" strike="sngStrike" kern="10">
                  <a:solidFill>
                    <a:srgbClr val="427172"/>
                  </a:solidFill>
                  <a:latin typeface="微软雅黑"/>
                  <a:ea typeface="微软雅黑"/>
                </a:rPr>
                <a:t>单击此处添加文字</a:t>
              </a:r>
            </a:p>
          </p:txBody>
        </p:sp>
      </p:grpSp>
      <p:grpSp>
        <p:nvGrpSpPr>
          <p:cNvPr id="6160" name="组合 3"/>
          <p:cNvGrpSpPr>
            <a:grpSpLocks/>
          </p:cNvGrpSpPr>
          <p:nvPr/>
        </p:nvGrpSpPr>
        <p:grpSpPr bwMode="auto">
          <a:xfrm>
            <a:off x="682625" y="1624013"/>
            <a:ext cx="3178175" cy="3363912"/>
            <a:chOff x="0" y="0"/>
            <a:chExt cx="3477329" cy="3764584"/>
          </a:xfrm>
        </p:grpSpPr>
        <p:sp>
          <p:nvSpPr>
            <p:cNvPr id="6167" name="AutoShape 5"/>
            <p:cNvSpPr>
              <a:spLocks noChangeArrowheads="1"/>
            </p:cNvSpPr>
            <p:nvPr/>
          </p:nvSpPr>
          <p:spPr bwMode="auto">
            <a:xfrm rot="5078397">
              <a:off x="-143627" y="143626"/>
              <a:ext cx="3764584" cy="3477329"/>
            </a:xfrm>
            <a:custGeom>
              <a:avLst/>
              <a:gdLst>
                <a:gd name="T0" fmla="*/ 655872447 w 21600"/>
                <a:gd name="T1" fmla="*/ 290218200 h 21600"/>
                <a:gd name="T2" fmla="*/ 535402274 w 21600"/>
                <a:gd name="T3" fmla="*/ 124919825 h 21600"/>
                <a:gd name="T4" fmla="*/ 551106515 w 21600"/>
                <a:gd name="T5" fmla="*/ 286926651 h 21600"/>
                <a:gd name="T6" fmla="*/ 615715665 w 21600"/>
                <a:gd name="T7" fmla="*/ 529224360 h 21600"/>
                <a:gd name="T8" fmla="*/ 425624564 w 21600"/>
                <a:gd name="T9" fmla="*/ 527980249 h 21600"/>
                <a:gd name="T10" fmla="*/ 427112969 w 21600"/>
                <a:gd name="T11" fmla="*/ 365766071 h 21600"/>
                <a:gd name="T12" fmla="*/ 0 60000 65536"/>
                <a:gd name="T13" fmla="*/ 0 60000 65536"/>
                <a:gd name="T14" fmla="*/ 0 60000 65536"/>
                <a:gd name="T15" fmla="*/ 0 60000 65536"/>
                <a:gd name="T16" fmla="*/ 0 60000 65536"/>
                <a:gd name="T17" fmla="*/ 0 60000 65536"/>
                <a:gd name="T18" fmla="*/ 0 w 21600"/>
                <a:gd name="T19" fmla="*/ 0 h 21600"/>
                <a:gd name="T20" fmla="*/ 21600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955" y="16037"/>
                  </a:moveTo>
                  <a:cubicBezTo>
                    <a:pt x="17358" y="14655"/>
                    <a:pt x="18149" y="12769"/>
                    <a:pt x="18149" y="10800"/>
                  </a:cubicBezTo>
                  <a:cubicBezTo>
                    <a:pt x="18149" y="9018"/>
                    <a:pt x="17501" y="7297"/>
                    <a:pt x="16327" y="5957"/>
                  </a:cubicBezTo>
                  <a:lnTo>
                    <a:pt x="18923" y="3683"/>
                  </a:lnTo>
                  <a:cubicBezTo>
                    <a:pt x="20648" y="5652"/>
                    <a:pt x="21600" y="8181"/>
                    <a:pt x="21600" y="10800"/>
                  </a:cubicBezTo>
                  <a:cubicBezTo>
                    <a:pt x="21600" y="13693"/>
                    <a:pt x="20438" y="16466"/>
                    <a:pt x="18376" y="18496"/>
                  </a:cubicBezTo>
                  <a:lnTo>
                    <a:pt x="20270" y="20420"/>
                  </a:lnTo>
                  <a:lnTo>
                    <a:pt x="14012" y="20372"/>
                  </a:lnTo>
                  <a:lnTo>
                    <a:pt x="14061" y="14113"/>
                  </a:lnTo>
                  <a:lnTo>
                    <a:pt x="15955" y="16037"/>
                  </a:lnTo>
                  <a:close/>
                </a:path>
              </a:pathLst>
            </a:custGeom>
            <a:solidFill>
              <a:srgbClr val="FFA146"/>
            </a:solidFill>
            <a:ln w="3175" cap="flat" cmpd="sng">
              <a:solidFill>
                <a:srgbClr val="D3E2FF"/>
              </a:solidFill>
              <a:bevel/>
              <a:headEnd/>
              <a:tailEnd/>
            </a:ln>
          </p:spPr>
          <p:txBody>
            <a:bodyPr lIns="0" rIns="0" anchor="ctr"/>
            <a:lstStyle/>
            <a:p>
              <a:endParaRPr lang="zh-CN" altLang="en-US"/>
            </a:p>
          </p:txBody>
        </p:sp>
        <p:sp>
          <p:nvSpPr>
            <p:cNvPr id="9238" name="WordArt 8"/>
            <p:cNvSpPr>
              <a:spLocks noChangeArrowheads="1" noChangeShapeType="1" noTextEdit="1"/>
            </p:cNvSpPr>
            <p:nvPr/>
          </p:nvSpPr>
          <p:spPr bwMode="auto">
            <a:xfrm rot="79672">
              <a:off x="498799" y="1639250"/>
              <a:ext cx="2474912" cy="1771650"/>
            </a:xfrm>
            <a:prstGeom prst="rect">
              <a:avLst/>
            </a:prstGeom>
            <a:extLst>
              <a:ext uri="{91240B29-F687-4F45-9708-019B960494DF}">
                <a14:hiddenLine xmlns:a14="http://schemas.microsoft.com/office/drawing/2010/main" w="6350" cmpd="sng">
                  <a:solidFill>
                    <a:srgbClr val="000000"/>
                  </a:solidFill>
                  <a:bevel/>
                  <a:headEnd/>
                  <a:tailEnd/>
                </a14:hiddenLine>
              </a:ext>
            </a:extLst>
          </p:spPr>
          <p:txBody>
            <a:bodyPr spcFirstLastPara="1" wrap="none" fromWordArt="1">
              <a:prstTxWarp prst="textArchDown">
                <a:avLst>
                  <a:gd name="adj" fmla="val 1788643"/>
                </a:avLst>
              </a:prstTxWarp>
            </a:bodyPr>
            <a:lstStyle/>
            <a:p>
              <a:pPr algn="ctr">
                <a:buFont typeface="Arial" pitchFamily="34" charset="0"/>
                <a:buNone/>
                <a:defRPr/>
              </a:pPr>
              <a:r>
                <a:rPr lang="zh-CN" altLang="en-US" sz="2000" strike="sngStrike" kern="10">
                  <a:solidFill>
                    <a:srgbClr val="427172"/>
                  </a:solidFill>
                  <a:latin typeface="微软雅黑"/>
                  <a:ea typeface="微软雅黑"/>
                </a:rPr>
                <a:t>单击此处添加文字</a:t>
              </a:r>
            </a:p>
          </p:txBody>
        </p:sp>
      </p:grpSp>
      <p:sp>
        <p:nvSpPr>
          <p:cNvPr id="6161" name="流程图: 联系 16"/>
          <p:cNvSpPr>
            <a:spLocks noChangeArrowheads="1"/>
          </p:cNvSpPr>
          <p:nvPr/>
        </p:nvSpPr>
        <p:spPr bwMode="auto">
          <a:xfrm>
            <a:off x="10198100" y="1689100"/>
            <a:ext cx="1003300" cy="1003300"/>
          </a:xfrm>
          <a:prstGeom prst="flowChartConnector">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62" name="流程图: 联系 17"/>
          <p:cNvSpPr>
            <a:spLocks noChangeArrowheads="1"/>
          </p:cNvSpPr>
          <p:nvPr/>
        </p:nvSpPr>
        <p:spPr bwMode="auto">
          <a:xfrm>
            <a:off x="10198100" y="2925763"/>
            <a:ext cx="1003300" cy="1003300"/>
          </a:xfrm>
          <a:prstGeom prst="flowChartConnector">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63" name="流程图: 联系 18"/>
          <p:cNvSpPr>
            <a:spLocks noChangeArrowheads="1"/>
          </p:cNvSpPr>
          <p:nvPr/>
        </p:nvSpPr>
        <p:spPr bwMode="auto">
          <a:xfrm>
            <a:off x="10198100" y="4160838"/>
            <a:ext cx="1003300" cy="1003300"/>
          </a:xfrm>
          <a:prstGeom prst="flowChartConnector">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6164" name="KSO_Shape"/>
          <p:cNvSpPr>
            <a:spLocks noChangeArrowheads="1"/>
          </p:cNvSpPr>
          <p:nvPr/>
        </p:nvSpPr>
        <p:spPr bwMode="auto">
          <a:xfrm>
            <a:off x="10410825" y="1797050"/>
            <a:ext cx="577850" cy="787400"/>
          </a:xfrm>
          <a:custGeom>
            <a:avLst/>
            <a:gdLst>
              <a:gd name="T0" fmla="*/ 217664 w 1122363"/>
              <a:gd name="T1" fmla="*/ 348576 h 1531938"/>
              <a:gd name="T2" fmla="*/ 216990 w 1122363"/>
              <a:gd name="T3" fmla="*/ 363076 h 1531938"/>
              <a:gd name="T4" fmla="*/ 202250 w 1122363"/>
              <a:gd name="T5" fmla="*/ 371925 h 1531938"/>
              <a:gd name="T6" fmla="*/ 163738 w 1122363"/>
              <a:gd name="T7" fmla="*/ 282614 h 1531938"/>
              <a:gd name="T8" fmla="*/ 157730 w 1122363"/>
              <a:gd name="T9" fmla="*/ 269529 h 1531938"/>
              <a:gd name="T10" fmla="*/ 163513 w 1122363"/>
              <a:gd name="T11" fmla="*/ 260431 h 1531938"/>
              <a:gd name="T12" fmla="*/ 169334 w 1122363"/>
              <a:gd name="T13" fmla="*/ 227480 h 1531938"/>
              <a:gd name="T14" fmla="*/ 141286 w 1122363"/>
              <a:gd name="T15" fmla="*/ 237838 h 1531938"/>
              <a:gd name="T16" fmla="*/ 125205 w 1122363"/>
              <a:gd name="T17" fmla="*/ 253413 h 1531938"/>
              <a:gd name="T18" fmla="*/ 118623 w 1122363"/>
              <a:gd name="T19" fmla="*/ 282401 h 1531938"/>
              <a:gd name="T20" fmla="*/ 128197 w 1122363"/>
              <a:gd name="T21" fmla="*/ 305277 h 1531938"/>
              <a:gd name="T22" fmla="*/ 149289 w 1122363"/>
              <a:gd name="T23" fmla="*/ 320554 h 1531938"/>
              <a:gd name="T24" fmla="*/ 170082 w 1122363"/>
              <a:gd name="T25" fmla="*/ 371748 h 1531938"/>
              <a:gd name="T26" fmla="*/ 138444 w 1122363"/>
              <a:gd name="T27" fmla="*/ 359378 h 1531938"/>
              <a:gd name="T28" fmla="*/ 149214 w 1122363"/>
              <a:gd name="T29" fmla="*/ 397084 h 1531938"/>
              <a:gd name="T30" fmla="*/ 203440 w 1122363"/>
              <a:gd name="T31" fmla="*/ 403194 h 1531938"/>
              <a:gd name="T32" fmla="*/ 231413 w 1122363"/>
              <a:gd name="T33" fmla="*/ 394551 h 1531938"/>
              <a:gd name="T34" fmla="*/ 249364 w 1122363"/>
              <a:gd name="T35" fmla="*/ 379647 h 1531938"/>
              <a:gd name="T36" fmla="*/ 258563 w 1122363"/>
              <a:gd name="T37" fmla="*/ 357366 h 1531938"/>
              <a:gd name="T38" fmla="*/ 253776 w 1122363"/>
              <a:gd name="T39" fmla="*/ 328900 h 1531938"/>
              <a:gd name="T40" fmla="*/ 228645 w 1122363"/>
              <a:gd name="T41" fmla="*/ 306246 h 1531938"/>
              <a:gd name="T42" fmla="*/ 206058 w 1122363"/>
              <a:gd name="T43" fmla="*/ 260194 h 1531938"/>
              <a:gd name="T44" fmla="*/ 249438 w 1122363"/>
              <a:gd name="T45" fmla="*/ 282177 h 1531938"/>
              <a:gd name="T46" fmla="*/ 215482 w 1122363"/>
              <a:gd name="T47" fmla="*/ 229567 h 1531938"/>
              <a:gd name="T48" fmla="*/ 203739 w 1122363"/>
              <a:gd name="T49" fmla="*/ 122782 h 1531938"/>
              <a:gd name="T50" fmla="*/ 253477 w 1122363"/>
              <a:gd name="T51" fmla="*/ 136196 h 1531938"/>
              <a:gd name="T52" fmla="*/ 293342 w 1122363"/>
              <a:gd name="T53" fmla="*/ 167121 h 1531938"/>
              <a:gd name="T54" fmla="*/ 325429 w 1122363"/>
              <a:gd name="T55" fmla="*/ 216675 h 1531938"/>
              <a:gd name="T56" fmla="*/ 351756 w 1122363"/>
              <a:gd name="T57" fmla="*/ 285829 h 1531938"/>
              <a:gd name="T58" fmla="*/ 370231 w 1122363"/>
              <a:gd name="T59" fmla="*/ 368246 h 1531938"/>
              <a:gd name="T60" fmla="*/ 359236 w 1122363"/>
              <a:gd name="T61" fmla="*/ 422122 h 1531938"/>
              <a:gd name="T62" fmla="*/ 325728 w 1122363"/>
              <a:gd name="T63" fmla="*/ 462362 h 1531938"/>
              <a:gd name="T64" fmla="*/ 275915 w 1122363"/>
              <a:gd name="T65" fmla="*/ 488891 h 1531938"/>
              <a:gd name="T66" fmla="*/ 215706 w 1122363"/>
              <a:gd name="T67" fmla="*/ 501782 h 1531938"/>
              <a:gd name="T68" fmla="*/ 151458 w 1122363"/>
              <a:gd name="T69" fmla="*/ 501037 h 1531938"/>
              <a:gd name="T70" fmla="*/ 90650 w 1122363"/>
              <a:gd name="T71" fmla="*/ 485537 h 1531938"/>
              <a:gd name="T72" fmla="*/ 40538 w 1122363"/>
              <a:gd name="T73" fmla="*/ 455879 h 1531938"/>
              <a:gd name="T74" fmla="*/ 8302 w 1122363"/>
              <a:gd name="T75" fmla="*/ 412957 h 1531938"/>
              <a:gd name="T76" fmla="*/ 972 w 1122363"/>
              <a:gd name="T77" fmla="*/ 357366 h 1531938"/>
              <a:gd name="T78" fmla="*/ 33582 w 1122363"/>
              <a:gd name="T79" fmla="*/ 253115 h 1531938"/>
              <a:gd name="T80" fmla="*/ 61181 w 1122363"/>
              <a:gd name="T81" fmla="*/ 196332 h 1531938"/>
              <a:gd name="T82" fmla="*/ 96036 w 1122363"/>
              <a:gd name="T83" fmla="*/ 153782 h 1531938"/>
              <a:gd name="T84" fmla="*/ 141660 w 1122363"/>
              <a:gd name="T85" fmla="*/ 128297 h 1531938"/>
              <a:gd name="T86" fmla="*/ 158096 w 1122363"/>
              <a:gd name="T87" fmla="*/ 523 h 1531938"/>
              <a:gd name="T88" fmla="*/ 182088 w 1122363"/>
              <a:gd name="T89" fmla="*/ 9854 h 1531938"/>
              <a:gd name="T90" fmla="*/ 206305 w 1122363"/>
              <a:gd name="T91" fmla="*/ 8510 h 1531938"/>
              <a:gd name="T92" fmla="*/ 234035 w 1122363"/>
              <a:gd name="T93" fmla="*/ 75 h 1531938"/>
              <a:gd name="T94" fmla="*/ 250329 w 1122363"/>
              <a:gd name="T95" fmla="*/ 9033 h 1531938"/>
              <a:gd name="T96" fmla="*/ 262886 w 1122363"/>
              <a:gd name="T97" fmla="*/ 41581 h 1531938"/>
              <a:gd name="T98" fmla="*/ 277985 w 1122363"/>
              <a:gd name="T99" fmla="*/ 43597 h 1531938"/>
              <a:gd name="T100" fmla="*/ 289645 w 1122363"/>
              <a:gd name="T101" fmla="*/ 42178 h 1531938"/>
              <a:gd name="T102" fmla="*/ 281871 w 1122363"/>
              <a:gd name="T103" fmla="*/ 69127 h 1531938"/>
              <a:gd name="T104" fmla="*/ 259448 w 1122363"/>
              <a:gd name="T105" fmla="*/ 91971 h 1531938"/>
              <a:gd name="T106" fmla="*/ 221703 w 1122363"/>
              <a:gd name="T107" fmla="*/ 111530 h 1531938"/>
              <a:gd name="T108" fmla="*/ 174315 w 1122363"/>
              <a:gd name="T109" fmla="*/ 106902 h 1531938"/>
              <a:gd name="T110" fmla="*/ 147034 w 1122363"/>
              <a:gd name="T111" fmla="*/ 110783 h 1531938"/>
              <a:gd name="T112" fmla="*/ 83053 w 1122363"/>
              <a:gd name="T113" fmla="*/ 58005 h 1531938"/>
              <a:gd name="T114" fmla="*/ 108764 w 1122363"/>
              <a:gd name="T115" fmla="*/ 45015 h 1531938"/>
              <a:gd name="T116" fmla="*/ 128646 w 1122363"/>
              <a:gd name="T117" fmla="*/ 42029 h 1531938"/>
              <a:gd name="T118" fmla="*/ 137616 w 1122363"/>
              <a:gd name="T119" fmla="*/ 14408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22363"/>
              <a:gd name="T181" fmla="*/ 0 h 1531938"/>
              <a:gd name="T182" fmla="*/ 1122363 w 1122363"/>
              <a:gd name="T183" fmla="*/ 1531938 h 153193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6165" name="KSO_Shape"/>
          <p:cNvSpPr>
            <a:spLocks noChangeArrowheads="1"/>
          </p:cNvSpPr>
          <p:nvPr/>
        </p:nvSpPr>
        <p:spPr bwMode="auto">
          <a:xfrm>
            <a:off x="10410825" y="3141663"/>
            <a:ext cx="596900" cy="596900"/>
          </a:xfrm>
          <a:custGeom>
            <a:avLst/>
            <a:gdLst>
              <a:gd name="T0" fmla="*/ 59578 w 2298700"/>
              <a:gd name="T1" fmla="*/ 87378 h 2298700"/>
              <a:gd name="T2" fmla="*/ 60662 w 2298700"/>
              <a:gd name="T3" fmla="*/ 123017 h 2298700"/>
              <a:gd name="T4" fmla="*/ 58708 w 2298700"/>
              <a:gd name="T5" fmla="*/ 125942 h 2298700"/>
              <a:gd name="T6" fmla="*/ 31864 w 2298700"/>
              <a:gd name="T7" fmla="*/ 126125 h 2298700"/>
              <a:gd name="T8" fmla="*/ 29620 w 2298700"/>
              <a:gd name="T9" fmla="*/ 123385 h 2298700"/>
              <a:gd name="T10" fmla="*/ 30399 w 2298700"/>
              <a:gd name="T11" fmla="*/ 87653 h 2298700"/>
              <a:gd name="T12" fmla="*/ 78821 w 2298700"/>
              <a:gd name="T13" fmla="*/ 60907 h 2298700"/>
              <a:gd name="T14" fmla="*/ 105315 w 2298700"/>
              <a:gd name="T15" fmla="*/ 62284 h 2298700"/>
              <a:gd name="T16" fmla="*/ 106094 w 2298700"/>
              <a:gd name="T17" fmla="*/ 123385 h 2298700"/>
              <a:gd name="T18" fmla="*/ 103881 w 2298700"/>
              <a:gd name="T19" fmla="*/ 126125 h 2298700"/>
              <a:gd name="T20" fmla="*/ 77020 w 2298700"/>
              <a:gd name="T21" fmla="*/ 125942 h 2298700"/>
              <a:gd name="T22" fmla="*/ 75067 w 2298700"/>
              <a:gd name="T23" fmla="*/ 123018 h 2298700"/>
              <a:gd name="T24" fmla="*/ 76150 w 2298700"/>
              <a:gd name="T25" fmla="*/ 61993 h 2298700"/>
              <a:gd name="T26" fmla="*/ 147798 w 2298700"/>
              <a:gd name="T27" fmla="*/ 30400 h 2298700"/>
              <a:gd name="T28" fmla="*/ 150929 w 2298700"/>
              <a:gd name="T29" fmla="*/ 32068 h 2298700"/>
              <a:gd name="T30" fmla="*/ 151418 w 2298700"/>
              <a:gd name="T31" fmla="*/ 123754 h 2298700"/>
              <a:gd name="T32" fmla="*/ 148928 w 2298700"/>
              <a:gd name="T33" fmla="*/ 126232 h 2298700"/>
              <a:gd name="T34" fmla="*/ 122087 w 2298700"/>
              <a:gd name="T35" fmla="*/ 125774 h 2298700"/>
              <a:gd name="T36" fmla="*/ 120422 w 2298700"/>
              <a:gd name="T37" fmla="*/ 122622 h 2298700"/>
              <a:gd name="T38" fmla="*/ 121797 w 2298700"/>
              <a:gd name="T39" fmla="*/ 31257 h 2298700"/>
              <a:gd name="T40" fmla="*/ 98773 w 2298700"/>
              <a:gd name="T41" fmla="*/ 2569 h 2298700"/>
              <a:gd name="T42" fmla="*/ 100729 w 2298700"/>
              <a:gd name="T43" fmla="*/ 3258 h 2298700"/>
              <a:gd name="T44" fmla="*/ 101951 w 2298700"/>
              <a:gd name="T45" fmla="*/ 4896 h 2298700"/>
              <a:gd name="T46" fmla="*/ 103846 w 2298700"/>
              <a:gd name="T47" fmla="*/ 34334 h 2298700"/>
              <a:gd name="T48" fmla="*/ 101401 w 2298700"/>
              <a:gd name="T49" fmla="*/ 36630 h 2298700"/>
              <a:gd name="T50" fmla="*/ 98391 w 2298700"/>
              <a:gd name="T51" fmla="*/ 36125 h 2298700"/>
              <a:gd name="T52" fmla="*/ 96939 w 2298700"/>
              <a:gd name="T53" fmla="*/ 33967 h 2298700"/>
              <a:gd name="T54" fmla="*/ 90950 w 2298700"/>
              <a:gd name="T55" fmla="*/ 24093 h 2298700"/>
              <a:gd name="T56" fmla="*/ 81889 w 2298700"/>
              <a:gd name="T57" fmla="*/ 34227 h 2298700"/>
              <a:gd name="T58" fmla="*/ 68106 w 2298700"/>
              <a:gd name="T59" fmla="*/ 45157 h 2298700"/>
              <a:gd name="T60" fmla="*/ 56249 w 2298700"/>
              <a:gd name="T61" fmla="*/ 51480 h 2298700"/>
              <a:gd name="T62" fmla="*/ 46027 w 2298700"/>
              <a:gd name="T63" fmla="*/ 55154 h 2298700"/>
              <a:gd name="T64" fmla="*/ 35300 w 2298700"/>
              <a:gd name="T65" fmla="*/ 57511 h 2298700"/>
              <a:gd name="T66" fmla="*/ 27248 w 2298700"/>
              <a:gd name="T67" fmla="*/ 58154 h 2298700"/>
              <a:gd name="T68" fmla="*/ 25231 w 2298700"/>
              <a:gd name="T69" fmla="*/ 56562 h 2298700"/>
              <a:gd name="T70" fmla="*/ 24895 w 2298700"/>
              <a:gd name="T71" fmla="*/ 53607 h 2298700"/>
              <a:gd name="T72" fmla="*/ 27324 w 2298700"/>
              <a:gd name="T73" fmla="*/ 51250 h 2298700"/>
              <a:gd name="T74" fmla="*/ 36125 w 2298700"/>
              <a:gd name="T75" fmla="*/ 50071 h 2298700"/>
              <a:gd name="T76" fmla="*/ 45843 w 2298700"/>
              <a:gd name="T77" fmla="*/ 47668 h 2298700"/>
              <a:gd name="T78" fmla="*/ 55057 w 2298700"/>
              <a:gd name="T79" fmla="*/ 44116 h 2298700"/>
              <a:gd name="T80" fmla="*/ 66731 w 2298700"/>
              <a:gd name="T81" fmla="*/ 37411 h 2298700"/>
              <a:gd name="T82" fmla="*/ 79016 w 2298700"/>
              <a:gd name="T83" fmla="*/ 26894 h 2298700"/>
              <a:gd name="T84" fmla="*/ 86488 w 2298700"/>
              <a:gd name="T85" fmla="*/ 18015 h 2298700"/>
              <a:gd name="T86" fmla="*/ 73301 w 2298700"/>
              <a:gd name="T87" fmla="*/ 19148 h 2298700"/>
              <a:gd name="T88" fmla="*/ 70398 w 2298700"/>
              <a:gd name="T89" fmla="*/ 17464 h 2298700"/>
              <a:gd name="T90" fmla="*/ 70169 w 2298700"/>
              <a:gd name="T91" fmla="*/ 14050 h 2298700"/>
              <a:gd name="T92" fmla="*/ 97520 w 2298700"/>
              <a:gd name="T93" fmla="*/ 2722 h 2298700"/>
              <a:gd name="T94" fmla="*/ 8657 w 2298700"/>
              <a:gd name="T95" fmla="*/ 230 h 2298700"/>
              <a:gd name="T96" fmla="*/ 11578 w 2298700"/>
              <a:gd name="T97" fmla="*/ 1820 h 2298700"/>
              <a:gd name="T98" fmla="*/ 13429 w 2298700"/>
              <a:gd name="T99" fmla="*/ 4558 h 2298700"/>
              <a:gd name="T100" fmla="*/ 148420 w 2298700"/>
              <a:gd name="T101" fmla="*/ 141139 h 2298700"/>
              <a:gd name="T102" fmla="*/ 151662 w 2298700"/>
              <a:gd name="T103" fmla="*/ 142133 h 2298700"/>
              <a:gd name="T104" fmla="*/ 153987 w 2298700"/>
              <a:gd name="T105" fmla="*/ 144458 h 2298700"/>
              <a:gd name="T106" fmla="*/ 154981 w 2298700"/>
              <a:gd name="T107" fmla="*/ 147716 h 2298700"/>
              <a:gd name="T108" fmla="*/ 154323 w 2298700"/>
              <a:gd name="T109" fmla="*/ 151066 h 2298700"/>
              <a:gd name="T110" fmla="*/ 152212 w 2298700"/>
              <a:gd name="T111" fmla="*/ 153604 h 2298700"/>
              <a:gd name="T112" fmla="*/ 149123 w 2298700"/>
              <a:gd name="T113" fmla="*/ 154920 h 2298700"/>
              <a:gd name="T114" fmla="*/ 4864 w 2298700"/>
              <a:gd name="T115" fmla="*/ 154690 h 2298700"/>
              <a:gd name="T116" fmla="*/ 2004 w 2298700"/>
              <a:gd name="T117" fmla="*/ 152962 h 2298700"/>
              <a:gd name="T118" fmla="*/ 306 w 2298700"/>
              <a:gd name="T119" fmla="*/ 150133 h 2298700"/>
              <a:gd name="T120" fmla="*/ 61 w 2298700"/>
              <a:gd name="T121" fmla="*/ 5889 h 2298700"/>
              <a:gd name="T122" fmla="*/ 1361 w 2298700"/>
              <a:gd name="T123" fmla="*/ 2799 h 2298700"/>
              <a:gd name="T124" fmla="*/ 3900 w 2298700"/>
              <a:gd name="T125" fmla="*/ 703 h 22987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298700"/>
              <a:gd name="T190" fmla="*/ 0 h 2298700"/>
              <a:gd name="T191" fmla="*/ 2298700 w 2298700"/>
              <a:gd name="T192" fmla="*/ 2298700 h 229870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6166" name="KSO_Shape"/>
          <p:cNvSpPr>
            <a:spLocks noChangeArrowheads="1"/>
          </p:cNvSpPr>
          <p:nvPr/>
        </p:nvSpPr>
        <p:spPr bwMode="auto">
          <a:xfrm>
            <a:off x="10353675" y="4325938"/>
            <a:ext cx="693738" cy="674687"/>
          </a:xfrm>
          <a:custGeom>
            <a:avLst/>
            <a:gdLst>
              <a:gd name="T0" fmla="*/ 145091 w 1257300"/>
              <a:gd name="T1" fmla="*/ 514085 h 1223963"/>
              <a:gd name="T2" fmla="*/ 125156 w 1257300"/>
              <a:gd name="T3" fmla="*/ 507380 h 1223963"/>
              <a:gd name="T4" fmla="*/ 109256 w 1257300"/>
              <a:gd name="T5" fmla="*/ 493605 h 1223963"/>
              <a:gd name="T6" fmla="*/ 99839 w 1257300"/>
              <a:gd name="T7" fmla="*/ 474588 h 1223963"/>
              <a:gd name="T8" fmla="*/ 98494 w 1257300"/>
              <a:gd name="T9" fmla="*/ 453621 h 1223963"/>
              <a:gd name="T10" fmla="*/ 105465 w 1257300"/>
              <a:gd name="T11" fmla="*/ 433751 h 1223963"/>
              <a:gd name="T12" fmla="*/ 529056 w 1257300"/>
              <a:gd name="T13" fmla="*/ 377434 h 1223963"/>
              <a:gd name="T14" fmla="*/ 554454 w 1257300"/>
              <a:gd name="T15" fmla="*/ 368908 h 1223963"/>
              <a:gd name="T16" fmla="*/ 574723 w 1257300"/>
              <a:gd name="T17" fmla="*/ 351249 h 1223963"/>
              <a:gd name="T18" fmla="*/ 489860 w 1257300"/>
              <a:gd name="T19" fmla="*/ 497399 h 1223963"/>
              <a:gd name="T20" fmla="*/ 474963 w 1257300"/>
              <a:gd name="T21" fmla="*/ 508360 h 1223963"/>
              <a:gd name="T22" fmla="*/ 457380 w 1257300"/>
              <a:gd name="T23" fmla="*/ 512989 h 1223963"/>
              <a:gd name="T24" fmla="*/ 370319 w 1257300"/>
              <a:gd name="T25" fmla="*/ 542949 h 1223963"/>
              <a:gd name="T26" fmla="*/ 339549 w 1257300"/>
              <a:gd name="T27" fmla="*/ 497764 h 1223963"/>
              <a:gd name="T28" fmla="*/ 324163 w 1257300"/>
              <a:gd name="T29" fmla="*/ 468900 h 1223963"/>
              <a:gd name="T30" fmla="*/ 318058 w 1257300"/>
              <a:gd name="T31" fmla="*/ 448682 h 1223963"/>
              <a:gd name="T32" fmla="*/ 318546 w 1257300"/>
              <a:gd name="T33" fmla="*/ 438451 h 1223963"/>
              <a:gd name="T34" fmla="*/ 328437 w 1257300"/>
              <a:gd name="T35" fmla="*/ 412510 h 1223963"/>
              <a:gd name="T36" fmla="*/ 345653 w 1257300"/>
              <a:gd name="T37" fmla="*/ 383280 h 1223963"/>
              <a:gd name="T38" fmla="*/ 383263 w 1257300"/>
              <a:gd name="T39" fmla="*/ 331031 h 1223963"/>
              <a:gd name="T40" fmla="*/ 102765 w 1257300"/>
              <a:gd name="T41" fmla="*/ 209360 h 1223963"/>
              <a:gd name="T42" fmla="*/ 130226 w 1257300"/>
              <a:gd name="T43" fmla="*/ 213747 h 1223963"/>
              <a:gd name="T44" fmla="*/ 139379 w 1257300"/>
              <a:gd name="T45" fmla="*/ 218255 h 1223963"/>
              <a:gd name="T46" fmla="*/ 153903 w 1257300"/>
              <a:gd name="T47" fmla="*/ 233730 h 1223963"/>
              <a:gd name="T48" fmla="*/ 171356 w 1257300"/>
              <a:gd name="T49" fmla="*/ 261266 h 1223963"/>
              <a:gd name="T50" fmla="*/ 195155 w 1257300"/>
              <a:gd name="T51" fmla="*/ 310613 h 1223963"/>
              <a:gd name="T52" fmla="*/ 92024 w 1257300"/>
              <a:gd name="T53" fmla="*/ 428802 h 1223963"/>
              <a:gd name="T54" fmla="*/ 84823 w 1257300"/>
              <a:gd name="T55" fmla="*/ 454877 h 1223963"/>
              <a:gd name="T56" fmla="*/ 88363 w 1257300"/>
              <a:gd name="T57" fmla="*/ 481438 h 1223963"/>
              <a:gd name="T58" fmla="*/ 6712 w 1257300"/>
              <a:gd name="T59" fmla="*/ 342171 h 1223963"/>
              <a:gd name="T60" fmla="*/ 3295 w 1257300"/>
              <a:gd name="T61" fmla="*/ 323894 h 1223963"/>
              <a:gd name="T62" fmla="*/ 7079 w 1257300"/>
              <a:gd name="T63" fmla="*/ 305983 h 1223963"/>
              <a:gd name="T64" fmla="*/ 17209 w 1257300"/>
              <a:gd name="T65" fmla="*/ 214113 h 1223963"/>
              <a:gd name="T66" fmla="*/ 74571 w 1257300"/>
              <a:gd name="T67" fmla="*/ 209239 h 1223963"/>
              <a:gd name="T68" fmla="*/ 572651 w 1257300"/>
              <a:gd name="T69" fmla="*/ 292910 h 1223963"/>
              <a:gd name="T70" fmla="*/ 575580 w 1257300"/>
              <a:gd name="T71" fmla="*/ 313736 h 1223963"/>
              <a:gd name="T72" fmla="*/ 570210 w 1257300"/>
              <a:gd name="T73" fmla="*/ 333954 h 1223963"/>
              <a:gd name="T74" fmla="*/ 557273 w 1257300"/>
              <a:gd name="T75" fmla="*/ 350761 h 1223963"/>
              <a:gd name="T76" fmla="*/ 539088 w 1257300"/>
              <a:gd name="T77" fmla="*/ 361113 h 1223963"/>
              <a:gd name="T78" fmla="*/ 458658 w 1257300"/>
              <a:gd name="T79" fmla="*/ 363915 h 1223963"/>
              <a:gd name="T80" fmla="*/ 388545 w 1257300"/>
              <a:gd name="T81" fmla="*/ 14859 h 1223963"/>
              <a:gd name="T82" fmla="*/ 407772 w 1257300"/>
              <a:gd name="T83" fmla="*/ 22897 h 1223963"/>
              <a:gd name="T84" fmla="*/ 422617 w 1257300"/>
              <a:gd name="T85" fmla="*/ 37756 h 1223963"/>
              <a:gd name="T86" fmla="*/ 482243 w 1257300"/>
              <a:gd name="T87" fmla="*/ 81114 h 1223963"/>
              <a:gd name="T88" fmla="*/ 458514 w 1257300"/>
              <a:gd name="T89" fmla="*/ 130318 h 1223963"/>
              <a:gd name="T90" fmla="*/ 441235 w 1257300"/>
              <a:gd name="T91" fmla="*/ 157843 h 1223963"/>
              <a:gd name="T92" fmla="*/ 426876 w 1257300"/>
              <a:gd name="T93" fmla="*/ 173311 h 1223963"/>
              <a:gd name="T94" fmla="*/ 417628 w 1257300"/>
              <a:gd name="T95" fmla="*/ 178060 h 1223963"/>
              <a:gd name="T96" fmla="*/ 390370 w 1257300"/>
              <a:gd name="T97" fmla="*/ 182323 h 1223963"/>
              <a:gd name="T98" fmla="*/ 356299 w 1257300"/>
              <a:gd name="T99" fmla="*/ 182202 h 1223963"/>
              <a:gd name="T100" fmla="*/ 292414 w 1257300"/>
              <a:gd name="T101" fmla="*/ 175868 h 1223963"/>
              <a:gd name="T102" fmla="*/ 333422 w 1257300"/>
              <a:gd name="T103" fmla="*/ 38000 h 1223963"/>
              <a:gd name="T104" fmla="*/ 348146 w 1257300"/>
              <a:gd name="T105" fmla="*/ 23019 h 1223963"/>
              <a:gd name="T106" fmla="*/ 367372 w 1257300"/>
              <a:gd name="T107" fmla="*/ 14859 h 1223963"/>
              <a:gd name="T108" fmla="*/ 374072 w 1257300"/>
              <a:gd name="T109" fmla="*/ 121 h 1223963"/>
              <a:gd name="T110" fmla="*/ 348409 w 1257300"/>
              <a:gd name="T111" fmla="*/ 6926 h 1223963"/>
              <a:gd name="T112" fmla="*/ 327634 w 1257300"/>
              <a:gd name="T113" fmla="*/ 22967 h 1223963"/>
              <a:gd name="T114" fmla="*/ 97395 w 1257300"/>
              <a:gd name="T115" fmla="*/ 146426 h 1223963"/>
              <a:gd name="T116" fmla="*/ 170352 w 1257300"/>
              <a:gd name="T117" fmla="*/ 21265 h 1223963"/>
              <a:gd name="T118" fmla="*/ 183185 w 1257300"/>
              <a:gd name="T119" fmla="*/ 8263 h 1223963"/>
              <a:gd name="T120" fmla="*/ 200049 w 1257300"/>
              <a:gd name="T121" fmla="*/ 972 h 122396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57300"/>
              <a:gd name="T184" fmla="*/ 0 h 1223963"/>
              <a:gd name="T185" fmla="*/ 1257300 w 1257300"/>
              <a:gd name="T186" fmla="*/ 1223963 h 122396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57300" h="1223963">
                <a:moveTo>
                  <a:pt x="297038" y="823913"/>
                </a:moveTo>
                <a:lnTo>
                  <a:pt x="593725" y="823913"/>
                </a:lnTo>
                <a:lnTo>
                  <a:pt x="593725" y="1117601"/>
                </a:lnTo>
                <a:lnTo>
                  <a:pt x="329915" y="1117601"/>
                </a:lnTo>
                <a:lnTo>
                  <a:pt x="322226" y="1117601"/>
                </a:lnTo>
                <a:lnTo>
                  <a:pt x="314537" y="1116807"/>
                </a:lnTo>
                <a:lnTo>
                  <a:pt x="306848" y="1115483"/>
                </a:lnTo>
                <a:lnTo>
                  <a:pt x="299425" y="1113894"/>
                </a:lnTo>
                <a:lnTo>
                  <a:pt x="292001" y="1111510"/>
                </a:lnTo>
                <a:lnTo>
                  <a:pt x="284842" y="1108862"/>
                </a:lnTo>
                <a:lnTo>
                  <a:pt x="277949" y="1105949"/>
                </a:lnTo>
                <a:lnTo>
                  <a:pt x="271320" y="1102241"/>
                </a:lnTo>
                <a:lnTo>
                  <a:pt x="264692" y="1098004"/>
                </a:lnTo>
                <a:lnTo>
                  <a:pt x="258328" y="1093767"/>
                </a:lnTo>
                <a:lnTo>
                  <a:pt x="252761" y="1089000"/>
                </a:lnTo>
                <a:lnTo>
                  <a:pt x="246928" y="1083704"/>
                </a:lnTo>
                <a:lnTo>
                  <a:pt x="241890" y="1078143"/>
                </a:lnTo>
                <a:lnTo>
                  <a:pt x="236852" y="1072317"/>
                </a:lnTo>
                <a:lnTo>
                  <a:pt x="232345" y="1066226"/>
                </a:lnTo>
                <a:lnTo>
                  <a:pt x="228103" y="1059605"/>
                </a:lnTo>
                <a:lnTo>
                  <a:pt x="224391" y="1052455"/>
                </a:lnTo>
                <a:lnTo>
                  <a:pt x="221209" y="1045569"/>
                </a:lnTo>
                <a:lnTo>
                  <a:pt x="218558" y="1038154"/>
                </a:lnTo>
                <a:lnTo>
                  <a:pt x="216437" y="1031004"/>
                </a:lnTo>
                <a:lnTo>
                  <a:pt x="214581" y="1023589"/>
                </a:lnTo>
                <a:lnTo>
                  <a:pt x="213521" y="1015909"/>
                </a:lnTo>
                <a:lnTo>
                  <a:pt x="212990" y="1008494"/>
                </a:lnTo>
                <a:lnTo>
                  <a:pt x="212725" y="1000550"/>
                </a:lnTo>
                <a:lnTo>
                  <a:pt x="212990" y="993135"/>
                </a:lnTo>
                <a:lnTo>
                  <a:pt x="213521" y="985455"/>
                </a:lnTo>
                <a:lnTo>
                  <a:pt x="214846" y="978040"/>
                </a:lnTo>
                <a:lnTo>
                  <a:pt x="216702" y="970625"/>
                </a:lnTo>
                <a:lnTo>
                  <a:pt x="218823" y="963475"/>
                </a:lnTo>
                <a:lnTo>
                  <a:pt x="221475" y="956059"/>
                </a:lnTo>
                <a:lnTo>
                  <a:pt x="224921" y="949174"/>
                </a:lnTo>
                <a:lnTo>
                  <a:pt x="228633" y="942289"/>
                </a:lnTo>
                <a:lnTo>
                  <a:pt x="297038" y="823913"/>
                </a:lnTo>
                <a:close/>
                <a:moveTo>
                  <a:pt x="837211" y="711200"/>
                </a:moveTo>
                <a:lnTo>
                  <a:pt x="836946" y="821267"/>
                </a:lnTo>
                <a:lnTo>
                  <a:pt x="1126800" y="821267"/>
                </a:lnTo>
                <a:lnTo>
                  <a:pt x="1136859" y="820738"/>
                </a:lnTo>
                <a:lnTo>
                  <a:pt x="1146918" y="819944"/>
                </a:lnTo>
                <a:lnTo>
                  <a:pt x="1156712" y="818356"/>
                </a:lnTo>
                <a:lnTo>
                  <a:pt x="1165976" y="815975"/>
                </a:lnTo>
                <a:lnTo>
                  <a:pt x="1175506" y="813329"/>
                </a:lnTo>
                <a:lnTo>
                  <a:pt x="1184506" y="809890"/>
                </a:lnTo>
                <a:lnTo>
                  <a:pt x="1193506" y="805921"/>
                </a:lnTo>
                <a:lnTo>
                  <a:pt x="1201976" y="801423"/>
                </a:lnTo>
                <a:lnTo>
                  <a:pt x="1210447" y="796396"/>
                </a:lnTo>
                <a:lnTo>
                  <a:pt x="1218388" y="790575"/>
                </a:lnTo>
                <a:lnTo>
                  <a:pt x="1226065" y="784225"/>
                </a:lnTo>
                <a:lnTo>
                  <a:pt x="1233212" y="777611"/>
                </a:lnTo>
                <a:lnTo>
                  <a:pt x="1239830" y="770467"/>
                </a:lnTo>
                <a:lnTo>
                  <a:pt x="1245918" y="763059"/>
                </a:lnTo>
                <a:lnTo>
                  <a:pt x="1252006" y="754856"/>
                </a:lnTo>
                <a:lnTo>
                  <a:pt x="1257300" y="746654"/>
                </a:lnTo>
                <a:lnTo>
                  <a:pt x="1074388" y="1063625"/>
                </a:lnTo>
                <a:lnTo>
                  <a:pt x="1070682" y="1069711"/>
                </a:lnTo>
                <a:lnTo>
                  <a:pt x="1066447" y="1075003"/>
                </a:lnTo>
                <a:lnTo>
                  <a:pt x="1061947" y="1080559"/>
                </a:lnTo>
                <a:lnTo>
                  <a:pt x="1057182" y="1085321"/>
                </a:lnTo>
                <a:lnTo>
                  <a:pt x="1052417" y="1089819"/>
                </a:lnTo>
                <a:lnTo>
                  <a:pt x="1046858" y="1094053"/>
                </a:lnTo>
                <a:lnTo>
                  <a:pt x="1041564" y="1097757"/>
                </a:lnTo>
                <a:lnTo>
                  <a:pt x="1035741" y="1101461"/>
                </a:lnTo>
                <a:lnTo>
                  <a:pt x="1029652" y="1104371"/>
                </a:lnTo>
                <a:lnTo>
                  <a:pt x="1023829" y="1107282"/>
                </a:lnTo>
                <a:lnTo>
                  <a:pt x="1017476" y="1109398"/>
                </a:lnTo>
                <a:lnTo>
                  <a:pt x="1011123" y="1111251"/>
                </a:lnTo>
                <a:lnTo>
                  <a:pt x="1004505" y="1112573"/>
                </a:lnTo>
                <a:lnTo>
                  <a:pt x="998152" y="1113896"/>
                </a:lnTo>
                <a:lnTo>
                  <a:pt x="991535" y="1114426"/>
                </a:lnTo>
                <a:lnTo>
                  <a:pt x="984917" y="1114426"/>
                </a:lnTo>
                <a:lnTo>
                  <a:pt x="836946" y="1114426"/>
                </a:lnTo>
                <a:lnTo>
                  <a:pt x="837211" y="1223963"/>
                </a:lnTo>
                <a:lnTo>
                  <a:pt x="830858" y="1216026"/>
                </a:lnTo>
                <a:lnTo>
                  <a:pt x="814181" y="1194330"/>
                </a:lnTo>
                <a:lnTo>
                  <a:pt x="802799" y="1179513"/>
                </a:lnTo>
                <a:lnTo>
                  <a:pt x="790358" y="1162315"/>
                </a:lnTo>
                <a:lnTo>
                  <a:pt x="776858" y="1143530"/>
                </a:lnTo>
                <a:lnTo>
                  <a:pt x="763093" y="1123686"/>
                </a:lnTo>
                <a:lnTo>
                  <a:pt x="749328" y="1102784"/>
                </a:lnTo>
                <a:lnTo>
                  <a:pt x="742711" y="1091936"/>
                </a:lnTo>
                <a:lnTo>
                  <a:pt x="736093" y="1081353"/>
                </a:lnTo>
                <a:lnTo>
                  <a:pt x="729475" y="1070505"/>
                </a:lnTo>
                <a:lnTo>
                  <a:pt x="723387" y="1059921"/>
                </a:lnTo>
                <a:lnTo>
                  <a:pt x="717563" y="1049338"/>
                </a:lnTo>
                <a:lnTo>
                  <a:pt x="712005" y="1039019"/>
                </a:lnTo>
                <a:lnTo>
                  <a:pt x="707240" y="1028700"/>
                </a:lnTo>
                <a:lnTo>
                  <a:pt x="702740" y="1018646"/>
                </a:lnTo>
                <a:lnTo>
                  <a:pt x="698769" y="1009121"/>
                </a:lnTo>
                <a:lnTo>
                  <a:pt x="695593" y="999861"/>
                </a:lnTo>
                <a:lnTo>
                  <a:pt x="692681" y="991130"/>
                </a:lnTo>
                <a:lnTo>
                  <a:pt x="690563" y="982663"/>
                </a:lnTo>
                <a:lnTo>
                  <a:pt x="690034" y="978694"/>
                </a:lnTo>
                <a:lnTo>
                  <a:pt x="689505" y="974725"/>
                </a:lnTo>
                <a:lnTo>
                  <a:pt x="689240" y="971021"/>
                </a:lnTo>
                <a:lnTo>
                  <a:pt x="688975" y="967582"/>
                </a:lnTo>
                <a:lnTo>
                  <a:pt x="689240" y="964142"/>
                </a:lnTo>
                <a:lnTo>
                  <a:pt x="689505" y="960438"/>
                </a:lnTo>
                <a:lnTo>
                  <a:pt x="690034" y="956469"/>
                </a:lnTo>
                <a:lnTo>
                  <a:pt x="690563" y="952500"/>
                </a:lnTo>
                <a:lnTo>
                  <a:pt x="692681" y="944298"/>
                </a:lnTo>
                <a:lnTo>
                  <a:pt x="695593" y="935302"/>
                </a:lnTo>
                <a:lnTo>
                  <a:pt x="698769" y="926042"/>
                </a:lnTo>
                <a:lnTo>
                  <a:pt x="702740" y="916517"/>
                </a:lnTo>
                <a:lnTo>
                  <a:pt x="707240" y="906463"/>
                </a:lnTo>
                <a:lnTo>
                  <a:pt x="712005" y="896144"/>
                </a:lnTo>
                <a:lnTo>
                  <a:pt x="717563" y="886090"/>
                </a:lnTo>
                <a:lnTo>
                  <a:pt x="723387" y="875507"/>
                </a:lnTo>
                <a:lnTo>
                  <a:pt x="729475" y="864659"/>
                </a:lnTo>
                <a:lnTo>
                  <a:pt x="736093" y="854075"/>
                </a:lnTo>
                <a:lnTo>
                  <a:pt x="742711" y="843227"/>
                </a:lnTo>
                <a:lnTo>
                  <a:pt x="749328" y="832644"/>
                </a:lnTo>
                <a:lnTo>
                  <a:pt x="763093" y="811742"/>
                </a:lnTo>
                <a:lnTo>
                  <a:pt x="776858" y="791369"/>
                </a:lnTo>
                <a:lnTo>
                  <a:pt x="790358" y="772848"/>
                </a:lnTo>
                <a:lnTo>
                  <a:pt x="802799" y="755650"/>
                </a:lnTo>
                <a:lnTo>
                  <a:pt x="814181" y="740833"/>
                </a:lnTo>
                <a:lnTo>
                  <a:pt x="830858" y="719138"/>
                </a:lnTo>
                <a:lnTo>
                  <a:pt x="837211" y="711200"/>
                </a:lnTo>
                <a:close/>
                <a:moveTo>
                  <a:pt x="174360" y="454025"/>
                </a:moveTo>
                <a:lnTo>
                  <a:pt x="186796" y="454025"/>
                </a:lnTo>
                <a:lnTo>
                  <a:pt x="199231" y="454025"/>
                </a:lnTo>
                <a:lnTo>
                  <a:pt x="211137" y="454290"/>
                </a:lnTo>
                <a:lnTo>
                  <a:pt x="222779" y="454819"/>
                </a:lnTo>
                <a:lnTo>
                  <a:pt x="234156" y="455349"/>
                </a:lnTo>
                <a:lnTo>
                  <a:pt x="245004" y="456407"/>
                </a:lnTo>
                <a:lnTo>
                  <a:pt x="255323" y="457996"/>
                </a:lnTo>
                <a:lnTo>
                  <a:pt x="265113" y="459584"/>
                </a:lnTo>
                <a:lnTo>
                  <a:pt x="273844" y="461701"/>
                </a:lnTo>
                <a:lnTo>
                  <a:pt x="282311" y="464348"/>
                </a:lnTo>
                <a:lnTo>
                  <a:pt x="286279" y="465672"/>
                </a:lnTo>
                <a:lnTo>
                  <a:pt x="289719" y="466995"/>
                </a:lnTo>
                <a:lnTo>
                  <a:pt x="293158" y="468583"/>
                </a:lnTo>
                <a:lnTo>
                  <a:pt x="296333" y="470172"/>
                </a:lnTo>
                <a:lnTo>
                  <a:pt x="299508" y="472289"/>
                </a:lnTo>
                <a:lnTo>
                  <a:pt x="302154" y="474142"/>
                </a:lnTo>
                <a:lnTo>
                  <a:pt x="305329" y="476789"/>
                </a:lnTo>
                <a:lnTo>
                  <a:pt x="308504" y="479436"/>
                </a:lnTo>
                <a:lnTo>
                  <a:pt x="314854" y="484995"/>
                </a:lnTo>
                <a:lnTo>
                  <a:pt x="321204" y="491877"/>
                </a:lnTo>
                <a:lnTo>
                  <a:pt x="327290" y="499288"/>
                </a:lnTo>
                <a:lnTo>
                  <a:pt x="333640" y="507759"/>
                </a:lnTo>
                <a:lnTo>
                  <a:pt x="340254" y="516493"/>
                </a:lnTo>
                <a:lnTo>
                  <a:pt x="346604" y="526023"/>
                </a:lnTo>
                <a:lnTo>
                  <a:pt x="352690" y="535816"/>
                </a:lnTo>
                <a:lnTo>
                  <a:pt x="359040" y="546139"/>
                </a:lnTo>
                <a:lnTo>
                  <a:pt x="365125" y="556727"/>
                </a:lnTo>
                <a:lnTo>
                  <a:pt x="371475" y="567580"/>
                </a:lnTo>
                <a:lnTo>
                  <a:pt x="377296" y="578697"/>
                </a:lnTo>
                <a:lnTo>
                  <a:pt x="383117" y="589814"/>
                </a:lnTo>
                <a:lnTo>
                  <a:pt x="394494" y="612578"/>
                </a:lnTo>
                <a:lnTo>
                  <a:pt x="404813" y="634548"/>
                </a:lnTo>
                <a:lnTo>
                  <a:pt x="414338" y="655459"/>
                </a:lnTo>
                <a:lnTo>
                  <a:pt x="423069" y="674782"/>
                </a:lnTo>
                <a:lnTo>
                  <a:pt x="430213" y="691987"/>
                </a:lnTo>
                <a:lnTo>
                  <a:pt x="440796" y="717398"/>
                </a:lnTo>
                <a:lnTo>
                  <a:pt x="444500" y="726662"/>
                </a:lnTo>
                <a:lnTo>
                  <a:pt x="349250" y="671606"/>
                </a:lnTo>
                <a:lnTo>
                  <a:pt x="204258" y="922803"/>
                </a:lnTo>
                <a:lnTo>
                  <a:pt x="199496" y="931538"/>
                </a:lnTo>
                <a:lnTo>
                  <a:pt x="195527" y="940802"/>
                </a:lnTo>
                <a:lnTo>
                  <a:pt x="191823" y="949802"/>
                </a:lnTo>
                <a:lnTo>
                  <a:pt x="188912" y="959331"/>
                </a:lnTo>
                <a:lnTo>
                  <a:pt x="186796" y="968860"/>
                </a:lnTo>
                <a:lnTo>
                  <a:pt x="185208" y="978389"/>
                </a:lnTo>
                <a:lnTo>
                  <a:pt x="183885" y="988183"/>
                </a:lnTo>
                <a:lnTo>
                  <a:pt x="183621" y="997976"/>
                </a:lnTo>
                <a:lnTo>
                  <a:pt x="183885" y="1007505"/>
                </a:lnTo>
                <a:lnTo>
                  <a:pt x="184944" y="1017299"/>
                </a:lnTo>
                <a:lnTo>
                  <a:pt x="186531" y="1027093"/>
                </a:lnTo>
                <a:lnTo>
                  <a:pt x="188648" y="1036357"/>
                </a:lnTo>
                <a:lnTo>
                  <a:pt x="191558" y="1045886"/>
                </a:lnTo>
                <a:lnTo>
                  <a:pt x="194733" y="1055151"/>
                </a:lnTo>
                <a:lnTo>
                  <a:pt x="199231" y="1064150"/>
                </a:lnTo>
                <a:lnTo>
                  <a:pt x="203729" y="1073150"/>
                </a:lnTo>
                <a:lnTo>
                  <a:pt x="20637" y="756044"/>
                </a:lnTo>
                <a:lnTo>
                  <a:pt x="17462" y="749691"/>
                </a:lnTo>
                <a:lnTo>
                  <a:pt x="14552" y="743338"/>
                </a:lnTo>
                <a:lnTo>
                  <a:pt x="12171" y="736721"/>
                </a:lnTo>
                <a:lnTo>
                  <a:pt x="10319" y="730104"/>
                </a:lnTo>
                <a:lnTo>
                  <a:pt x="8996" y="723751"/>
                </a:lnTo>
                <a:lnTo>
                  <a:pt x="7937" y="717133"/>
                </a:lnTo>
                <a:lnTo>
                  <a:pt x="7144" y="710251"/>
                </a:lnTo>
                <a:lnTo>
                  <a:pt x="7144" y="703634"/>
                </a:lnTo>
                <a:lnTo>
                  <a:pt x="7408" y="697016"/>
                </a:lnTo>
                <a:lnTo>
                  <a:pt x="8202" y="690399"/>
                </a:lnTo>
                <a:lnTo>
                  <a:pt x="9260" y="684046"/>
                </a:lnTo>
                <a:lnTo>
                  <a:pt x="10848" y="677429"/>
                </a:lnTo>
                <a:lnTo>
                  <a:pt x="12964" y="671076"/>
                </a:lnTo>
                <a:lnTo>
                  <a:pt x="15346" y="664724"/>
                </a:lnTo>
                <a:lnTo>
                  <a:pt x="17992" y="658900"/>
                </a:lnTo>
                <a:lnTo>
                  <a:pt x="21167" y="653077"/>
                </a:lnTo>
                <a:lnTo>
                  <a:pt x="95250" y="524964"/>
                </a:lnTo>
                <a:lnTo>
                  <a:pt x="0" y="470172"/>
                </a:lnTo>
                <a:lnTo>
                  <a:pt x="10054" y="468848"/>
                </a:lnTo>
                <a:lnTo>
                  <a:pt x="37306" y="465142"/>
                </a:lnTo>
                <a:lnTo>
                  <a:pt x="55827" y="462760"/>
                </a:lnTo>
                <a:lnTo>
                  <a:pt x="76994" y="460378"/>
                </a:lnTo>
                <a:lnTo>
                  <a:pt x="99748" y="458260"/>
                </a:lnTo>
                <a:lnTo>
                  <a:pt x="124089" y="456407"/>
                </a:lnTo>
                <a:lnTo>
                  <a:pt x="149225" y="454819"/>
                </a:lnTo>
                <a:lnTo>
                  <a:pt x="161660" y="454555"/>
                </a:lnTo>
                <a:lnTo>
                  <a:pt x="174360" y="454025"/>
                </a:lnTo>
                <a:close/>
                <a:moveTo>
                  <a:pt x="1100138" y="387350"/>
                </a:moveTo>
                <a:lnTo>
                  <a:pt x="1231901" y="615156"/>
                </a:lnTo>
                <a:lnTo>
                  <a:pt x="1235605" y="622036"/>
                </a:lnTo>
                <a:lnTo>
                  <a:pt x="1239045" y="629179"/>
                </a:lnTo>
                <a:lnTo>
                  <a:pt x="1241426" y="636323"/>
                </a:lnTo>
                <a:lnTo>
                  <a:pt x="1243807" y="643731"/>
                </a:lnTo>
                <a:lnTo>
                  <a:pt x="1245395" y="651140"/>
                </a:lnTo>
                <a:lnTo>
                  <a:pt x="1246982" y="658548"/>
                </a:lnTo>
                <a:lnTo>
                  <a:pt x="1247512" y="666221"/>
                </a:lnTo>
                <a:lnTo>
                  <a:pt x="1247776" y="673629"/>
                </a:lnTo>
                <a:lnTo>
                  <a:pt x="1247776" y="681567"/>
                </a:lnTo>
                <a:lnTo>
                  <a:pt x="1246982" y="688975"/>
                </a:lnTo>
                <a:lnTo>
                  <a:pt x="1245924" y="696648"/>
                </a:lnTo>
                <a:lnTo>
                  <a:pt x="1244072" y="704056"/>
                </a:lnTo>
                <a:lnTo>
                  <a:pt x="1241691" y="711200"/>
                </a:lnTo>
                <a:lnTo>
                  <a:pt x="1239309" y="718608"/>
                </a:lnTo>
                <a:lnTo>
                  <a:pt x="1236134" y="725488"/>
                </a:lnTo>
                <a:lnTo>
                  <a:pt x="1232430" y="732367"/>
                </a:lnTo>
                <a:lnTo>
                  <a:pt x="1228462" y="739246"/>
                </a:lnTo>
                <a:lnTo>
                  <a:pt x="1223699" y="745067"/>
                </a:lnTo>
                <a:lnTo>
                  <a:pt x="1218937" y="751152"/>
                </a:lnTo>
                <a:lnTo>
                  <a:pt x="1213645" y="756973"/>
                </a:lnTo>
                <a:lnTo>
                  <a:pt x="1208089" y="762000"/>
                </a:lnTo>
                <a:lnTo>
                  <a:pt x="1202003" y="766763"/>
                </a:lnTo>
                <a:lnTo>
                  <a:pt x="1195918" y="770996"/>
                </a:lnTo>
                <a:lnTo>
                  <a:pt x="1189303" y="775229"/>
                </a:lnTo>
                <a:lnTo>
                  <a:pt x="1182689" y="778933"/>
                </a:lnTo>
                <a:lnTo>
                  <a:pt x="1175809" y="781579"/>
                </a:lnTo>
                <a:lnTo>
                  <a:pt x="1168666" y="784490"/>
                </a:lnTo>
                <a:lnTo>
                  <a:pt x="1161257" y="786606"/>
                </a:lnTo>
                <a:lnTo>
                  <a:pt x="1153849" y="788194"/>
                </a:lnTo>
                <a:lnTo>
                  <a:pt x="1146176" y="789781"/>
                </a:lnTo>
                <a:lnTo>
                  <a:pt x="1138503" y="790311"/>
                </a:lnTo>
                <a:lnTo>
                  <a:pt x="1130830" y="790575"/>
                </a:lnTo>
                <a:lnTo>
                  <a:pt x="994305" y="790575"/>
                </a:lnTo>
                <a:lnTo>
                  <a:pt x="846138" y="534194"/>
                </a:lnTo>
                <a:lnTo>
                  <a:pt x="1100138" y="387350"/>
                </a:lnTo>
                <a:close/>
                <a:moveTo>
                  <a:pt x="819361" y="30163"/>
                </a:moveTo>
                <a:lnTo>
                  <a:pt x="827011" y="30428"/>
                </a:lnTo>
                <a:lnTo>
                  <a:pt x="834661" y="31221"/>
                </a:lnTo>
                <a:lnTo>
                  <a:pt x="842311" y="32280"/>
                </a:lnTo>
                <a:lnTo>
                  <a:pt x="849961" y="34132"/>
                </a:lnTo>
                <a:lnTo>
                  <a:pt x="857084" y="36249"/>
                </a:lnTo>
                <a:lnTo>
                  <a:pt x="864206" y="39159"/>
                </a:lnTo>
                <a:lnTo>
                  <a:pt x="870801" y="42334"/>
                </a:lnTo>
                <a:lnTo>
                  <a:pt x="877660" y="45774"/>
                </a:lnTo>
                <a:lnTo>
                  <a:pt x="883991" y="49742"/>
                </a:lnTo>
                <a:lnTo>
                  <a:pt x="890322" y="54240"/>
                </a:lnTo>
                <a:lnTo>
                  <a:pt x="895862" y="59267"/>
                </a:lnTo>
                <a:lnTo>
                  <a:pt x="901665" y="64294"/>
                </a:lnTo>
                <a:lnTo>
                  <a:pt x="906677" y="70115"/>
                </a:lnTo>
                <a:lnTo>
                  <a:pt x="911689" y="75672"/>
                </a:lnTo>
                <a:lnTo>
                  <a:pt x="916174" y="82022"/>
                </a:lnTo>
                <a:lnTo>
                  <a:pt x="920395" y="88636"/>
                </a:lnTo>
                <a:lnTo>
                  <a:pt x="972362" y="179124"/>
                </a:lnTo>
                <a:lnTo>
                  <a:pt x="1066801" y="124355"/>
                </a:lnTo>
                <a:lnTo>
                  <a:pt x="1063108" y="133615"/>
                </a:lnTo>
                <a:lnTo>
                  <a:pt x="1052556" y="159015"/>
                </a:lnTo>
                <a:lnTo>
                  <a:pt x="1045434" y="176213"/>
                </a:lnTo>
                <a:lnTo>
                  <a:pt x="1036992" y="195793"/>
                </a:lnTo>
                <a:lnTo>
                  <a:pt x="1027496" y="216430"/>
                </a:lnTo>
                <a:lnTo>
                  <a:pt x="1016944" y="238391"/>
                </a:lnTo>
                <a:lnTo>
                  <a:pt x="1005601" y="260880"/>
                </a:lnTo>
                <a:lnTo>
                  <a:pt x="999797" y="272257"/>
                </a:lnTo>
                <a:lnTo>
                  <a:pt x="993994" y="283105"/>
                </a:lnTo>
                <a:lnTo>
                  <a:pt x="987926" y="294218"/>
                </a:lnTo>
                <a:lnTo>
                  <a:pt x="981595" y="304801"/>
                </a:lnTo>
                <a:lnTo>
                  <a:pt x="975528" y="315120"/>
                </a:lnTo>
                <a:lnTo>
                  <a:pt x="969197" y="324645"/>
                </a:lnTo>
                <a:lnTo>
                  <a:pt x="962866" y="334170"/>
                </a:lnTo>
                <a:lnTo>
                  <a:pt x="956535" y="342901"/>
                </a:lnTo>
                <a:lnTo>
                  <a:pt x="949940" y="351368"/>
                </a:lnTo>
                <a:lnTo>
                  <a:pt x="943872" y="359041"/>
                </a:lnTo>
                <a:lnTo>
                  <a:pt x="937541" y="365655"/>
                </a:lnTo>
                <a:lnTo>
                  <a:pt x="931210" y="371476"/>
                </a:lnTo>
                <a:lnTo>
                  <a:pt x="928045" y="374122"/>
                </a:lnTo>
                <a:lnTo>
                  <a:pt x="925407" y="376503"/>
                </a:lnTo>
                <a:lnTo>
                  <a:pt x="922241" y="378620"/>
                </a:lnTo>
                <a:lnTo>
                  <a:pt x="919076" y="380472"/>
                </a:lnTo>
                <a:lnTo>
                  <a:pt x="915910" y="382059"/>
                </a:lnTo>
                <a:lnTo>
                  <a:pt x="912744" y="383912"/>
                </a:lnTo>
                <a:lnTo>
                  <a:pt x="909051" y="385234"/>
                </a:lnTo>
                <a:lnTo>
                  <a:pt x="905358" y="386822"/>
                </a:lnTo>
                <a:lnTo>
                  <a:pt x="897180" y="388939"/>
                </a:lnTo>
                <a:lnTo>
                  <a:pt x="887948" y="391320"/>
                </a:lnTo>
                <a:lnTo>
                  <a:pt x="878187" y="392907"/>
                </a:lnTo>
                <a:lnTo>
                  <a:pt x="868163" y="394495"/>
                </a:lnTo>
                <a:lnTo>
                  <a:pt x="857347" y="395289"/>
                </a:lnTo>
                <a:lnTo>
                  <a:pt x="846268" y="396082"/>
                </a:lnTo>
                <a:lnTo>
                  <a:pt x="834133" y="396612"/>
                </a:lnTo>
                <a:lnTo>
                  <a:pt x="822263" y="396876"/>
                </a:lnTo>
                <a:lnTo>
                  <a:pt x="809864" y="396876"/>
                </a:lnTo>
                <a:lnTo>
                  <a:pt x="797730" y="396876"/>
                </a:lnTo>
                <a:lnTo>
                  <a:pt x="784804" y="396347"/>
                </a:lnTo>
                <a:lnTo>
                  <a:pt x="772405" y="395818"/>
                </a:lnTo>
                <a:lnTo>
                  <a:pt x="747608" y="394495"/>
                </a:lnTo>
                <a:lnTo>
                  <a:pt x="723339" y="392643"/>
                </a:lnTo>
                <a:lnTo>
                  <a:pt x="700389" y="390526"/>
                </a:lnTo>
                <a:lnTo>
                  <a:pt x="679549" y="388145"/>
                </a:lnTo>
                <a:lnTo>
                  <a:pt x="661083" y="385764"/>
                </a:lnTo>
                <a:lnTo>
                  <a:pt x="633912" y="382059"/>
                </a:lnTo>
                <a:lnTo>
                  <a:pt x="623888" y="380737"/>
                </a:lnTo>
                <a:lnTo>
                  <a:pt x="719382" y="326761"/>
                </a:lnTo>
                <a:lnTo>
                  <a:pt x="650795" y="207434"/>
                </a:lnTo>
                <a:lnTo>
                  <a:pt x="697487" y="125942"/>
                </a:lnTo>
                <a:lnTo>
                  <a:pt x="718855" y="89430"/>
                </a:lnTo>
                <a:lnTo>
                  <a:pt x="722812" y="82551"/>
                </a:lnTo>
                <a:lnTo>
                  <a:pt x="727032" y="76201"/>
                </a:lnTo>
                <a:lnTo>
                  <a:pt x="732044" y="70380"/>
                </a:lnTo>
                <a:lnTo>
                  <a:pt x="737320" y="64559"/>
                </a:lnTo>
                <a:lnTo>
                  <a:pt x="742860" y="59532"/>
                </a:lnTo>
                <a:lnTo>
                  <a:pt x="748400" y="54505"/>
                </a:lnTo>
                <a:lnTo>
                  <a:pt x="754731" y="50007"/>
                </a:lnTo>
                <a:lnTo>
                  <a:pt x="761062" y="46038"/>
                </a:lnTo>
                <a:lnTo>
                  <a:pt x="767921" y="42334"/>
                </a:lnTo>
                <a:lnTo>
                  <a:pt x="774779" y="39159"/>
                </a:lnTo>
                <a:lnTo>
                  <a:pt x="781902" y="36513"/>
                </a:lnTo>
                <a:lnTo>
                  <a:pt x="789024" y="34396"/>
                </a:lnTo>
                <a:lnTo>
                  <a:pt x="796411" y="32280"/>
                </a:lnTo>
                <a:lnTo>
                  <a:pt x="804061" y="31221"/>
                </a:lnTo>
                <a:lnTo>
                  <a:pt x="811711" y="30428"/>
                </a:lnTo>
                <a:lnTo>
                  <a:pt x="819361" y="30163"/>
                </a:lnTo>
                <a:close/>
                <a:moveTo>
                  <a:pt x="454607" y="0"/>
                </a:moveTo>
                <a:lnTo>
                  <a:pt x="820738" y="0"/>
                </a:lnTo>
                <a:lnTo>
                  <a:pt x="810936" y="264"/>
                </a:lnTo>
                <a:lnTo>
                  <a:pt x="801133" y="1320"/>
                </a:lnTo>
                <a:lnTo>
                  <a:pt x="791331" y="2904"/>
                </a:lnTo>
                <a:lnTo>
                  <a:pt x="782059" y="5280"/>
                </a:lnTo>
                <a:lnTo>
                  <a:pt x="772786" y="7656"/>
                </a:lnTo>
                <a:lnTo>
                  <a:pt x="764044" y="11087"/>
                </a:lnTo>
                <a:lnTo>
                  <a:pt x="755301" y="15047"/>
                </a:lnTo>
                <a:lnTo>
                  <a:pt x="747088" y="19799"/>
                </a:lnTo>
                <a:lnTo>
                  <a:pt x="738875" y="24551"/>
                </a:lnTo>
                <a:lnTo>
                  <a:pt x="730927" y="30358"/>
                </a:lnTo>
                <a:lnTo>
                  <a:pt x="723774" y="36166"/>
                </a:lnTo>
                <a:lnTo>
                  <a:pt x="716621" y="42765"/>
                </a:lnTo>
                <a:lnTo>
                  <a:pt x="710263" y="49893"/>
                </a:lnTo>
                <a:lnTo>
                  <a:pt x="704170" y="57548"/>
                </a:lnTo>
                <a:lnTo>
                  <a:pt x="698341" y="65468"/>
                </a:lnTo>
                <a:lnTo>
                  <a:pt x="693043" y="73915"/>
                </a:lnTo>
                <a:lnTo>
                  <a:pt x="566672" y="291701"/>
                </a:lnTo>
                <a:lnTo>
                  <a:pt x="466529" y="465138"/>
                </a:lnTo>
                <a:lnTo>
                  <a:pt x="211138" y="318100"/>
                </a:lnTo>
                <a:lnTo>
                  <a:pt x="230743" y="283782"/>
                </a:lnTo>
                <a:lnTo>
                  <a:pt x="276046" y="204587"/>
                </a:lnTo>
                <a:lnTo>
                  <a:pt x="327972" y="115361"/>
                </a:lnTo>
                <a:lnTo>
                  <a:pt x="349696" y="78139"/>
                </a:lnTo>
                <a:lnTo>
                  <a:pt x="365591" y="51741"/>
                </a:lnTo>
                <a:lnTo>
                  <a:pt x="369300" y="46197"/>
                </a:lnTo>
                <a:lnTo>
                  <a:pt x="373009" y="40917"/>
                </a:lnTo>
                <a:lnTo>
                  <a:pt x="377248" y="35638"/>
                </a:lnTo>
                <a:lnTo>
                  <a:pt x="382017" y="30886"/>
                </a:lnTo>
                <a:lnTo>
                  <a:pt x="386786" y="26398"/>
                </a:lnTo>
                <a:lnTo>
                  <a:pt x="391819" y="21911"/>
                </a:lnTo>
                <a:lnTo>
                  <a:pt x="397118" y="17951"/>
                </a:lnTo>
                <a:lnTo>
                  <a:pt x="402681" y="14519"/>
                </a:lnTo>
                <a:lnTo>
                  <a:pt x="408510" y="11087"/>
                </a:lnTo>
                <a:lnTo>
                  <a:pt x="414603" y="8448"/>
                </a:lnTo>
                <a:lnTo>
                  <a:pt x="420696" y="6072"/>
                </a:lnTo>
                <a:lnTo>
                  <a:pt x="427055" y="3696"/>
                </a:lnTo>
                <a:lnTo>
                  <a:pt x="433678" y="2112"/>
                </a:lnTo>
                <a:lnTo>
                  <a:pt x="440566" y="792"/>
                </a:lnTo>
                <a:lnTo>
                  <a:pt x="447454" y="264"/>
                </a:lnTo>
                <a:lnTo>
                  <a:pt x="45460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71"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72"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73"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74"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75"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76"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77"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78" name="椭圆 16"/>
          <p:cNvSpPr>
            <a:spLocks noChangeArrowheads="1"/>
          </p:cNvSpPr>
          <p:nvPr/>
        </p:nvSpPr>
        <p:spPr bwMode="auto">
          <a:xfrm>
            <a:off x="1101725" y="5429250"/>
            <a:ext cx="95250" cy="230188"/>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79" name="椭圆 17"/>
          <p:cNvSpPr>
            <a:spLocks noChangeArrowheads="1"/>
          </p:cNvSpPr>
          <p:nvPr/>
        </p:nvSpPr>
        <p:spPr bwMode="auto">
          <a:xfrm>
            <a:off x="1095375" y="1125538"/>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80" name="椭圆 1"/>
          <p:cNvSpPr>
            <a:spLocks noChangeArrowheads="1"/>
          </p:cNvSpPr>
          <p:nvPr/>
        </p:nvSpPr>
        <p:spPr bwMode="auto">
          <a:xfrm>
            <a:off x="4219575" y="5454650"/>
            <a:ext cx="96838"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81" name="椭圆 2"/>
          <p:cNvSpPr>
            <a:spLocks noChangeArrowheads="1"/>
          </p:cNvSpPr>
          <p:nvPr/>
        </p:nvSpPr>
        <p:spPr bwMode="auto">
          <a:xfrm>
            <a:off x="4210050" y="1144588"/>
            <a:ext cx="96838"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427172"/>
              </a:solidFill>
              <a:latin typeface="宋体" pitchFamily="2" charset="-122"/>
              <a:sym typeface="宋体" pitchFamily="2" charset="-122"/>
            </a:endParaRPr>
          </a:p>
        </p:txBody>
      </p:sp>
      <p:sp>
        <p:nvSpPr>
          <p:cNvPr id="7182" name="椭圆 3"/>
          <p:cNvSpPr>
            <a:spLocks noChangeArrowheads="1"/>
          </p:cNvSpPr>
          <p:nvPr/>
        </p:nvSpPr>
        <p:spPr bwMode="auto">
          <a:xfrm>
            <a:off x="2308225" y="1128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83" name="椭圆 4"/>
          <p:cNvSpPr>
            <a:spLocks noChangeArrowheads="1"/>
          </p:cNvSpPr>
          <p:nvPr/>
        </p:nvSpPr>
        <p:spPr bwMode="auto">
          <a:xfrm>
            <a:off x="1698625" y="1128713"/>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84" name="椭圆 5"/>
          <p:cNvSpPr>
            <a:spLocks noChangeArrowheads="1"/>
          </p:cNvSpPr>
          <p:nvPr/>
        </p:nvSpPr>
        <p:spPr bwMode="auto">
          <a:xfrm>
            <a:off x="2930525" y="5446713"/>
            <a:ext cx="96838" cy="230187"/>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85" name="椭圆 6"/>
          <p:cNvSpPr>
            <a:spLocks noChangeArrowheads="1"/>
          </p:cNvSpPr>
          <p:nvPr/>
        </p:nvSpPr>
        <p:spPr bwMode="auto">
          <a:xfrm>
            <a:off x="3575050" y="5454650"/>
            <a:ext cx="95250" cy="233363"/>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86" name="椭圆 7"/>
          <p:cNvSpPr>
            <a:spLocks noChangeArrowheads="1"/>
          </p:cNvSpPr>
          <p:nvPr/>
        </p:nvSpPr>
        <p:spPr bwMode="auto">
          <a:xfrm>
            <a:off x="2311400" y="543877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87" name="椭圆 8"/>
          <p:cNvSpPr>
            <a:spLocks noChangeArrowheads="1"/>
          </p:cNvSpPr>
          <p:nvPr/>
        </p:nvSpPr>
        <p:spPr bwMode="auto">
          <a:xfrm>
            <a:off x="1701800" y="5432425"/>
            <a:ext cx="96838"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88" name="椭圆 9"/>
          <p:cNvSpPr>
            <a:spLocks noChangeArrowheads="1"/>
          </p:cNvSpPr>
          <p:nvPr/>
        </p:nvSpPr>
        <p:spPr bwMode="auto">
          <a:xfrm>
            <a:off x="2927350" y="1149350"/>
            <a:ext cx="95250" cy="231775"/>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89" name="椭圆 10"/>
          <p:cNvSpPr>
            <a:spLocks noChangeArrowheads="1"/>
          </p:cNvSpPr>
          <p:nvPr/>
        </p:nvSpPr>
        <p:spPr bwMode="auto">
          <a:xfrm>
            <a:off x="3571875" y="1144588"/>
            <a:ext cx="95250" cy="233362"/>
          </a:xfrm>
          <a:prstGeom prst="ellipse">
            <a:avLst/>
          </a:prstGeom>
          <a:solidFill>
            <a:srgbClr val="595959"/>
          </a:solidFill>
          <a:ln>
            <a:noFill/>
          </a:ln>
          <a:extLst>
            <a:ext uri="{91240B29-F687-4F45-9708-019B960494DF}">
              <a14:hiddenLine xmlns:a14="http://schemas.microsoft.com/office/drawing/2010/main" w="9525">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7190" name="矩形 11"/>
          <p:cNvSpPr>
            <a:spLocks noChangeArrowheads="1"/>
          </p:cNvSpPr>
          <p:nvPr/>
        </p:nvSpPr>
        <p:spPr bwMode="auto">
          <a:xfrm>
            <a:off x="793750" y="1290638"/>
            <a:ext cx="10541000" cy="4237037"/>
          </a:xfrm>
          <a:prstGeom prst="rect">
            <a:avLst/>
          </a:prstGeom>
          <a:solidFill>
            <a:srgbClr val="BFBFBF">
              <a:alpha val="29803"/>
            </a:srgbClr>
          </a:solidFill>
          <a:ln>
            <a:noFill/>
          </a:ln>
          <a:extLst>
            <a:ext uri="{91240B29-F687-4F45-9708-019B960494DF}">
              <a14:hiddenLine xmlns:a14="http://schemas.microsoft.com/office/drawing/2010/main" w="12700">
                <a:solidFill>
                  <a:srgbClr val="42719B"/>
                </a:solidFill>
                <a:bevel/>
                <a:headEnd/>
                <a:tailEnd/>
              </a14:hiddenLine>
            </a:ext>
          </a:extLst>
        </p:spPr>
        <p:txBody>
          <a:bodyPr lIns="4248000" rIns="252000" anchor="ctr"/>
          <a:lstStyle/>
          <a:p>
            <a:pPr algn="just">
              <a:lnSpc>
                <a:spcPct val="130000"/>
              </a:lnSpc>
              <a:spcBef>
                <a:spcPts val="600"/>
              </a:spcBef>
              <a:spcAft>
                <a:spcPts val="600"/>
              </a:spcAft>
              <a:buFont typeface="Arial" pitchFamily="34" charset="0"/>
              <a:buNone/>
            </a:pPr>
            <a:endParaRPr lang="zh-CN" altLang="zh-CN" sz="1400">
              <a:solidFill>
                <a:srgbClr val="427172"/>
              </a:solidFill>
              <a:latin typeface="微软雅黑" pitchFamily="34" charset="-122"/>
              <a:sym typeface="微软雅黑" pitchFamily="34" charset="-122"/>
            </a:endParaRPr>
          </a:p>
        </p:txBody>
      </p:sp>
      <p:sp>
        <p:nvSpPr>
          <p:cNvPr id="7191" name="圆角矩形 15"/>
          <p:cNvSpPr>
            <a:spLocks noChangeArrowheads="1"/>
          </p:cNvSpPr>
          <p:nvPr/>
        </p:nvSpPr>
        <p:spPr bwMode="auto">
          <a:xfrm>
            <a:off x="1727200" y="1123950"/>
            <a:ext cx="492125" cy="4545013"/>
          </a:xfrm>
          <a:custGeom>
            <a:avLst/>
            <a:gdLst>
              <a:gd name="T0" fmla="*/ 40084 w 738285"/>
              <a:gd name="T1" fmla="*/ 167232 h 4248500"/>
              <a:gd name="T2" fmla="*/ 5550 w 738285"/>
              <a:gd name="T3" fmla="*/ 12 h 4248500"/>
              <a:gd name="T4" fmla="*/ 280046 w 738285"/>
              <a:gd name="T5" fmla="*/ 12 h 4248500"/>
              <a:gd name="T6" fmla="*/ 328040 w 738285"/>
              <a:gd name="T7" fmla="*/ 123628 h 4248500"/>
              <a:gd name="T8" fmla="*/ 328040 w 738285"/>
              <a:gd name="T9" fmla="*/ 4738582 h 4248500"/>
              <a:gd name="T10" fmla="*/ 280046 w 738285"/>
              <a:gd name="T11" fmla="*/ 4862200 h 4248500"/>
              <a:gd name="T12" fmla="*/ 16130 w 738285"/>
              <a:gd name="T13" fmla="*/ 4862200 h 4248500"/>
              <a:gd name="T14" fmla="*/ 40084 w 738285"/>
              <a:gd name="T15" fmla="*/ 4738582 h 4248500"/>
              <a:gd name="T16" fmla="*/ 40084 w 738285"/>
              <a:gd name="T17" fmla="*/ 16723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427172"/>
                </a:solidFill>
                <a:latin typeface="微软雅黑" pitchFamily="34" charset="-122"/>
                <a:ea typeface="微软雅黑" pitchFamily="34" charset="-122"/>
                <a:sym typeface="微软雅黑" pitchFamily="34" charset="-122"/>
              </a:rPr>
              <a:t>点击添加文本概述</a:t>
            </a:r>
          </a:p>
        </p:txBody>
      </p:sp>
      <p:sp>
        <p:nvSpPr>
          <p:cNvPr id="7192" name="圆角矩形 15"/>
          <p:cNvSpPr>
            <a:spLocks noChangeArrowheads="1"/>
          </p:cNvSpPr>
          <p:nvPr/>
        </p:nvSpPr>
        <p:spPr bwMode="auto">
          <a:xfrm>
            <a:off x="2336800" y="1128713"/>
            <a:ext cx="493713" cy="4541837"/>
          </a:xfrm>
          <a:custGeom>
            <a:avLst/>
            <a:gdLst>
              <a:gd name="T0" fmla="*/ 40343 w 738285"/>
              <a:gd name="T1" fmla="*/ 166999 h 4248500"/>
              <a:gd name="T2" fmla="*/ 5585 w 738285"/>
              <a:gd name="T3" fmla="*/ 12 h 4248500"/>
              <a:gd name="T4" fmla="*/ 281857 w 738285"/>
              <a:gd name="T5" fmla="*/ 12 h 4248500"/>
              <a:gd name="T6" fmla="*/ 330160 w 738285"/>
              <a:gd name="T7" fmla="*/ 123455 h 4248500"/>
              <a:gd name="T8" fmla="*/ 330160 w 738285"/>
              <a:gd name="T9" fmla="*/ 4731962 h 4248500"/>
              <a:gd name="T10" fmla="*/ 281857 w 738285"/>
              <a:gd name="T11" fmla="*/ 4855407 h 4248500"/>
              <a:gd name="T12" fmla="*/ 16234 w 738285"/>
              <a:gd name="T13" fmla="*/ 4855407 h 4248500"/>
              <a:gd name="T14" fmla="*/ 40343 w 738285"/>
              <a:gd name="T15" fmla="*/ 4731962 h 4248500"/>
              <a:gd name="T16" fmla="*/ 40343 w 738285"/>
              <a:gd name="T17" fmla="*/ 166999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427172"/>
                </a:solidFill>
                <a:latin typeface="微软雅黑" pitchFamily="34" charset="-122"/>
                <a:ea typeface="微软雅黑" pitchFamily="34" charset="-122"/>
                <a:sym typeface="微软雅黑" pitchFamily="34" charset="-122"/>
              </a:rPr>
              <a:t>点击添加文本概述</a:t>
            </a:r>
            <a:endParaRPr lang="zh-CN" altLang="en-US"/>
          </a:p>
        </p:txBody>
      </p:sp>
      <p:sp>
        <p:nvSpPr>
          <p:cNvPr id="7193" name="圆角矩形 15"/>
          <p:cNvSpPr>
            <a:spLocks noChangeArrowheads="1"/>
          </p:cNvSpPr>
          <p:nvPr/>
        </p:nvSpPr>
        <p:spPr bwMode="auto">
          <a:xfrm>
            <a:off x="2955925" y="1133475"/>
            <a:ext cx="492125" cy="4545013"/>
          </a:xfrm>
          <a:custGeom>
            <a:avLst/>
            <a:gdLst>
              <a:gd name="T0" fmla="*/ 40084 w 738285"/>
              <a:gd name="T1" fmla="*/ 167232 h 4248500"/>
              <a:gd name="T2" fmla="*/ 5550 w 738285"/>
              <a:gd name="T3" fmla="*/ 12 h 4248500"/>
              <a:gd name="T4" fmla="*/ 280046 w 738285"/>
              <a:gd name="T5" fmla="*/ 12 h 4248500"/>
              <a:gd name="T6" fmla="*/ 328040 w 738285"/>
              <a:gd name="T7" fmla="*/ 123628 h 4248500"/>
              <a:gd name="T8" fmla="*/ 328040 w 738285"/>
              <a:gd name="T9" fmla="*/ 4738582 h 4248500"/>
              <a:gd name="T10" fmla="*/ 280046 w 738285"/>
              <a:gd name="T11" fmla="*/ 4862200 h 4248500"/>
              <a:gd name="T12" fmla="*/ 16130 w 738285"/>
              <a:gd name="T13" fmla="*/ 4862200 h 4248500"/>
              <a:gd name="T14" fmla="*/ 40084 w 738285"/>
              <a:gd name="T15" fmla="*/ 4738582 h 4248500"/>
              <a:gd name="T16" fmla="*/ 40084 w 738285"/>
              <a:gd name="T17" fmla="*/ 167232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427172"/>
                </a:solidFill>
                <a:latin typeface="微软雅黑" pitchFamily="34" charset="-122"/>
                <a:ea typeface="微软雅黑" pitchFamily="34" charset="-122"/>
                <a:sym typeface="微软雅黑" pitchFamily="34" charset="-122"/>
              </a:rPr>
              <a:t>点击添加文本概述</a:t>
            </a:r>
            <a:endParaRPr lang="zh-CN" altLang="en-US"/>
          </a:p>
        </p:txBody>
      </p:sp>
      <p:sp>
        <p:nvSpPr>
          <p:cNvPr id="7194" name="圆角矩形 15"/>
          <p:cNvSpPr>
            <a:spLocks noChangeArrowheads="1"/>
          </p:cNvSpPr>
          <p:nvPr/>
        </p:nvSpPr>
        <p:spPr bwMode="auto">
          <a:xfrm>
            <a:off x="1127125" y="1120775"/>
            <a:ext cx="492125" cy="4543425"/>
          </a:xfrm>
          <a:custGeom>
            <a:avLst/>
            <a:gdLst>
              <a:gd name="T0" fmla="*/ 40084 w 738285"/>
              <a:gd name="T1" fmla="*/ 167116 h 4248500"/>
              <a:gd name="T2" fmla="*/ 5550 w 738285"/>
              <a:gd name="T3" fmla="*/ 12 h 4248500"/>
              <a:gd name="T4" fmla="*/ 280046 w 738285"/>
              <a:gd name="T5" fmla="*/ 12 h 4248500"/>
              <a:gd name="T6" fmla="*/ 328040 w 738285"/>
              <a:gd name="T7" fmla="*/ 123542 h 4248500"/>
              <a:gd name="T8" fmla="*/ 328040 w 738285"/>
              <a:gd name="T9" fmla="*/ 4735272 h 4248500"/>
              <a:gd name="T10" fmla="*/ 280046 w 738285"/>
              <a:gd name="T11" fmla="*/ 4858803 h 4248500"/>
              <a:gd name="T12" fmla="*/ 16130 w 738285"/>
              <a:gd name="T13" fmla="*/ 4858803 h 4248500"/>
              <a:gd name="T14" fmla="*/ 40084 w 738285"/>
              <a:gd name="T15" fmla="*/ 4735272 h 4248500"/>
              <a:gd name="T16" fmla="*/ 40084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427172"/>
                </a:solidFill>
                <a:latin typeface="微软雅黑" pitchFamily="34" charset="-122"/>
                <a:ea typeface="微软雅黑" pitchFamily="34" charset="-122"/>
                <a:sym typeface="微软雅黑" pitchFamily="34" charset="-122"/>
              </a:rPr>
              <a:t>点击添加文本概述</a:t>
            </a:r>
            <a:endParaRPr lang="zh-CN" altLang="en-US"/>
          </a:p>
        </p:txBody>
      </p:sp>
      <p:sp>
        <p:nvSpPr>
          <p:cNvPr id="7195" name="圆角矩形 15"/>
          <p:cNvSpPr>
            <a:spLocks noChangeArrowheads="1"/>
          </p:cNvSpPr>
          <p:nvPr/>
        </p:nvSpPr>
        <p:spPr bwMode="auto">
          <a:xfrm>
            <a:off x="3600450" y="1144588"/>
            <a:ext cx="492125" cy="4543425"/>
          </a:xfrm>
          <a:custGeom>
            <a:avLst/>
            <a:gdLst>
              <a:gd name="T0" fmla="*/ 40084 w 738285"/>
              <a:gd name="T1" fmla="*/ 167116 h 4248500"/>
              <a:gd name="T2" fmla="*/ 5550 w 738285"/>
              <a:gd name="T3" fmla="*/ 12 h 4248500"/>
              <a:gd name="T4" fmla="*/ 280046 w 738285"/>
              <a:gd name="T5" fmla="*/ 12 h 4248500"/>
              <a:gd name="T6" fmla="*/ 328040 w 738285"/>
              <a:gd name="T7" fmla="*/ 123542 h 4248500"/>
              <a:gd name="T8" fmla="*/ 328040 w 738285"/>
              <a:gd name="T9" fmla="*/ 4735272 h 4248500"/>
              <a:gd name="T10" fmla="*/ 280046 w 738285"/>
              <a:gd name="T11" fmla="*/ 4858803 h 4248500"/>
              <a:gd name="T12" fmla="*/ 16130 w 738285"/>
              <a:gd name="T13" fmla="*/ 4858803 h 4248500"/>
              <a:gd name="T14" fmla="*/ 40084 w 738285"/>
              <a:gd name="T15" fmla="*/ 4735272 h 4248500"/>
              <a:gd name="T16" fmla="*/ 40084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427172"/>
                </a:solidFill>
                <a:latin typeface="微软雅黑" pitchFamily="34" charset="-122"/>
                <a:ea typeface="微软雅黑" pitchFamily="34" charset="-122"/>
                <a:sym typeface="微软雅黑" pitchFamily="34" charset="-122"/>
              </a:rPr>
              <a:t>点击添加文本概述</a:t>
            </a:r>
            <a:endParaRPr lang="zh-CN" altLang="en-US"/>
          </a:p>
        </p:txBody>
      </p:sp>
      <p:sp>
        <p:nvSpPr>
          <p:cNvPr id="7196" name="圆角矩形 15"/>
          <p:cNvSpPr>
            <a:spLocks noChangeArrowheads="1"/>
          </p:cNvSpPr>
          <p:nvPr/>
        </p:nvSpPr>
        <p:spPr bwMode="auto">
          <a:xfrm>
            <a:off x="4210050" y="1120775"/>
            <a:ext cx="495300" cy="4543425"/>
          </a:xfrm>
          <a:custGeom>
            <a:avLst/>
            <a:gdLst>
              <a:gd name="T0" fmla="*/ 40603 w 738285"/>
              <a:gd name="T1" fmla="*/ 167116 h 4248500"/>
              <a:gd name="T2" fmla="*/ 5621 w 738285"/>
              <a:gd name="T3" fmla="*/ 12 h 4248500"/>
              <a:gd name="T4" fmla="*/ 283672 w 738285"/>
              <a:gd name="T5" fmla="*/ 12 h 4248500"/>
              <a:gd name="T6" fmla="*/ 332286 w 738285"/>
              <a:gd name="T7" fmla="*/ 123542 h 4248500"/>
              <a:gd name="T8" fmla="*/ 332286 w 738285"/>
              <a:gd name="T9" fmla="*/ 4735272 h 4248500"/>
              <a:gd name="T10" fmla="*/ 283672 w 738285"/>
              <a:gd name="T11" fmla="*/ 4858803 h 4248500"/>
              <a:gd name="T12" fmla="*/ 16339 w 738285"/>
              <a:gd name="T13" fmla="*/ 4858803 h 4248500"/>
              <a:gd name="T14" fmla="*/ 40603 w 738285"/>
              <a:gd name="T15" fmla="*/ 4735272 h 4248500"/>
              <a:gd name="T16" fmla="*/ 40603 w 738285"/>
              <a:gd name="T17" fmla="*/ 167116 h 42485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8285"/>
              <a:gd name="T28" fmla="*/ 0 h 4248500"/>
              <a:gd name="T29" fmla="*/ 738285 w 738285"/>
              <a:gd name="T30" fmla="*/ 4248500 h 42485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lIns="72000" tIns="0" rIns="0" bIns="0" anchor="ctr"/>
          <a:lstStyle/>
          <a:p>
            <a:pPr algn="ctr">
              <a:buFont typeface="Arial" pitchFamily="34" charset="0"/>
              <a:buNone/>
            </a:pPr>
            <a:r>
              <a:rPr lang="zh-CN" altLang="en-US">
                <a:solidFill>
                  <a:srgbClr val="427172"/>
                </a:solidFill>
                <a:latin typeface="微软雅黑" pitchFamily="34" charset="-122"/>
                <a:ea typeface="微软雅黑" pitchFamily="34" charset="-122"/>
                <a:sym typeface="微软雅黑" pitchFamily="34" charset="-122"/>
              </a:rPr>
              <a:t>点击添加文本概述</a:t>
            </a:r>
            <a:endParaRPr lang="zh-CN" altLang="en-US"/>
          </a:p>
        </p:txBody>
      </p:sp>
      <p:sp>
        <p:nvSpPr>
          <p:cNvPr id="7197" name="TextBox 15"/>
          <p:cNvSpPr>
            <a:spLocks noChangeArrowheads="1"/>
          </p:cNvSpPr>
          <p:nvPr/>
        </p:nvSpPr>
        <p:spPr bwMode="auto">
          <a:xfrm>
            <a:off x="5424488" y="2235200"/>
            <a:ext cx="5492750"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这里输入这里输入简单的文字概述这里输入简单字概述这里输入这里输入简单的文字概述这里输入简单字概述这里输入这里输入简单的文字概述这里输入简单字概述</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1"/>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195" name="矩形 2"/>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196" name="矩形 3"/>
          <p:cNvSpPr>
            <a:spLocks noChangeArrowheads="1"/>
          </p:cNvSpPr>
          <p:nvPr/>
        </p:nvSpPr>
        <p:spPr bwMode="auto">
          <a:xfrm>
            <a:off x="0" y="504825"/>
            <a:ext cx="12192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197" name="矩形 4"/>
          <p:cNvSpPr>
            <a:spLocks noChangeArrowheads="1"/>
          </p:cNvSpPr>
          <p:nvPr/>
        </p:nvSpPr>
        <p:spPr bwMode="auto">
          <a:xfrm>
            <a:off x="0" y="4740275"/>
            <a:ext cx="12192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198" name="矩形 5"/>
          <p:cNvSpPr>
            <a:spLocks noChangeArrowheads="1"/>
          </p:cNvSpPr>
          <p:nvPr/>
        </p:nvSpPr>
        <p:spPr bwMode="auto">
          <a:xfrm rot="5400000">
            <a:off x="-762000" y="2622550"/>
            <a:ext cx="6858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199" name="矩形 6"/>
          <p:cNvSpPr>
            <a:spLocks noChangeArrowheads="1"/>
          </p:cNvSpPr>
          <p:nvPr/>
        </p:nvSpPr>
        <p:spPr bwMode="auto">
          <a:xfrm rot="5400000">
            <a:off x="2711450" y="2613025"/>
            <a:ext cx="6858000" cy="1612900"/>
          </a:xfrm>
          <a:prstGeom prst="rect">
            <a:avLst/>
          </a:prstGeom>
          <a:solidFill>
            <a:srgbClr val="FF4664"/>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200" name="矩形 7"/>
          <p:cNvSpPr>
            <a:spLocks noChangeArrowheads="1"/>
          </p:cNvSpPr>
          <p:nvPr/>
        </p:nvSpPr>
        <p:spPr bwMode="auto">
          <a:xfrm rot="5400000">
            <a:off x="6184900" y="2622550"/>
            <a:ext cx="6858000" cy="1612900"/>
          </a:xfrm>
          <a:prstGeom prst="rect">
            <a:avLst/>
          </a:prstGeom>
          <a:solidFill>
            <a:srgbClr val="FFA14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201" name="矩形 8"/>
          <p:cNvSpPr>
            <a:spLocks noChangeArrowheads="1"/>
          </p:cNvSpPr>
          <p:nvPr/>
        </p:nvSpPr>
        <p:spPr bwMode="auto">
          <a:xfrm>
            <a:off x="317500" y="282575"/>
            <a:ext cx="11557000" cy="629285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8202" name="直接连接符 4"/>
          <p:cNvSpPr>
            <a:spLocks noChangeShapeType="1"/>
          </p:cNvSpPr>
          <p:nvPr/>
        </p:nvSpPr>
        <p:spPr bwMode="auto">
          <a:xfrm>
            <a:off x="1274763" y="3971925"/>
            <a:ext cx="9372600" cy="12700"/>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03" name="直接连接符 46"/>
          <p:cNvSpPr>
            <a:spLocks noChangeShapeType="1"/>
          </p:cNvSpPr>
          <p:nvPr/>
        </p:nvSpPr>
        <p:spPr bwMode="auto">
          <a:xfrm rot="5400000">
            <a:off x="2540794" y="3964781"/>
            <a:ext cx="3467100" cy="1588"/>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04" name="直接连接符 47"/>
          <p:cNvSpPr>
            <a:spLocks noChangeShapeType="1"/>
          </p:cNvSpPr>
          <p:nvPr/>
        </p:nvSpPr>
        <p:spPr bwMode="auto">
          <a:xfrm rot="5400000">
            <a:off x="5923757" y="3964781"/>
            <a:ext cx="3467100" cy="1587"/>
          </a:xfrm>
          <a:prstGeom prst="line">
            <a:avLst/>
          </a:prstGeom>
          <a:noFill/>
          <a:ln w="63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05" name="KSO_Shape"/>
          <p:cNvSpPr>
            <a:spLocks noChangeArrowheads="1"/>
          </p:cNvSpPr>
          <p:nvPr/>
        </p:nvSpPr>
        <p:spPr bwMode="auto">
          <a:xfrm>
            <a:off x="1274763" y="2851150"/>
            <a:ext cx="538162" cy="454025"/>
          </a:xfrm>
          <a:custGeom>
            <a:avLst/>
            <a:gdLst>
              <a:gd name="T0" fmla="*/ 18159 w 2301876"/>
              <a:gd name="T1" fmla="*/ 77120 h 1941513"/>
              <a:gd name="T2" fmla="*/ 17585 w 2301876"/>
              <a:gd name="T3" fmla="*/ 80412 h 1941513"/>
              <a:gd name="T4" fmla="*/ 20901 w 2301876"/>
              <a:gd name="T5" fmla="*/ 83415 h 1941513"/>
              <a:gd name="T6" fmla="*/ 38069 w 2301876"/>
              <a:gd name="T7" fmla="*/ 82553 h 1941513"/>
              <a:gd name="T8" fmla="*/ 39519 w 2301876"/>
              <a:gd name="T9" fmla="*/ 78989 h 1941513"/>
              <a:gd name="T10" fmla="*/ 36691 w 2301876"/>
              <a:gd name="T11" fmla="*/ 75511 h 1941513"/>
              <a:gd name="T12" fmla="*/ 73728 w 2301876"/>
              <a:gd name="T13" fmla="*/ 68216 h 1941513"/>
              <a:gd name="T14" fmla="*/ 72535 w 2301876"/>
              <a:gd name="T15" fmla="*/ 72210 h 1941513"/>
              <a:gd name="T16" fmla="*/ 87123 w 2301876"/>
              <a:gd name="T17" fmla="*/ 74179 h 1941513"/>
              <a:gd name="T18" fmla="*/ 90069 w 2301876"/>
              <a:gd name="T19" fmla="*/ 71262 h 1941513"/>
              <a:gd name="T20" fmla="*/ 87784 w 2301876"/>
              <a:gd name="T21" fmla="*/ 67800 h 1941513"/>
              <a:gd name="T22" fmla="*/ 83584 w 2301876"/>
              <a:gd name="T23" fmla="*/ 28246 h 1941513"/>
              <a:gd name="T24" fmla="*/ 86634 w 2301876"/>
              <a:gd name="T25" fmla="*/ 31552 h 1941513"/>
              <a:gd name="T26" fmla="*/ 87511 w 2301876"/>
              <a:gd name="T27" fmla="*/ 36511 h 1941513"/>
              <a:gd name="T28" fmla="*/ 89669 w 2301876"/>
              <a:gd name="T29" fmla="*/ 39199 h 1941513"/>
              <a:gd name="T30" fmla="*/ 86533 w 2301876"/>
              <a:gd name="T31" fmla="*/ 45941 h 1941513"/>
              <a:gd name="T32" fmla="*/ 92474 w 2301876"/>
              <a:gd name="T33" fmla="*/ 50137 h 1941513"/>
              <a:gd name="T34" fmla="*/ 67215 w 2301876"/>
              <a:gd name="T35" fmla="*/ 60487 h 1941513"/>
              <a:gd name="T36" fmla="*/ 70207 w 2301876"/>
              <a:gd name="T37" fmla="*/ 49735 h 1941513"/>
              <a:gd name="T38" fmla="*/ 76335 w 2301876"/>
              <a:gd name="T39" fmla="*/ 45753 h 1941513"/>
              <a:gd name="T40" fmla="*/ 72983 w 2301876"/>
              <a:gd name="T41" fmla="*/ 38983 h 1941513"/>
              <a:gd name="T42" fmla="*/ 74896 w 2301876"/>
              <a:gd name="T43" fmla="*/ 36137 h 1941513"/>
              <a:gd name="T44" fmla="*/ 75888 w 2301876"/>
              <a:gd name="T45" fmla="*/ 31250 h 1941513"/>
              <a:gd name="T46" fmla="*/ 79039 w 2301876"/>
              <a:gd name="T47" fmla="*/ 28117 h 1941513"/>
              <a:gd name="T48" fmla="*/ 31168 w 2301876"/>
              <a:gd name="T49" fmla="*/ 26120 h 1941513"/>
              <a:gd name="T50" fmla="*/ 35078 w 2301876"/>
              <a:gd name="T51" fmla="*/ 30026 h 1941513"/>
              <a:gd name="T52" fmla="*/ 36142 w 2301876"/>
              <a:gd name="T53" fmla="*/ 35929 h 1941513"/>
              <a:gd name="T54" fmla="*/ 34603 w 2301876"/>
              <a:gd name="T55" fmla="*/ 40439 h 1941513"/>
              <a:gd name="T56" fmla="*/ 31412 w 2301876"/>
              <a:gd name="T57" fmla="*/ 43355 h 1941513"/>
              <a:gd name="T58" fmla="*/ 38729 w 2301876"/>
              <a:gd name="T59" fmla="*/ 50076 h 1941513"/>
              <a:gd name="T60" fmla="*/ 44565 w 2301876"/>
              <a:gd name="T61" fmla="*/ 56683 h 1941513"/>
              <a:gd name="T62" fmla="*/ 12180 w 2301876"/>
              <a:gd name="T63" fmla="*/ 57272 h 1941513"/>
              <a:gd name="T64" fmla="*/ 17757 w 2301876"/>
              <a:gd name="T65" fmla="*/ 50450 h 1941513"/>
              <a:gd name="T66" fmla="*/ 25864 w 2301876"/>
              <a:gd name="T67" fmla="*/ 43469 h 1941513"/>
              <a:gd name="T68" fmla="*/ 22601 w 2301876"/>
              <a:gd name="T69" fmla="*/ 40712 h 1941513"/>
              <a:gd name="T70" fmla="*/ 20905 w 2301876"/>
              <a:gd name="T71" fmla="*/ 36288 h 1941513"/>
              <a:gd name="T72" fmla="*/ 21753 w 2301876"/>
              <a:gd name="T73" fmla="*/ 30414 h 1941513"/>
              <a:gd name="T74" fmla="*/ 25519 w 2301876"/>
              <a:gd name="T75" fmla="*/ 26292 h 1941513"/>
              <a:gd name="T76" fmla="*/ 7666 w 2301876"/>
              <a:gd name="T77" fmla="*/ 7359 h 1941513"/>
              <a:gd name="T78" fmla="*/ 7307 w 2301876"/>
              <a:gd name="T79" fmla="*/ 66212 h 1941513"/>
              <a:gd name="T80" fmla="*/ 10852 w 2301876"/>
              <a:gd name="T81" fmla="*/ 70581 h 1941513"/>
              <a:gd name="T82" fmla="*/ 49467 w 2301876"/>
              <a:gd name="T83" fmla="*/ 66931 h 1941513"/>
              <a:gd name="T84" fmla="*/ 49525 w 2301876"/>
              <a:gd name="T85" fmla="*/ 7502 h 1941513"/>
              <a:gd name="T86" fmla="*/ 98118 w 2301876"/>
              <a:gd name="T87" fmla="*/ 7155 h 1941513"/>
              <a:gd name="T88" fmla="*/ 102171 w 2301876"/>
              <a:gd name="T89" fmla="*/ 9080 h 1941513"/>
              <a:gd name="T90" fmla="*/ 104082 w 2301876"/>
              <a:gd name="T91" fmla="*/ 13146 h 1941513"/>
              <a:gd name="T92" fmla="*/ 102746 w 2301876"/>
              <a:gd name="T93" fmla="*/ 72742 h 1941513"/>
              <a:gd name="T94" fmla="*/ 96695 w 2301876"/>
              <a:gd name="T95" fmla="*/ 77110 h 1941513"/>
              <a:gd name="T96" fmla="*/ 67663 w 2301876"/>
              <a:gd name="T97" fmla="*/ 77411 h 1941513"/>
              <a:gd name="T98" fmla="*/ 65033 w 2301876"/>
              <a:gd name="T99" fmla="*/ 62311 h 1941513"/>
              <a:gd name="T100" fmla="*/ 96005 w 2301876"/>
              <a:gd name="T101" fmla="*/ 63432 h 1941513"/>
              <a:gd name="T102" fmla="*/ 98376 w 2301876"/>
              <a:gd name="T103" fmla="*/ 59509 h 1941513"/>
              <a:gd name="T104" fmla="*/ 49108 w 2301876"/>
              <a:gd name="T105" fmla="*/ 14 h 1941513"/>
              <a:gd name="T106" fmla="*/ 54276 w 2301876"/>
              <a:gd name="T107" fmla="*/ 2156 h 1941513"/>
              <a:gd name="T108" fmla="*/ 56917 w 2301876"/>
              <a:gd name="T109" fmla="*/ 7071 h 1941513"/>
              <a:gd name="T110" fmla="*/ 55611 w 2301876"/>
              <a:gd name="T111" fmla="*/ 81101 h 1941513"/>
              <a:gd name="T112" fmla="*/ 48534 w 2301876"/>
              <a:gd name="T113" fmla="*/ 86865 h 1941513"/>
              <a:gd name="T114" fmla="*/ 10981 w 2301876"/>
              <a:gd name="T115" fmla="*/ 87468 h 1941513"/>
              <a:gd name="T116" fmla="*/ 2512 w 2301876"/>
              <a:gd name="T117" fmla="*/ 82783 h 1941513"/>
              <a:gd name="T118" fmla="*/ 0 w 2301876"/>
              <a:gd name="T119" fmla="*/ 8336 h 1941513"/>
              <a:gd name="T120" fmla="*/ 1895 w 2301876"/>
              <a:gd name="T121" fmla="*/ 3033 h 1941513"/>
              <a:gd name="T122" fmla="*/ 6646 w 2301876"/>
              <a:gd name="T123" fmla="*/ 158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301876"/>
              <a:gd name="T187" fmla="*/ 0 h 1941513"/>
              <a:gd name="T188" fmla="*/ 2301876 w 2301876"/>
              <a:gd name="T189" fmla="*/ 1941513 h 194151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22F2CC"/>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8206" name="KSO_Shape"/>
          <p:cNvSpPr>
            <a:spLocks noChangeArrowheads="1"/>
          </p:cNvSpPr>
          <p:nvPr/>
        </p:nvSpPr>
        <p:spPr bwMode="auto">
          <a:xfrm>
            <a:off x="4538663" y="2851150"/>
            <a:ext cx="576262" cy="534988"/>
          </a:xfrm>
          <a:custGeom>
            <a:avLst/>
            <a:gdLst>
              <a:gd name="T0" fmla="*/ 483215 w 969654"/>
              <a:gd name="T1" fmla="*/ 288618 h 903534"/>
              <a:gd name="T2" fmla="*/ 461821 w 969654"/>
              <a:gd name="T3" fmla="*/ 309934 h 903534"/>
              <a:gd name="T4" fmla="*/ 483215 w 969654"/>
              <a:gd name="T5" fmla="*/ 331250 h 903534"/>
              <a:gd name="T6" fmla="*/ 504610 w 969654"/>
              <a:gd name="T7" fmla="*/ 309934 h 903534"/>
              <a:gd name="T8" fmla="*/ 483215 w 969654"/>
              <a:gd name="T9" fmla="*/ 288618 h 903534"/>
              <a:gd name="T10" fmla="*/ 360715 w 969654"/>
              <a:gd name="T11" fmla="*/ 288618 h 903534"/>
              <a:gd name="T12" fmla="*/ 339320 w 969654"/>
              <a:gd name="T13" fmla="*/ 309934 h 903534"/>
              <a:gd name="T14" fmla="*/ 360715 w 969654"/>
              <a:gd name="T15" fmla="*/ 331250 h 903534"/>
              <a:gd name="T16" fmla="*/ 382109 w 969654"/>
              <a:gd name="T17" fmla="*/ 309934 h 903534"/>
              <a:gd name="T18" fmla="*/ 360715 w 969654"/>
              <a:gd name="T19" fmla="*/ 288618 h 903534"/>
              <a:gd name="T20" fmla="*/ 410864 w 969654"/>
              <a:gd name="T21" fmla="*/ 199250 h 903534"/>
              <a:gd name="T22" fmla="*/ 535912 w 969654"/>
              <a:gd name="T23" fmla="*/ 249934 h 903534"/>
              <a:gd name="T24" fmla="*/ 523678 w 969654"/>
              <a:gd name="T25" fmla="*/ 458471 h 903534"/>
              <a:gd name="T26" fmla="*/ 538341 w 969654"/>
              <a:gd name="T27" fmla="*/ 534988 h 903534"/>
              <a:gd name="T28" fmla="*/ 470934 w 969654"/>
              <a:gd name="T29" fmla="*/ 488229 h 903534"/>
              <a:gd name="T30" fmla="*/ 273240 w 969654"/>
              <a:gd name="T31" fmla="*/ 422215 h 903534"/>
              <a:gd name="T32" fmla="*/ 329817 w 969654"/>
              <a:gd name="T33" fmla="*/ 221014 h 903534"/>
              <a:gd name="T34" fmla="*/ 410864 w 969654"/>
              <a:gd name="T35" fmla="*/ 199250 h 903534"/>
              <a:gd name="T36" fmla="*/ 325600 w 969654"/>
              <a:gd name="T37" fmla="*/ 110882 h 903534"/>
              <a:gd name="T38" fmla="*/ 293508 w 969654"/>
              <a:gd name="T39" fmla="*/ 142856 h 903534"/>
              <a:gd name="T40" fmla="*/ 325600 w 969654"/>
              <a:gd name="T41" fmla="*/ 174829 h 903534"/>
              <a:gd name="T42" fmla="*/ 357692 w 969654"/>
              <a:gd name="T43" fmla="*/ 142856 h 903534"/>
              <a:gd name="T44" fmla="*/ 325600 w 969654"/>
              <a:gd name="T45" fmla="*/ 110882 h 903534"/>
              <a:gd name="T46" fmla="*/ 174990 w 969654"/>
              <a:gd name="T47" fmla="*/ 110882 h 903534"/>
              <a:gd name="T48" fmla="*/ 142898 w 969654"/>
              <a:gd name="T49" fmla="*/ 142856 h 903534"/>
              <a:gd name="T50" fmla="*/ 174990 w 969654"/>
              <a:gd name="T51" fmla="*/ 174829 h 903534"/>
              <a:gd name="T52" fmla="*/ 207082 w 969654"/>
              <a:gd name="T53" fmla="*/ 142856 h 903534"/>
              <a:gd name="T54" fmla="*/ 174990 w 969654"/>
              <a:gd name="T55" fmla="*/ 110882 h 903534"/>
              <a:gd name="T56" fmla="*/ 242799 w 969654"/>
              <a:gd name="T57" fmla="*/ 99 h 903534"/>
              <a:gd name="T58" fmla="*/ 328730 w 969654"/>
              <a:gd name="T59" fmla="*/ 11132 h 903534"/>
              <a:gd name="T60" fmla="*/ 499372 w 969654"/>
              <a:gd name="T61" fmla="*/ 222313 h 903534"/>
              <a:gd name="T62" fmla="*/ 318198 w 969654"/>
              <a:gd name="T63" fmla="*/ 211679 h 903534"/>
              <a:gd name="T64" fmla="*/ 261620 w 969654"/>
              <a:gd name="T65" fmla="*/ 412880 h 903534"/>
              <a:gd name="T66" fmla="*/ 284310 w 969654"/>
              <a:gd name="T67" fmla="*/ 437897 h 903534"/>
              <a:gd name="T68" fmla="*/ 217914 w 969654"/>
              <a:gd name="T69" fmla="*/ 438985 h 903534"/>
              <a:gd name="T70" fmla="*/ 146025 w 969654"/>
              <a:gd name="T71" fmla="*/ 495939 h 903534"/>
              <a:gd name="T72" fmla="*/ 127314 w 969654"/>
              <a:gd name="T73" fmla="*/ 412387 h 903534"/>
              <a:gd name="T74" fmla="*/ 32351 w 969654"/>
              <a:gd name="T75" fmla="*/ 112111 h 903534"/>
              <a:gd name="T76" fmla="*/ 242799 w 969654"/>
              <a:gd name="T77" fmla="*/ 99 h 90353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9654"/>
              <a:gd name="T118" fmla="*/ 0 h 903534"/>
              <a:gd name="T119" fmla="*/ 969654 w 969654"/>
              <a:gd name="T120" fmla="*/ 903534 h 90353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A146"/>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8207" name="KSO_Shape"/>
          <p:cNvSpPr>
            <a:spLocks noChangeArrowheads="1"/>
          </p:cNvSpPr>
          <p:nvPr/>
        </p:nvSpPr>
        <p:spPr bwMode="auto">
          <a:xfrm>
            <a:off x="7953375" y="2851150"/>
            <a:ext cx="538163" cy="442913"/>
          </a:xfrm>
          <a:custGeom>
            <a:avLst/>
            <a:gdLst>
              <a:gd name="T0" fmla="*/ 243183 w 1903412"/>
              <a:gd name="T1" fmla="*/ 441564 h 1563688"/>
              <a:gd name="T2" fmla="*/ 353818 w 1903412"/>
              <a:gd name="T3" fmla="*/ 434546 h 1563688"/>
              <a:gd name="T4" fmla="*/ 463475 w 1903412"/>
              <a:gd name="T5" fmla="*/ 397951 h 1563688"/>
              <a:gd name="T6" fmla="*/ 385289 w 1903412"/>
              <a:gd name="T7" fmla="*/ 389929 h 1563688"/>
              <a:gd name="T8" fmla="*/ 111420 w 1903412"/>
              <a:gd name="T9" fmla="*/ 379781 h 1563688"/>
              <a:gd name="T10" fmla="*/ 474145 w 1903412"/>
              <a:gd name="T11" fmla="*/ 379654 h 1563688"/>
              <a:gd name="T12" fmla="*/ 354804 w 1903412"/>
              <a:gd name="T13" fmla="*/ 379113 h 1563688"/>
              <a:gd name="T14" fmla="*/ 140935 w 1903412"/>
              <a:gd name="T15" fmla="*/ 373935 h 1563688"/>
              <a:gd name="T16" fmla="*/ 477372 w 1903412"/>
              <a:gd name="T17" fmla="*/ 368928 h 1563688"/>
              <a:gd name="T18" fmla="*/ 403043 w 1903412"/>
              <a:gd name="T19" fmla="*/ 376228 h 1563688"/>
              <a:gd name="T20" fmla="*/ 303249 w 1903412"/>
              <a:gd name="T21" fmla="*/ 368387 h 1563688"/>
              <a:gd name="T22" fmla="*/ 201041 w 1903412"/>
              <a:gd name="T23" fmla="*/ 414854 h 1563688"/>
              <a:gd name="T24" fmla="*/ 407615 w 1903412"/>
              <a:gd name="T25" fmla="*/ 365593 h 1563688"/>
              <a:gd name="T26" fmla="*/ 334362 w 1903412"/>
              <a:gd name="T27" fmla="*/ 357841 h 1563688"/>
              <a:gd name="T28" fmla="*/ 423934 w 1903412"/>
              <a:gd name="T29" fmla="*/ 347385 h 1563688"/>
              <a:gd name="T30" fmla="*/ 351756 w 1903412"/>
              <a:gd name="T31" fmla="*/ 354866 h 1563688"/>
              <a:gd name="T32" fmla="*/ 456122 w 1903412"/>
              <a:gd name="T33" fmla="*/ 336749 h 1563688"/>
              <a:gd name="T34" fmla="*/ 357136 w 1903412"/>
              <a:gd name="T35" fmla="*/ 344230 h 1563688"/>
              <a:gd name="T36" fmla="*/ 490014 w 1903412"/>
              <a:gd name="T37" fmla="*/ 321426 h 1563688"/>
              <a:gd name="T38" fmla="*/ 502926 w 1903412"/>
              <a:gd name="T39" fmla="*/ 322238 h 1563688"/>
              <a:gd name="T40" fmla="*/ 480690 w 1903412"/>
              <a:gd name="T41" fmla="*/ 329268 h 1563688"/>
              <a:gd name="T42" fmla="*/ 446529 w 1903412"/>
              <a:gd name="T43" fmla="*/ 327465 h 1563688"/>
              <a:gd name="T44" fmla="*/ 427162 w 1903412"/>
              <a:gd name="T45" fmla="*/ 320886 h 1563688"/>
              <a:gd name="T46" fmla="*/ 439266 w 1903412"/>
              <a:gd name="T47" fmla="*/ 323499 h 1563688"/>
              <a:gd name="T48" fmla="*/ 514582 w 1903412"/>
              <a:gd name="T49" fmla="*/ 327285 h 1563688"/>
              <a:gd name="T50" fmla="*/ 238692 w 1903412"/>
              <a:gd name="T51" fmla="*/ 432292 h 1563688"/>
              <a:gd name="T52" fmla="*/ 68090 w 1903412"/>
              <a:gd name="T53" fmla="*/ 316019 h 1563688"/>
              <a:gd name="T54" fmla="*/ 87198 w 1903412"/>
              <a:gd name="T55" fmla="*/ 340391 h 1563688"/>
              <a:gd name="T56" fmla="*/ 116354 w 1903412"/>
              <a:gd name="T57" fmla="*/ 358197 h 1563688"/>
              <a:gd name="T58" fmla="*/ 153763 w 1903412"/>
              <a:gd name="T59" fmla="*/ 320156 h 1563688"/>
              <a:gd name="T60" fmla="*/ 161927 w 1903412"/>
              <a:gd name="T61" fmla="*/ 276540 h 1563688"/>
              <a:gd name="T62" fmla="*/ 97067 w 1903412"/>
              <a:gd name="T63" fmla="*/ 288590 h 1563688"/>
              <a:gd name="T64" fmla="*/ 28528 w 1903412"/>
              <a:gd name="T65" fmla="*/ 286972 h 1563688"/>
              <a:gd name="T66" fmla="*/ 61362 w 1903412"/>
              <a:gd name="T67" fmla="*/ 240747 h 1563688"/>
              <a:gd name="T68" fmla="*/ 423467 w 1903412"/>
              <a:gd name="T69" fmla="*/ 286522 h 1563688"/>
              <a:gd name="T70" fmla="*/ 488609 w 1903412"/>
              <a:gd name="T71" fmla="*/ 226178 h 1563688"/>
              <a:gd name="T72" fmla="*/ 354379 w 1903412"/>
              <a:gd name="T73" fmla="*/ 158190 h 1563688"/>
              <a:gd name="T74" fmla="*/ 288248 w 1903412"/>
              <a:gd name="T75" fmla="*/ 229775 h 1563688"/>
              <a:gd name="T76" fmla="*/ 277116 w 1903412"/>
              <a:gd name="T77" fmla="*/ 151355 h 1563688"/>
              <a:gd name="T78" fmla="*/ 495613 w 1903412"/>
              <a:gd name="T79" fmla="*/ 146409 h 1563688"/>
              <a:gd name="T80" fmla="*/ 130439 w 1903412"/>
              <a:gd name="T81" fmla="*/ 156481 h 1563688"/>
              <a:gd name="T82" fmla="*/ 506565 w 1903412"/>
              <a:gd name="T83" fmla="*/ 309814 h 1563688"/>
              <a:gd name="T84" fmla="*/ 26644 w 1903412"/>
              <a:gd name="T85" fmla="*/ 155672 h 1563688"/>
              <a:gd name="T86" fmla="*/ 70961 w 1903412"/>
              <a:gd name="T87" fmla="*/ 140563 h 1563688"/>
              <a:gd name="T88" fmla="*/ 203911 w 1903412"/>
              <a:gd name="T89" fmla="*/ 85885 h 1563688"/>
              <a:gd name="T90" fmla="*/ 106307 w 1903412"/>
              <a:gd name="T91" fmla="*/ 134088 h 1563688"/>
              <a:gd name="T92" fmla="*/ 67911 w 1903412"/>
              <a:gd name="T93" fmla="*/ 84086 h 1563688"/>
              <a:gd name="T94" fmla="*/ 99130 w 1903412"/>
              <a:gd name="T95" fmla="*/ 75183 h 1563688"/>
              <a:gd name="T96" fmla="*/ 122813 w 1903412"/>
              <a:gd name="T97" fmla="*/ 40649 h 1563688"/>
              <a:gd name="T98" fmla="*/ 295506 w 1903412"/>
              <a:gd name="T99" fmla="*/ 63492 h 1563688"/>
              <a:gd name="T100" fmla="*/ 150354 w 1903412"/>
              <a:gd name="T101" fmla="*/ 41728 h 1563688"/>
              <a:gd name="T102" fmla="*/ 264376 w 1903412"/>
              <a:gd name="T103" fmla="*/ 61423 h 1563688"/>
              <a:gd name="T104" fmla="*/ 194223 w 1903412"/>
              <a:gd name="T105" fmla="*/ 28239 h 1563688"/>
              <a:gd name="T106" fmla="*/ 246972 w 1903412"/>
              <a:gd name="T107" fmla="*/ 1799 h 1563688"/>
              <a:gd name="T108" fmla="*/ 359110 w 1903412"/>
              <a:gd name="T109" fmla="*/ 51621 h 1563688"/>
              <a:gd name="T110" fmla="*/ 368530 w 1903412"/>
              <a:gd name="T111" fmla="*/ 84086 h 1563688"/>
              <a:gd name="T112" fmla="*/ 304297 w 1903412"/>
              <a:gd name="T113" fmla="*/ 78960 h 1563688"/>
              <a:gd name="T114" fmla="*/ 226518 w 1903412"/>
              <a:gd name="T115" fmla="*/ 86065 h 1563688"/>
              <a:gd name="T116" fmla="*/ 239796 w 1903412"/>
              <a:gd name="T117" fmla="*/ 351722 h 1563688"/>
              <a:gd name="T118" fmla="*/ 122903 w 1903412"/>
              <a:gd name="T119" fmla="*/ 415574 h 1563688"/>
              <a:gd name="T120" fmla="*/ 25478 w 1903412"/>
              <a:gd name="T121" fmla="*/ 321326 h 1563688"/>
              <a:gd name="T122" fmla="*/ 12290 w 1903412"/>
              <a:gd name="T123" fmla="*/ 146049 h 1563688"/>
              <a:gd name="T124" fmla="*/ 103077 w 1903412"/>
              <a:gd name="T125" fmla="*/ 32915 h 15636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903412"/>
              <a:gd name="T190" fmla="*/ 0 h 1563688"/>
              <a:gd name="T191" fmla="*/ 1903412 w 1903412"/>
              <a:gd name="T192" fmla="*/ 1563688 h 156368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rgbClr val="FF466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8208" name="KSO_Shape"/>
          <p:cNvSpPr>
            <a:spLocks noChangeArrowheads="1"/>
          </p:cNvSpPr>
          <p:nvPr/>
        </p:nvSpPr>
        <p:spPr bwMode="auto">
          <a:xfrm>
            <a:off x="1281113" y="4537075"/>
            <a:ext cx="539750" cy="387350"/>
          </a:xfrm>
          <a:custGeom>
            <a:avLst/>
            <a:gdLst>
              <a:gd name="T0" fmla="*/ 2147483647 w 5832"/>
              <a:gd name="T1" fmla="*/ 1492712214 h 4173"/>
              <a:gd name="T2" fmla="*/ 2147483647 w 5832"/>
              <a:gd name="T3" fmla="*/ 2027831830 h 4173"/>
              <a:gd name="T4" fmla="*/ 2147483647 w 5832"/>
              <a:gd name="T5" fmla="*/ 2147483647 h 4173"/>
              <a:gd name="T6" fmla="*/ 2147483647 w 5832"/>
              <a:gd name="T7" fmla="*/ 2147483647 h 4173"/>
              <a:gd name="T8" fmla="*/ 1035211902 w 5832"/>
              <a:gd name="T9" fmla="*/ 2147483647 h 4173"/>
              <a:gd name="T10" fmla="*/ 414088204 w 5832"/>
              <a:gd name="T11" fmla="*/ 2147483647 h 4173"/>
              <a:gd name="T12" fmla="*/ 30775653 w 5832"/>
              <a:gd name="T13" fmla="*/ 2147483647 h 4173"/>
              <a:gd name="T14" fmla="*/ 61551306 w 5832"/>
              <a:gd name="T15" fmla="*/ 2027831830 h 4173"/>
              <a:gd name="T16" fmla="*/ 498021087 w 5832"/>
              <a:gd name="T17" fmla="*/ 1492712214 h 4173"/>
              <a:gd name="T18" fmla="*/ 2147483647 w 5832"/>
              <a:gd name="T19" fmla="*/ 0 h 4173"/>
              <a:gd name="T20" fmla="*/ 2147483647 w 5832"/>
              <a:gd name="T21" fmla="*/ 2147483647 h 4173"/>
              <a:gd name="T22" fmla="*/ 2147483647 w 5832"/>
              <a:gd name="T23" fmla="*/ 2147483647 h 4173"/>
              <a:gd name="T24" fmla="*/ 2147483647 w 5832"/>
              <a:gd name="T25" fmla="*/ 2147483647 h 4173"/>
              <a:gd name="T26" fmla="*/ 2147483647 w 5832"/>
              <a:gd name="T27" fmla="*/ 2147483647 h 4173"/>
              <a:gd name="T28" fmla="*/ 2147483647 w 5832"/>
              <a:gd name="T29" fmla="*/ 2147483647 h 4173"/>
              <a:gd name="T30" fmla="*/ 2147483647 w 5832"/>
              <a:gd name="T31" fmla="*/ 2147483647 h 4173"/>
              <a:gd name="T32" fmla="*/ 2147483647 w 5832"/>
              <a:gd name="T33" fmla="*/ 2147483647 h 4173"/>
              <a:gd name="T34" fmla="*/ 2147483647 w 5832"/>
              <a:gd name="T35" fmla="*/ 2147483647 h 4173"/>
              <a:gd name="T36" fmla="*/ 2147483647 w 5832"/>
              <a:gd name="T37" fmla="*/ 2147483647 h 4173"/>
              <a:gd name="T38" fmla="*/ 2147483647 w 5832"/>
              <a:gd name="T39" fmla="*/ 2147483647 h 4173"/>
              <a:gd name="T40" fmla="*/ 2147483647 w 5832"/>
              <a:gd name="T41" fmla="*/ 2147483647 h 4173"/>
              <a:gd name="T42" fmla="*/ 2147483647 w 5832"/>
              <a:gd name="T43" fmla="*/ 2147483647 h 4173"/>
              <a:gd name="T44" fmla="*/ 2147483647 w 5832"/>
              <a:gd name="T45" fmla="*/ 2147483647 h 4173"/>
              <a:gd name="T46" fmla="*/ 2147483647 w 5832"/>
              <a:gd name="T47" fmla="*/ 2147483647 h 4173"/>
              <a:gd name="T48" fmla="*/ 2147483647 w 5832"/>
              <a:gd name="T49" fmla="*/ 2147483647 h 4173"/>
              <a:gd name="T50" fmla="*/ 2147483647 w 5832"/>
              <a:gd name="T51" fmla="*/ 2147483647 h 4173"/>
              <a:gd name="T52" fmla="*/ 2147483647 w 5832"/>
              <a:gd name="T53" fmla="*/ 2147483647 h 4173"/>
              <a:gd name="T54" fmla="*/ 2147483647 w 5832"/>
              <a:gd name="T55" fmla="*/ 2147483647 h 4173"/>
              <a:gd name="T56" fmla="*/ 2147483647 w 5832"/>
              <a:gd name="T57" fmla="*/ 2147483647 h 4173"/>
              <a:gd name="T58" fmla="*/ 2147483647 w 5832"/>
              <a:gd name="T59" fmla="*/ 2147483647 h 4173"/>
              <a:gd name="T60" fmla="*/ 2147483647 w 5832"/>
              <a:gd name="T61" fmla="*/ 2147483647 h 4173"/>
              <a:gd name="T62" fmla="*/ 2147483647 w 5832"/>
              <a:gd name="T63" fmla="*/ 2147483647 h 4173"/>
              <a:gd name="T64" fmla="*/ 2147483647 w 5832"/>
              <a:gd name="T65" fmla="*/ 2147483647 h 4173"/>
              <a:gd name="T66" fmla="*/ 2147483647 w 5832"/>
              <a:gd name="T67" fmla="*/ 2147483647 h 4173"/>
              <a:gd name="T68" fmla="*/ 2147483647 w 5832"/>
              <a:gd name="T69" fmla="*/ 2147483647 h 4173"/>
              <a:gd name="T70" fmla="*/ 2147483647 w 5832"/>
              <a:gd name="T71" fmla="*/ 2147483647 h 4173"/>
              <a:gd name="T72" fmla="*/ 2147483647 w 5832"/>
              <a:gd name="T73" fmla="*/ 2147483647 h 4173"/>
              <a:gd name="T74" fmla="*/ 2147483647 w 5832"/>
              <a:gd name="T75" fmla="*/ 2147483647 h 4173"/>
              <a:gd name="T76" fmla="*/ 2147483647 w 5832"/>
              <a:gd name="T77" fmla="*/ 2147483647 h 4173"/>
              <a:gd name="T78" fmla="*/ 2147483647 w 5832"/>
              <a:gd name="T79" fmla="*/ 2147483647 h 4173"/>
              <a:gd name="T80" fmla="*/ 2147483647 w 5832"/>
              <a:gd name="T81" fmla="*/ 2147483647 h 4173"/>
              <a:gd name="T82" fmla="*/ 2147483647 w 5832"/>
              <a:gd name="T83" fmla="*/ 2147483647 h 4173"/>
              <a:gd name="T84" fmla="*/ 2147483647 w 5832"/>
              <a:gd name="T85" fmla="*/ 2147483647 h 4173"/>
              <a:gd name="T86" fmla="*/ 2147483647 w 5832"/>
              <a:gd name="T87" fmla="*/ 2147483647 h 4173"/>
              <a:gd name="T88" fmla="*/ 2147483647 w 5832"/>
              <a:gd name="T89" fmla="*/ 2147483647 h 4173"/>
              <a:gd name="T90" fmla="*/ 2147483647 w 5832"/>
              <a:gd name="T91" fmla="*/ 2147483647 h 4173"/>
              <a:gd name="T92" fmla="*/ 2147483647 w 5832"/>
              <a:gd name="T93" fmla="*/ 2147483647 h 4173"/>
              <a:gd name="T94" fmla="*/ 2147483647 w 5832"/>
              <a:gd name="T95" fmla="*/ 2147483647 h 4173"/>
              <a:gd name="T96" fmla="*/ 2147483647 w 5832"/>
              <a:gd name="T97" fmla="*/ 2147483647 h 4173"/>
              <a:gd name="T98" fmla="*/ 2147483647 w 5832"/>
              <a:gd name="T99" fmla="*/ 2147483647 h 4173"/>
              <a:gd name="T100" fmla="*/ 2147483647 w 5832"/>
              <a:gd name="T101" fmla="*/ 2147483647 h 4173"/>
              <a:gd name="T102" fmla="*/ 2147483647 w 5832"/>
              <a:gd name="T103" fmla="*/ 2147483647 h 4173"/>
              <a:gd name="T104" fmla="*/ 2147483647 w 5832"/>
              <a:gd name="T105" fmla="*/ 2147483647 h 4173"/>
              <a:gd name="T106" fmla="*/ 2147483647 w 5832"/>
              <a:gd name="T107" fmla="*/ 2147483647 h 4173"/>
              <a:gd name="T108" fmla="*/ 2147483647 w 5832"/>
              <a:gd name="T109" fmla="*/ 2147483647 h 4173"/>
              <a:gd name="T110" fmla="*/ 2147483647 w 5832"/>
              <a:gd name="T111" fmla="*/ 2147483647 h 4173"/>
              <a:gd name="T112" fmla="*/ 2147483647 w 5832"/>
              <a:gd name="T113" fmla="*/ 2147483647 h 4173"/>
              <a:gd name="T114" fmla="*/ 2147483647 w 5832"/>
              <a:gd name="T115" fmla="*/ 2147483647 h 4173"/>
              <a:gd name="T116" fmla="*/ 2147483647 w 5832"/>
              <a:gd name="T117" fmla="*/ 2147483647 h 4173"/>
              <a:gd name="T118" fmla="*/ 2147483647 w 5832"/>
              <a:gd name="T119" fmla="*/ 2147483647 h 417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832"/>
              <a:gd name="T181" fmla="*/ 0 h 4173"/>
              <a:gd name="T182" fmla="*/ 5832 w 5832"/>
              <a:gd name="T183" fmla="*/ 4173 h 417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832" h="4173">
                <a:moveTo>
                  <a:pt x="370" y="477"/>
                </a:moveTo>
                <a:lnTo>
                  <a:pt x="5462" y="477"/>
                </a:lnTo>
                <a:lnTo>
                  <a:pt x="5481" y="477"/>
                </a:lnTo>
                <a:lnTo>
                  <a:pt x="5500" y="478"/>
                </a:lnTo>
                <a:lnTo>
                  <a:pt x="5518" y="480"/>
                </a:lnTo>
                <a:lnTo>
                  <a:pt x="5537" y="484"/>
                </a:lnTo>
                <a:lnTo>
                  <a:pt x="5554" y="488"/>
                </a:lnTo>
                <a:lnTo>
                  <a:pt x="5571" y="494"/>
                </a:lnTo>
                <a:lnTo>
                  <a:pt x="5589" y="499"/>
                </a:lnTo>
                <a:lnTo>
                  <a:pt x="5606" y="506"/>
                </a:lnTo>
                <a:lnTo>
                  <a:pt x="5622" y="513"/>
                </a:lnTo>
                <a:lnTo>
                  <a:pt x="5638" y="521"/>
                </a:lnTo>
                <a:lnTo>
                  <a:pt x="5654" y="530"/>
                </a:lnTo>
                <a:lnTo>
                  <a:pt x="5668" y="539"/>
                </a:lnTo>
                <a:lnTo>
                  <a:pt x="5683" y="550"/>
                </a:lnTo>
                <a:lnTo>
                  <a:pt x="5697" y="562"/>
                </a:lnTo>
                <a:lnTo>
                  <a:pt x="5710" y="573"/>
                </a:lnTo>
                <a:lnTo>
                  <a:pt x="5723" y="585"/>
                </a:lnTo>
                <a:lnTo>
                  <a:pt x="5735" y="598"/>
                </a:lnTo>
                <a:lnTo>
                  <a:pt x="5747" y="612"/>
                </a:lnTo>
                <a:lnTo>
                  <a:pt x="5758" y="625"/>
                </a:lnTo>
                <a:lnTo>
                  <a:pt x="5768" y="640"/>
                </a:lnTo>
                <a:lnTo>
                  <a:pt x="5778" y="655"/>
                </a:lnTo>
                <a:lnTo>
                  <a:pt x="5787" y="670"/>
                </a:lnTo>
                <a:lnTo>
                  <a:pt x="5795" y="686"/>
                </a:lnTo>
                <a:lnTo>
                  <a:pt x="5803" y="702"/>
                </a:lnTo>
                <a:lnTo>
                  <a:pt x="5810" y="720"/>
                </a:lnTo>
                <a:lnTo>
                  <a:pt x="5815" y="737"/>
                </a:lnTo>
                <a:lnTo>
                  <a:pt x="5820" y="754"/>
                </a:lnTo>
                <a:lnTo>
                  <a:pt x="5824" y="772"/>
                </a:lnTo>
                <a:lnTo>
                  <a:pt x="5828" y="790"/>
                </a:lnTo>
                <a:lnTo>
                  <a:pt x="5830" y="808"/>
                </a:lnTo>
                <a:lnTo>
                  <a:pt x="5831" y="827"/>
                </a:lnTo>
                <a:lnTo>
                  <a:pt x="5832" y="846"/>
                </a:lnTo>
                <a:lnTo>
                  <a:pt x="5832" y="3803"/>
                </a:lnTo>
                <a:lnTo>
                  <a:pt x="5831" y="3822"/>
                </a:lnTo>
                <a:lnTo>
                  <a:pt x="5830" y="3841"/>
                </a:lnTo>
                <a:lnTo>
                  <a:pt x="5828" y="3858"/>
                </a:lnTo>
                <a:lnTo>
                  <a:pt x="5824" y="3877"/>
                </a:lnTo>
                <a:lnTo>
                  <a:pt x="5820" y="3895"/>
                </a:lnTo>
                <a:lnTo>
                  <a:pt x="5815" y="3912"/>
                </a:lnTo>
                <a:lnTo>
                  <a:pt x="5810" y="3930"/>
                </a:lnTo>
                <a:lnTo>
                  <a:pt x="5803" y="3947"/>
                </a:lnTo>
                <a:lnTo>
                  <a:pt x="5795" y="3962"/>
                </a:lnTo>
                <a:lnTo>
                  <a:pt x="5787" y="3979"/>
                </a:lnTo>
                <a:lnTo>
                  <a:pt x="5778" y="3994"/>
                </a:lnTo>
                <a:lnTo>
                  <a:pt x="5768" y="4009"/>
                </a:lnTo>
                <a:lnTo>
                  <a:pt x="5758" y="4023"/>
                </a:lnTo>
                <a:lnTo>
                  <a:pt x="5747" y="4038"/>
                </a:lnTo>
                <a:lnTo>
                  <a:pt x="5735" y="4051"/>
                </a:lnTo>
                <a:lnTo>
                  <a:pt x="5723" y="4064"/>
                </a:lnTo>
                <a:lnTo>
                  <a:pt x="5710" y="4076"/>
                </a:lnTo>
                <a:lnTo>
                  <a:pt x="5697" y="4088"/>
                </a:lnTo>
                <a:lnTo>
                  <a:pt x="5683" y="4098"/>
                </a:lnTo>
                <a:lnTo>
                  <a:pt x="5668" y="4109"/>
                </a:lnTo>
                <a:lnTo>
                  <a:pt x="5654" y="4118"/>
                </a:lnTo>
                <a:lnTo>
                  <a:pt x="5638" y="4127"/>
                </a:lnTo>
                <a:lnTo>
                  <a:pt x="5622" y="4136"/>
                </a:lnTo>
                <a:lnTo>
                  <a:pt x="5606" y="4143"/>
                </a:lnTo>
                <a:lnTo>
                  <a:pt x="5589" y="4149"/>
                </a:lnTo>
                <a:lnTo>
                  <a:pt x="5571" y="4156"/>
                </a:lnTo>
                <a:lnTo>
                  <a:pt x="5554" y="4160"/>
                </a:lnTo>
                <a:lnTo>
                  <a:pt x="5537" y="4165"/>
                </a:lnTo>
                <a:lnTo>
                  <a:pt x="5518" y="4168"/>
                </a:lnTo>
                <a:lnTo>
                  <a:pt x="5500" y="4171"/>
                </a:lnTo>
                <a:lnTo>
                  <a:pt x="5481" y="4172"/>
                </a:lnTo>
                <a:lnTo>
                  <a:pt x="5462" y="4173"/>
                </a:lnTo>
                <a:lnTo>
                  <a:pt x="370" y="4173"/>
                </a:lnTo>
                <a:lnTo>
                  <a:pt x="351" y="4172"/>
                </a:lnTo>
                <a:lnTo>
                  <a:pt x="332" y="4171"/>
                </a:lnTo>
                <a:lnTo>
                  <a:pt x="313" y="4168"/>
                </a:lnTo>
                <a:lnTo>
                  <a:pt x="295" y="4165"/>
                </a:lnTo>
                <a:lnTo>
                  <a:pt x="277" y="4160"/>
                </a:lnTo>
                <a:lnTo>
                  <a:pt x="259" y="4156"/>
                </a:lnTo>
                <a:lnTo>
                  <a:pt x="243" y="4149"/>
                </a:lnTo>
                <a:lnTo>
                  <a:pt x="226" y="4143"/>
                </a:lnTo>
                <a:lnTo>
                  <a:pt x="209" y="4136"/>
                </a:lnTo>
                <a:lnTo>
                  <a:pt x="194" y="4127"/>
                </a:lnTo>
                <a:lnTo>
                  <a:pt x="178" y="4118"/>
                </a:lnTo>
                <a:lnTo>
                  <a:pt x="162" y="4109"/>
                </a:lnTo>
                <a:lnTo>
                  <a:pt x="148" y="4098"/>
                </a:lnTo>
                <a:lnTo>
                  <a:pt x="134" y="4088"/>
                </a:lnTo>
                <a:lnTo>
                  <a:pt x="121" y="4076"/>
                </a:lnTo>
                <a:lnTo>
                  <a:pt x="108" y="4064"/>
                </a:lnTo>
                <a:lnTo>
                  <a:pt x="95" y="4051"/>
                </a:lnTo>
                <a:lnTo>
                  <a:pt x="84" y="4038"/>
                </a:lnTo>
                <a:lnTo>
                  <a:pt x="73" y="4023"/>
                </a:lnTo>
                <a:lnTo>
                  <a:pt x="63" y="4009"/>
                </a:lnTo>
                <a:lnTo>
                  <a:pt x="53" y="3994"/>
                </a:lnTo>
                <a:lnTo>
                  <a:pt x="44" y="3979"/>
                </a:lnTo>
                <a:lnTo>
                  <a:pt x="36" y="3962"/>
                </a:lnTo>
                <a:lnTo>
                  <a:pt x="29" y="3947"/>
                </a:lnTo>
                <a:lnTo>
                  <a:pt x="22" y="3930"/>
                </a:lnTo>
                <a:lnTo>
                  <a:pt x="16" y="3912"/>
                </a:lnTo>
                <a:lnTo>
                  <a:pt x="11" y="3895"/>
                </a:lnTo>
                <a:lnTo>
                  <a:pt x="7" y="3877"/>
                </a:lnTo>
                <a:lnTo>
                  <a:pt x="4" y="3858"/>
                </a:lnTo>
                <a:lnTo>
                  <a:pt x="2" y="3841"/>
                </a:lnTo>
                <a:lnTo>
                  <a:pt x="0" y="3822"/>
                </a:lnTo>
                <a:lnTo>
                  <a:pt x="0" y="3803"/>
                </a:lnTo>
                <a:lnTo>
                  <a:pt x="0" y="846"/>
                </a:lnTo>
                <a:lnTo>
                  <a:pt x="0" y="827"/>
                </a:lnTo>
                <a:lnTo>
                  <a:pt x="2" y="808"/>
                </a:lnTo>
                <a:lnTo>
                  <a:pt x="4" y="790"/>
                </a:lnTo>
                <a:lnTo>
                  <a:pt x="7" y="772"/>
                </a:lnTo>
                <a:lnTo>
                  <a:pt x="11" y="754"/>
                </a:lnTo>
                <a:lnTo>
                  <a:pt x="16" y="737"/>
                </a:lnTo>
                <a:lnTo>
                  <a:pt x="22" y="720"/>
                </a:lnTo>
                <a:lnTo>
                  <a:pt x="29" y="702"/>
                </a:lnTo>
                <a:lnTo>
                  <a:pt x="36" y="686"/>
                </a:lnTo>
                <a:lnTo>
                  <a:pt x="44" y="670"/>
                </a:lnTo>
                <a:lnTo>
                  <a:pt x="53" y="655"/>
                </a:lnTo>
                <a:lnTo>
                  <a:pt x="63" y="640"/>
                </a:lnTo>
                <a:lnTo>
                  <a:pt x="73" y="625"/>
                </a:lnTo>
                <a:lnTo>
                  <a:pt x="84" y="612"/>
                </a:lnTo>
                <a:lnTo>
                  <a:pt x="95" y="598"/>
                </a:lnTo>
                <a:lnTo>
                  <a:pt x="108" y="585"/>
                </a:lnTo>
                <a:lnTo>
                  <a:pt x="121" y="573"/>
                </a:lnTo>
                <a:lnTo>
                  <a:pt x="134" y="562"/>
                </a:lnTo>
                <a:lnTo>
                  <a:pt x="148" y="550"/>
                </a:lnTo>
                <a:lnTo>
                  <a:pt x="162" y="539"/>
                </a:lnTo>
                <a:lnTo>
                  <a:pt x="178" y="530"/>
                </a:lnTo>
                <a:lnTo>
                  <a:pt x="194" y="521"/>
                </a:lnTo>
                <a:lnTo>
                  <a:pt x="209" y="513"/>
                </a:lnTo>
                <a:lnTo>
                  <a:pt x="226" y="506"/>
                </a:lnTo>
                <a:lnTo>
                  <a:pt x="243" y="499"/>
                </a:lnTo>
                <a:lnTo>
                  <a:pt x="259" y="494"/>
                </a:lnTo>
                <a:lnTo>
                  <a:pt x="277" y="488"/>
                </a:lnTo>
                <a:lnTo>
                  <a:pt x="295" y="484"/>
                </a:lnTo>
                <a:lnTo>
                  <a:pt x="313" y="480"/>
                </a:lnTo>
                <a:lnTo>
                  <a:pt x="332" y="478"/>
                </a:lnTo>
                <a:lnTo>
                  <a:pt x="351" y="477"/>
                </a:lnTo>
                <a:lnTo>
                  <a:pt x="370" y="477"/>
                </a:lnTo>
                <a:close/>
                <a:moveTo>
                  <a:pt x="542" y="0"/>
                </a:moveTo>
                <a:lnTo>
                  <a:pt x="1703" y="0"/>
                </a:lnTo>
                <a:lnTo>
                  <a:pt x="1703" y="350"/>
                </a:lnTo>
                <a:lnTo>
                  <a:pt x="542" y="350"/>
                </a:lnTo>
                <a:lnTo>
                  <a:pt x="542" y="0"/>
                </a:lnTo>
                <a:close/>
                <a:moveTo>
                  <a:pt x="4019" y="1725"/>
                </a:moveTo>
                <a:lnTo>
                  <a:pt x="4019" y="1725"/>
                </a:lnTo>
                <a:lnTo>
                  <a:pt x="3983" y="1726"/>
                </a:lnTo>
                <a:lnTo>
                  <a:pt x="3946" y="1729"/>
                </a:lnTo>
                <a:lnTo>
                  <a:pt x="3910" y="1734"/>
                </a:lnTo>
                <a:lnTo>
                  <a:pt x="3874" y="1740"/>
                </a:lnTo>
                <a:lnTo>
                  <a:pt x="3840" y="1747"/>
                </a:lnTo>
                <a:lnTo>
                  <a:pt x="3806" y="1758"/>
                </a:lnTo>
                <a:lnTo>
                  <a:pt x="3773" y="1769"/>
                </a:lnTo>
                <a:lnTo>
                  <a:pt x="3740" y="1782"/>
                </a:lnTo>
                <a:lnTo>
                  <a:pt x="3708" y="1797"/>
                </a:lnTo>
                <a:lnTo>
                  <a:pt x="3677" y="1812"/>
                </a:lnTo>
                <a:lnTo>
                  <a:pt x="3647" y="1829"/>
                </a:lnTo>
                <a:lnTo>
                  <a:pt x="3618" y="1848"/>
                </a:lnTo>
                <a:lnTo>
                  <a:pt x="3590" y="1868"/>
                </a:lnTo>
                <a:lnTo>
                  <a:pt x="3563" y="1889"/>
                </a:lnTo>
                <a:lnTo>
                  <a:pt x="3537" y="1911"/>
                </a:lnTo>
                <a:lnTo>
                  <a:pt x="3512" y="1936"/>
                </a:lnTo>
                <a:lnTo>
                  <a:pt x="3488" y="1960"/>
                </a:lnTo>
                <a:lnTo>
                  <a:pt x="3465" y="1987"/>
                </a:lnTo>
                <a:lnTo>
                  <a:pt x="3444" y="2014"/>
                </a:lnTo>
                <a:lnTo>
                  <a:pt x="3424" y="2042"/>
                </a:lnTo>
                <a:lnTo>
                  <a:pt x="3405" y="2071"/>
                </a:lnTo>
                <a:lnTo>
                  <a:pt x="3388" y="2101"/>
                </a:lnTo>
                <a:lnTo>
                  <a:pt x="3372" y="2132"/>
                </a:lnTo>
                <a:lnTo>
                  <a:pt x="3358" y="2164"/>
                </a:lnTo>
                <a:lnTo>
                  <a:pt x="3345" y="2197"/>
                </a:lnTo>
                <a:lnTo>
                  <a:pt x="3334" y="2230"/>
                </a:lnTo>
                <a:lnTo>
                  <a:pt x="3324" y="2264"/>
                </a:lnTo>
                <a:lnTo>
                  <a:pt x="3316" y="2298"/>
                </a:lnTo>
                <a:lnTo>
                  <a:pt x="3309" y="2334"/>
                </a:lnTo>
                <a:lnTo>
                  <a:pt x="3305" y="2369"/>
                </a:lnTo>
                <a:lnTo>
                  <a:pt x="3303" y="2406"/>
                </a:lnTo>
                <a:lnTo>
                  <a:pt x="3302" y="2443"/>
                </a:lnTo>
                <a:lnTo>
                  <a:pt x="3303" y="2480"/>
                </a:lnTo>
                <a:lnTo>
                  <a:pt x="3305" y="2517"/>
                </a:lnTo>
                <a:lnTo>
                  <a:pt x="3309" y="2552"/>
                </a:lnTo>
                <a:lnTo>
                  <a:pt x="3316" y="2587"/>
                </a:lnTo>
                <a:lnTo>
                  <a:pt x="3324" y="2622"/>
                </a:lnTo>
                <a:lnTo>
                  <a:pt x="3334" y="2656"/>
                </a:lnTo>
                <a:lnTo>
                  <a:pt x="3345" y="2689"/>
                </a:lnTo>
                <a:lnTo>
                  <a:pt x="3358" y="2722"/>
                </a:lnTo>
                <a:lnTo>
                  <a:pt x="3372" y="2754"/>
                </a:lnTo>
                <a:lnTo>
                  <a:pt x="3388" y="2784"/>
                </a:lnTo>
                <a:lnTo>
                  <a:pt x="3405" y="2814"/>
                </a:lnTo>
                <a:lnTo>
                  <a:pt x="3424" y="2843"/>
                </a:lnTo>
                <a:lnTo>
                  <a:pt x="3444" y="2872"/>
                </a:lnTo>
                <a:lnTo>
                  <a:pt x="3465" y="2899"/>
                </a:lnTo>
                <a:lnTo>
                  <a:pt x="3488" y="2924"/>
                </a:lnTo>
                <a:lnTo>
                  <a:pt x="3512" y="2950"/>
                </a:lnTo>
                <a:lnTo>
                  <a:pt x="3537" y="2973"/>
                </a:lnTo>
                <a:lnTo>
                  <a:pt x="3563" y="2997"/>
                </a:lnTo>
                <a:lnTo>
                  <a:pt x="3590" y="3018"/>
                </a:lnTo>
                <a:lnTo>
                  <a:pt x="3618" y="3038"/>
                </a:lnTo>
                <a:lnTo>
                  <a:pt x="3647" y="3056"/>
                </a:lnTo>
                <a:lnTo>
                  <a:pt x="3677" y="3074"/>
                </a:lnTo>
                <a:lnTo>
                  <a:pt x="3708" y="3089"/>
                </a:lnTo>
                <a:lnTo>
                  <a:pt x="3740" y="3104"/>
                </a:lnTo>
                <a:lnTo>
                  <a:pt x="3773" y="3117"/>
                </a:lnTo>
                <a:lnTo>
                  <a:pt x="3806" y="3128"/>
                </a:lnTo>
                <a:lnTo>
                  <a:pt x="3840" y="3137"/>
                </a:lnTo>
                <a:lnTo>
                  <a:pt x="3874" y="3145"/>
                </a:lnTo>
                <a:lnTo>
                  <a:pt x="3910" y="3152"/>
                </a:lnTo>
                <a:lnTo>
                  <a:pt x="3946" y="3156"/>
                </a:lnTo>
                <a:lnTo>
                  <a:pt x="3983" y="3160"/>
                </a:lnTo>
                <a:lnTo>
                  <a:pt x="4019" y="3161"/>
                </a:lnTo>
                <a:lnTo>
                  <a:pt x="4056" y="3160"/>
                </a:lnTo>
                <a:lnTo>
                  <a:pt x="4092" y="3156"/>
                </a:lnTo>
                <a:lnTo>
                  <a:pt x="4129" y="3152"/>
                </a:lnTo>
                <a:lnTo>
                  <a:pt x="4163" y="3145"/>
                </a:lnTo>
                <a:lnTo>
                  <a:pt x="4198" y="3137"/>
                </a:lnTo>
                <a:lnTo>
                  <a:pt x="4232" y="3128"/>
                </a:lnTo>
                <a:lnTo>
                  <a:pt x="4266" y="3117"/>
                </a:lnTo>
                <a:lnTo>
                  <a:pt x="4298" y="3104"/>
                </a:lnTo>
                <a:lnTo>
                  <a:pt x="4329" y="3089"/>
                </a:lnTo>
                <a:lnTo>
                  <a:pt x="4361" y="3074"/>
                </a:lnTo>
                <a:lnTo>
                  <a:pt x="4391" y="3056"/>
                </a:lnTo>
                <a:lnTo>
                  <a:pt x="4420" y="3038"/>
                </a:lnTo>
                <a:lnTo>
                  <a:pt x="4447" y="3018"/>
                </a:lnTo>
                <a:lnTo>
                  <a:pt x="4475" y="2997"/>
                </a:lnTo>
                <a:lnTo>
                  <a:pt x="4501" y="2973"/>
                </a:lnTo>
                <a:lnTo>
                  <a:pt x="4527" y="2950"/>
                </a:lnTo>
                <a:lnTo>
                  <a:pt x="4550" y="2924"/>
                </a:lnTo>
                <a:lnTo>
                  <a:pt x="4572" y="2899"/>
                </a:lnTo>
                <a:lnTo>
                  <a:pt x="4595" y="2872"/>
                </a:lnTo>
                <a:lnTo>
                  <a:pt x="4614" y="2843"/>
                </a:lnTo>
                <a:lnTo>
                  <a:pt x="4633" y="2814"/>
                </a:lnTo>
                <a:lnTo>
                  <a:pt x="4650" y="2784"/>
                </a:lnTo>
                <a:lnTo>
                  <a:pt x="4666" y="2754"/>
                </a:lnTo>
                <a:lnTo>
                  <a:pt x="4680" y="2722"/>
                </a:lnTo>
                <a:lnTo>
                  <a:pt x="4693" y="2689"/>
                </a:lnTo>
                <a:lnTo>
                  <a:pt x="4705" y="2656"/>
                </a:lnTo>
                <a:lnTo>
                  <a:pt x="4714" y="2622"/>
                </a:lnTo>
                <a:lnTo>
                  <a:pt x="4722" y="2587"/>
                </a:lnTo>
                <a:lnTo>
                  <a:pt x="4728" y="2552"/>
                </a:lnTo>
                <a:lnTo>
                  <a:pt x="4733" y="2517"/>
                </a:lnTo>
                <a:lnTo>
                  <a:pt x="4736" y="2480"/>
                </a:lnTo>
                <a:lnTo>
                  <a:pt x="4736" y="2443"/>
                </a:lnTo>
                <a:lnTo>
                  <a:pt x="4736" y="2406"/>
                </a:lnTo>
                <a:lnTo>
                  <a:pt x="4733" y="2369"/>
                </a:lnTo>
                <a:lnTo>
                  <a:pt x="4728" y="2334"/>
                </a:lnTo>
                <a:lnTo>
                  <a:pt x="4722" y="2298"/>
                </a:lnTo>
                <a:lnTo>
                  <a:pt x="4714" y="2264"/>
                </a:lnTo>
                <a:lnTo>
                  <a:pt x="4705" y="2230"/>
                </a:lnTo>
                <a:lnTo>
                  <a:pt x="4693" y="2197"/>
                </a:lnTo>
                <a:lnTo>
                  <a:pt x="4680" y="2164"/>
                </a:lnTo>
                <a:lnTo>
                  <a:pt x="4666" y="2132"/>
                </a:lnTo>
                <a:lnTo>
                  <a:pt x="4650" y="2101"/>
                </a:lnTo>
                <a:lnTo>
                  <a:pt x="4633" y="2071"/>
                </a:lnTo>
                <a:lnTo>
                  <a:pt x="4614" y="2042"/>
                </a:lnTo>
                <a:lnTo>
                  <a:pt x="4595" y="2014"/>
                </a:lnTo>
                <a:lnTo>
                  <a:pt x="4572" y="1987"/>
                </a:lnTo>
                <a:lnTo>
                  <a:pt x="4550" y="1960"/>
                </a:lnTo>
                <a:lnTo>
                  <a:pt x="4527" y="1936"/>
                </a:lnTo>
                <a:lnTo>
                  <a:pt x="4501" y="1911"/>
                </a:lnTo>
                <a:lnTo>
                  <a:pt x="4475" y="1889"/>
                </a:lnTo>
                <a:lnTo>
                  <a:pt x="4447" y="1868"/>
                </a:lnTo>
                <a:lnTo>
                  <a:pt x="4420" y="1848"/>
                </a:lnTo>
                <a:lnTo>
                  <a:pt x="4391" y="1829"/>
                </a:lnTo>
                <a:lnTo>
                  <a:pt x="4361" y="1812"/>
                </a:lnTo>
                <a:lnTo>
                  <a:pt x="4329" y="1797"/>
                </a:lnTo>
                <a:lnTo>
                  <a:pt x="4298" y="1782"/>
                </a:lnTo>
                <a:lnTo>
                  <a:pt x="4266" y="1769"/>
                </a:lnTo>
                <a:lnTo>
                  <a:pt x="4232" y="1758"/>
                </a:lnTo>
                <a:lnTo>
                  <a:pt x="4198" y="1747"/>
                </a:lnTo>
                <a:lnTo>
                  <a:pt x="4163" y="1740"/>
                </a:lnTo>
                <a:lnTo>
                  <a:pt x="4129" y="1734"/>
                </a:lnTo>
                <a:lnTo>
                  <a:pt x="4092" y="1729"/>
                </a:lnTo>
                <a:lnTo>
                  <a:pt x="4056" y="1726"/>
                </a:lnTo>
                <a:lnTo>
                  <a:pt x="4019" y="1725"/>
                </a:lnTo>
                <a:close/>
                <a:moveTo>
                  <a:pt x="1375" y="838"/>
                </a:moveTo>
                <a:lnTo>
                  <a:pt x="1375" y="3754"/>
                </a:lnTo>
                <a:lnTo>
                  <a:pt x="1591" y="3754"/>
                </a:lnTo>
                <a:lnTo>
                  <a:pt x="1591" y="838"/>
                </a:lnTo>
                <a:lnTo>
                  <a:pt x="1375" y="838"/>
                </a:lnTo>
                <a:close/>
                <a:moveTo>
                  <a:pt x="1841" y="690"/>
                </a:moveTo>
                <a:lnTo>
                  <a:pt x="1841" y="1260"/>
                </a:lnTo>
                <a:lnTo>
                  <a:pt x="2899" y="1260"/>
                </a:lnTo>
                <a:lnTo>
                  <a:pt x="2899" y="690"/>
                </a:lnTo>
                <a:lnTo>
                  <a:pt x="1841" y="690"/>
                </a:lnTo>
                <a:close/>
                <a:moveTo>
                  <a:pt x="4019" y="1003"/>
                </a:moveTo>
                <a:lnTo>
                  <a:pt x="4019" y="1003"/>
                </a:lnTo>
                <a:lnTo>
                  <a:pt x="3982" y="1004"/>
                </a:lnTo>
                <a:lnTo>
                  <a:pt x="3945" y="1005"/>
                </a:lnTo>
                <a:lnTo>
                  <a:pt x="3908" y="1007"/>
                </a:lnTo>
                <a:lnTo>
                  <a:pt x="3872" y="1011"/>
                </a:lnTo>
                <a:lnTo>
                  <a:pt x="3835" y="1015"/>
                </a:lnTo>
                <a:lnTo>
                  <a:pt x="3800" y="1020"/>
                </a:lnTo>
                <a:lnTo>
                  <a:pt x="3764" y="1026"/>
                </a:lnTo>
                <a:lnTo>
                  <a:pt x="3728" y="1033"/>
                </a:lnTo>
                <a:lnTo>
                  <a:pt x="3694" y="1040"/>
                </a:lnTo>
                <a:lnTo>
                  <a:pt x="3659" y="1049"/>
                </a:lnTo>
                <a:lnTo>
                  <a:pt x="3625" y="1058"/>
                </a:lnTo>
                <a:lnTo>
                  <a:pt x="3591" y="1068"/>
                </a:lnTo>
                <a:lnTo>
                  <a:pt x="3558" y="1079"/>
                </a:lnTo>
                <a:lnTo>
                  <a:pt x="3524" y="1091"/>
                </a:lnTo>
                <a:lnTo>
                  <a:pt x="3491" y="1103"/>
                </a:lnTo>
                <a:lnTo>
                  <a:pt x="3459" y="1117"/>
                </a:lnTo>
                <a:lnTo>
                  <a:pt x="3426" y="1130"/>
                </a:lnTo>
                <a:lnTo>
                  <a:pt x="3395" y="1146"/>
                </a:lnTo>
                <a:lnTo>
                  <a:pt x="3364" y="1161"/>
                </a:lnTo>
                <a:lnTo>
                  <a:pt x="3333" y="1177"/>
                </a:lnTo>
                <a:lnTo>
                  <a:pt x="3303" y="1194"/>
                </a:lnTo>
                <a:lnTo>
                  <a:pt x="3273" y="1211"/>
                </a:lnTo>
                <a:lnTo>
                  <a:pt x="3244" y="1230"/>
                </a:lnTo>
                <a:lnTo>
                  <a:pt x="3215" y="1249"/>
                </a:lnTo>
                <a:lnTo>
                  <a:pt x="3186" y="1269"/>
                </a:lnTo>
                <a:lnTo>
                  <a:pt x="3158" y="1289"/>
                </a:lnTo>
                <a:lnTo>
                  <a:pt x="3130" y="1311"/>
                </a:lnTo>
                <a:lnTo>
                  <a:pt x="3103" y="1332"/>
                </a:lnTo>
                <a:lnTo>
                  <a:pt x="3077" y="1354"/>
                </a:lnTo>
                <a:lnTo>
                  <a:pt x="3051" y="1377"/>
                </a:lnTo>
                <a:lnTo>
                  <a:pt x="3026" y="1401"/>
                </a:lnTo>
                <a:lnTo>
                  <a:pt x="3001" y="1425"/>
                </a:lnTo>
                <a:lnTo>
                  <a:pt x="2977" y="1450"/>
                </a:lnTo>
                <a:lnTo>
                  <a:pt x="2954" y="1474"/>
                </a:lnTo>
                <a:lnTo>
                  <a:pt x="2930" y="1501"/>
                </a:lnTo>
                <a:lnTo>
                  <a:pt x="2908" y="1527"/>
                </a:lnTo>
                <a:lnTo>
                  <a:pt x="2887" y="1554"/>
                </a:lnTo>
                <a:lnTo>
                  <a:pt x="2866" y="1581"/>
                </a:lnTo>
                <a:lnTo>
                  <a:pt x="2844" y="1609"/>
                </a:lnTo>
                <a:lnTo>
                  <a:pt x="2826" y="1638"/>
                </a:lnTo>
                <a:lnTo>
                  <a:pt x="2807" y="1667"/>
                </a:lnTo>
                <a:lnTo>
                  <a:pt x="2788" y="1696"/>
                </a:lnTo>
                <a:lnTo>
                  <a:pt x="2770" y="1726"/>
                </a:lnTo>
                <a:lnTo>
                  <a:pt x="2753" y="1756"/>
                </a:lnTo>
                <a:lnTo>
                  <a:pt x="2737" y="1788"/>
                </a:lnTo>
                <a:lnTo>
                  <a:pt x="2722" y="1819"/>
                </a:lnTo>
                <a:lnTo>
                  <a:pt x="2706" y="1850"/>
                </a:lnTo>
                <a:lnTo>
                  <a:pt x="2693" y="1882"/>
                </a:lnTo>
                <a:lnTo>
                  <a:pt x="2679" y="1915"/>
                </a:lnTo>
                <a:lnTo>
                  <a:pt x="2667" y="1948"/>
                </a:lnTo>
                <a:lnTo>
                  <a:pt x="2655" y="1982"/>
                </a:lnTo>
                <a:lnTo>
                  <a:pt x="2644" y="2015"/>
                </a:lnTo>
                <a:lnTo>
                  <a:pt x="2634" y="2048"/>
                </a:lnTo>
                <a:lnTo>
                  <a:pt x="2625" y="2083"/>
                </a:lnTo>
                <a:lnTo>
                  <a:pt x="2616" y="2118"/>
                </a:lnTo>
                <a:lnTo>
                  <a:pt x="2609" y="2153"/>
                </a:lnTo>
                <a:lnTo>
                  <a:pt x="2601" y="2188"/>
                </a:lnTo>
                <a:lnTo>
                  <a:pt x="2596" y="2223"/>
                </a:lnTo>
                <a:lnTo>
                  <a:pt x="2591" y="2259"/>
                </a:lnTo>
                <a:lnTo>
                  <a:pt x="2587" y="2296"/>
                </a:lnTo>
                <a:lnTo>
                  <a:pt x="2584" y="2332"/>
                </a:lnTo>
                <a:lnTo>
                  <a:pt x="2581" y="2368"/>
                </a:lnTo>
                <a:lnTo>
                  <a:pt x="2580" y="2405"/>
                </a:lnTo>
                <a:lnTo>
                  <a:pt x="2579" y="2443"/>
                </a:lnTo>
                <a:lnTo>
                  <a:pt x="2580" y="2480"/>
                </a:lnTo>
                <a:lnTo>
                  <a:pt x="2581" y="2517"/>
                </a:lnTo>
                <a:lnTo>
                  <a:pt x="2584" y="2553"/>
                </a:lnTo>
                <a:lnTo>
                  <a:pt x="2587" y="2590"/>
                </a:lnTo>
                <a:lnTo>
                  <a:pt x="2591" y="2626"/>
                </a:lnTo>
                <a:lnTo>
                  <a:pt x="2596" y="2661"/>
                </a:lnTo>
                <a:lnTo>
                  <a:pt x="2601" y="2697"/>
                </a:lnTo>
                <a:lnTo>
                  <a:pt x="2609" y="2733"/>
                </a:lnTo>
                <a:lnTo>
                  <a:pt x="2616" y="2767"/>
                </a:lnTo>
                <a:lnTo>
                  <a:pt x="2625" y="2803"/>
                </a:lnTo>
                <a:lnTo>
                  <a:pt x="2634" y="2836"/>
                </a:lnTo>
                <a:lnTo>
                  <a:pt x="2644" y="2871"/>
                </a:lnTo>
                <a:lnTo>
                  <a:pt x="2655" y="2904"/>
                </a:lnTo>
                <a:lnTo>
                  <a:pt x="2667" y="2938"/>
                </a:lnTo>
                <a:lnTo>
                  <a:pt x="2679" y="2970"/>
                </a:lnTo>
                <a:lnTo>
                  <a:pt x="2693" y="3004"/>
                </a:lnTo>
                <a:lnTo>
                  <a:pt x="2706" y="3035"/>
                </a:lnTo>
                <a:lnTo>
                  <a:pt x="2722" y="3067"/>
                </a:lnTo>
                <a:lnTo>
                  <a:pt x="2737" y="3098"/>
                </a:lnTo>
                <a:lnTo>
                  <a:pt x="2753" y="3128"/>
                </a:lnTo>
                <a:lnTo>
                  <a:pt x="2770" y="3160"/>
                </a:lnTo>
                <a:lnTo>
                  <a:pt x="2788" y="3189"/>
                </a:lnTo>
                <a:lnTo>
                  <a:pt x="2807" y="3219"/>
                </a:lnTo>
                <a:lnTo>
                  <a:pt x="2826" y="3248"/>
                </a:lnTo>
                <a:lnTo>
                  <a:pt x="2844" y="3276"/>
                </a:lnTo>
                <a:lnTo>
                  <a:pt x="2866" y="3305"/>
                </a:lnTo>
                <a:lnTo>
                  <a:pt x="2887" y="3331"/>
                </a:lnTo>
                <a:lnTo>
                  <a:pt x="2908" y="3358"/>
                </a:lnTo>
                <a:lnTo>
                  <a:pt x="2930" y="3385"/>
                </a:lnTo>
                <a:lnTo>
                  <a:pt x="2954" y="3410"/>
                </a:lnTo>
                <a:lnTo>
                  <a:pt x="2977" y="3436"/>
                </a:lnTo>
                <a:lnTo>
                  <a:pt x="3001" y="3461"/>
                </a:lnTo>
                <a:lnTo>
                  <a:pt x="3026" y="3485"/>
                </a:lnTo>
                <a:lnTo>
                  <a:pt x="3051" y="3508"/>
                </a:lnTo>
                <a:lnTo>
                  <a:pt x="3077" y="3531"/>
                </a:lnTo>
                <a:lnTo>
                  <a:pt x="3103" y="3553"/>
                </a:lnTo>
                <a:lnTo>
                  <a:pt x="3130" y="3575"/>
                </a:lnTo>
                <a:lnTo>
                  <a:pt x="3158" y="3597"/>
                </a:lnTo>
                <a:lnTo>
                  <a:pt x="3186" y="3617"/>
                </a:lnTo>
                <a:lnTo>
                  <a:pt x="3215" y="3637"/>
                </a:lnTo>
                <a:lnTo>
                  <a:pt x="3244" y="3656"/>
                </a:lnTo>
                <a:lnTo>
                  <a:pt x="3273" y="3673"/>
                </a:lnTo>
                <a:lnTo>
                  <a:pt x="3303" y="3691"/>
                </a:lnTo>
                <a:lnTo>
                  <a:pt x="3333" y="3708"/>
                </a:lnTo>
                <a:lnTo>
                  <a:pt x="3364" y="3725"/>
                </a:lnTo>
                <a:lnTo>
                  <a:pt x="3395" y="3740"/>
                </a:lnTo>
                <a:lnTo>
                  <a:pt x="3426" y="3755"/>
                </a:lnTo>
                <a:lnTo>
                  <a:pt x="3459" y="3769"/>
                </a:lnTo>
                <a:lnTo>
                  <a:pt x="3491" y="3783"/>
                </a:lnTo>
                <a:lnTo>
                  <a:pt x="3524" y="3795"/>
                </a:lnTo>
                <a:lnTo>
                  <a:pt x="3558" y="3806"/>
                </a:lnTo>
                <a:lnTo>
                  <a:pt x="3591" y="3817"/>
                </a:lnTo>
                <a:lnTo>
                  <a:pt x="3625" y="3827"/>
                </a:lnTo>
                <a:lnTo>
                  <a:pt x="3659" y="3837"/>
                </a:lnTo>
                <a:lnTo>
                  <a:pt x="3694" y="3845"/>
                </a:lnTo>
                <a:lnTo>
                  <a:pt x="3728" y="3853"/>
                </a:lnTo>
                <a:lnTo>
                  <a:pt x="3764" y="3860"/>
                </a:lnTo>
                <a:lnTo>
                  <a:pt x="3800" y="3865"/>
                </a:lnTo>
                <a:lnTo>
                  <a:pt x="3835" y="3871"/>
                </a:lnTo>
                <a:lnTo>
                  <a:pt x="3872" y="3875"/>
                </a:lnTo>
                <a:lnTo>
                  <a:pt x="3908" y="3879"/>
                </a:lnTo>
                <a:lnTo>
                  <a:pt x="3945" y="3881"/>
                </a:lnTo>
                <a:lnTo>
                  <a:pt x="3982" y="3882"/>
                </a:lnTo>
                <a:lnTo>
                  <a:pt x="4019" y="3882"/>
                </a:lnTo>
                <a:lnTo>
                  <a:pt x="4056" y="3882"/>
                </a:lnTo>
                <a:lnTo>
                  <a:pt x="4093" y="3881"/>
                </a:lnTo>
                <a:lnTo>
                  <a:pt x="4130" y="3879"/>
                </a:lnTo>
                <a:lnTo>
                  <a:pt x="4167" y="3875"/>
                </a:lnTo>
                <a:lnTo>
                  <a:pt x="4202" y="3871"/>
                </a:lnTo>
                <a:lnTo>
                  <a:pt x="4238" y="3865"/>
                </a:lnTo>
                <a:lnTo>
                  <a:pt x="4274" y="3860"/>
                </a:lnTo>
                <a:lnTo>
                  <a:pt x="4309" y="3853"/>
                </a:lnTo>
                <a:lnTo>
                  <a:pt x="4344" y="3845"/>
                </a:lnTo>
                <a:lnTo>
                  <a:pt x="4378" y="3837"/>
                </a:lnTo>
                <a:lnTo>
                  <a:pt x="4413" y="3827"/>
                </a:lnTo>
                <a:lnTo>
                  <a:pt x="4447" y="3817"/>
                </a:lnTo>
                <a:lnTo>
                  <a:pt x="4481" y="3806"/>
                </a:lnTo>
                <a:lnTo>
                  <a:pt x="4514" y="3795"/>
                </a:lnTo>
                <a:lnTo>
                  <a:pt x="4547" y="3783"/>
                </a:lnTo>
                <a:lnTo>
                  <a:pt x="4579" y="3769"/>
                </a:lnTo>
                <a:lnTo>
                  <a:pt x="4611" y="3755"/>
                </a:lnTo>
                <a:lnTo>
                  <a:pt x="4644" y="3740"/>
                </a:lnTo>
                <a:lnTo>
                  <a:pt x="4675" y="3725"/>
                </a:lnTo>
                <a:lnTo>
                  <a:pt x="4705" y="3708"/>
                </a:lnTo>
                <a:lnTo>
                  <a:pt x="4736" y="3691"/>
                </a:lnTo>
                <a:lnTo>
                  <a:pt x="4765" y="3673"/>
                </a:lnTo>
                <a:lnTo>
                  <a:pt x="4795" y="3656"/>
                </a:lnTo>
                <a:lnTo>
                  <a:pt x="4824" y="3637"/>
                </a:lnTo>
                <a:lnTo>
                  <a:pt x="4852" y="3617"/>
                </a:lnTo>
                <a:lnTo>
                  <a:pt x="4880" y="3597"/>
                </a:lnTo>
                <a:lnTo>
                  <a:pt x="4908" y="3575"/>
                </a:lnTo>
                <a:lnTo>
                  <a:pt x="4935" y="3553"/>
                </a:lnTo>
                <a:lnTo>
                  <a:pt x="4961" y="3531"/>
                </a:lnTo>
                <a:lnTo>
                  <a:pt x="4987" y="3508"/>
                </a:lnTo>
                <a:lnTo>
                  <a:pt x="5013" y="3485"/>
                </a:lnTo>
                <a:lnTo>
                  <a:pt x="5037" y="3461"/>
                </a:lnTo>
                <a:lnTo>
                  <a:pt x="5061" y="3436"/>
                </a:lnTo>
                <a:lnTo>
                  <a:pt x="5085" y="3410"/>
                </a:lnTo>
                <a:lnTo>
                  <a:pt x="5107" y="3385"/>
                </a:lnTo>
                <a:lnTo>
                  <a:pt x="5130" y="3358"/>
                </a:lnTo>
                <a:lnTo>
                  <a:pt x="5152" y="3331"/>
                </a:lnTo>
                <a:lnTo>
                  <a:pt x="5173" y="3305"/>
                </a:lnTo>
                <a:lnTo>
                  <a:pt x="5193" y="3276"/>
                </a:lnTo>
                <a:lnTo>
                  <a:pt x="5213" y="3248"/>
                </a:lnTo>
                <a:lnTo>
                  <a:pt x="5232" y="3219"/>
                </a:lnTo>
                <a:lnTo>
                  <a:pt x="5250" y="3189"/>
                </a:lnTo>
                <a:lnTo>
                  <a:pt x="5268" y="3160"/>
                </a:lnTo>
                <a:lnTo>
                  <a:pt x="5285" y="3128"/>
                </a:lnTo>
                <a:lnTo>
                  <a:pt x="5301" y="3098"/>
                </a:lnTo>
                <a:lnTo>
                  <a:pt x="5317" y="3067"/>
                </a:lnTo>
                <a:lnTo>
                  <a:pt x="5331" y="3035"/>
                </a:lnTo>
                <a:lnTo>
                  <a:pt x="5346" y="3004"/>
                </a:lnTo>
                <a:lnTo>
                  <a:pt x="5359" y="2970"/>
                </a:lnTo>
                <a:lnTo>
                  <a:pt x="5372" y="2938"/>
                </a:lnTo>
                <a:lnTo>
                  <a:pt x="5383" y="2904"/>
                </a:lnTo>
                <a:lnTo>
                  <a:pt x="5394" y="2871"/>
                </a:lnTo>
                <a:lnTo>
                  <a:pt x="5404" y="2836"/>
                </a:lnTo>
                <a:lnTo>
                  <a:pt x="5414" y="2803"/>
                </a:lnTo>
                <a:lnTo>
                  <a:pt x="5422" y="2767"/>
                </a:lnTo>
                <a:lnTo>
                  <a:pt x="5430" y="2733"/>
                </a:lnTo>
                <a:lnTo>
                  <a:pt x="5436" y="2697"/>
                </a:lnTo>
                <a:lnTo>
                  <a:pt x="5442" y="2661"/>
                </a:lnTo>
                <a:lnTo>
                  <a:pt x="5447" y="2626"/>
                </a:lnTo>
                <a:lnTo>
                  <a:pt x="5452" y="2590"/>
                </a:lnTo>
                <a:lnTo>
                  <a:pt x="5454" y="2553"/>
                </a:lnTo>
                <a:lnTo>
                  <a:pt x="5457" y="2517"/>
                </a:lnTo>
                <a:lnTo>
                  <a:pt x="5459" y="2480"/>
                </a:lnTo>
                <a:lnTo>
                  <a:pt x="5459" y="2443"/>
                </a:lnTo>
                <a:lnTo>
                  <a:pt x="5459" y="2405"/>
                </a:lnTo>
                <a:lnTo>
                  <a:pt x="5457" y="2368"/>
                </a:lnTo>
                <a:lnTo>
                  <a:pt x="5454" y="2332"/>
                </a:lnTo>
                <a:lnTo>
                  <a:pt x="5452" y="2296"/>
                </a:lnTo>
                <a:lnTo>
                  <a:pt x="5447" y="2259"/>
                </a:lnTo>
                <a:lnTo>
                  <a:pt x="5442" y="2223"/>
                </a:lnTo>
                <a:lnTo>
                  <a:pt x="5436" y="2188"/>
                </a:lnTo>
                <a:lnTo>
                  <a:pt x="5430" y="2153"/>
                </a:lnTo>
                <a:lnTo>
                  <a:pt x="5422" y="2118"/>
                </a:lnTo>
                <a:lnTo>
                  <a:pt x="5414" y="2083"/>
                </a:lnTo>
                <a:lnTo>
                  <a:pt x="5404" y="2048"/>
                </a:lnTo>
                <a:lnTo>
                  <a:pt x="5394" y="2015"/>
                </a:lnTo>
                <a:lnTo>
                  <a:pt x="5383" y="1982"/>
                </a:lnTo>
                <a:lnTo>
                  <a:pt x="5372" y="1948"/>
                </a:lnTo>
                <a:lnTo>
                  <a:pt x="5359" y="1915"/>
                </a:lnTo>
                <a:lnTo>
                  <a:pt x="5346" y="1882"/>
                </a:lnTo>
                <a:lnTo>
                  <a:pt x="5331" y="1850"/>
                </a:lnTo>
                <a:lnTo>
                  <a:pt x="5317" y="1819"/>
                </a:lnTo>
                <a:lnTo>
                  <a:pt x="5301" y="1788"/>
                </a:lnTo>
                <a:lnTo>
                  <a:pt x="5285" y="1756"/>
                </a:lnTo>
                <a:lnTo>
                  <a:pt x="5268" y="1726"/>
                </a:lnTo>
                <a:lnTo>
                  <a:pt x="5250" y="1696"/>
                </a:lnTo>
                <a:lnTo>
                  <a:pt x="5232" y="1667"/>
                </a:lnTo>
                <a:lnTo>
                  <a:pt x="5213" y="1638"/>
                </a:lnTo>
                <a:lnTo>
                  <a:pt x="5193" y="1609"/>
                </a:lnTo>
                <a:lnTo>
                  <a:pt x="5173" y="1581"/>
                </a:lnTo>
                <a:lnTo>
                  <a:pt x="5152" y="1554"/>
                </a:lnTo>
                <a:lnTo>
                  <a:pt x="5130" y="1527"/>
                </a:lnTo>
                <a:lnTo>
                  <a:pt x="5107" y="1501"/>
                </a:lnTo>
                <a:lnTo>
                  <a:pt x="5085" y="1474"/>
                </a:lnTo>
                <a:lnTo>
                  <a:pt x="5061" y="1450"/>
                </a:lnTo>
                <a:lnTo>
                  <a:pt x="5037" y="1425"/>
                </a:lnTo>
                <a:lnTo>
                  <a:pt x="5013" y="1401"/>
                </a:lnTo>
                <a:lnTo>
                  <a:pt x="4987" y="1377"/>
                </a:lnTo>
                <a:lnTo>
                  <a:pt x="4961" y="1354"/>
                </a:lnTo>
                <a:lnTo>
                  <a:pt x="4935" y="1332"/>
                </a:lnTo>
                <a:lnTo>
                  <a:pt x="4908" y="1311"/>
                </a:lnTo>
                <a:lnTo>
                  <a:pt x="4880" y="1289"/>
                </a:lnTo>
                <a:lnTo>
                  <a:pt x="4852" y="1269"/>
                </a:lnTo>
                <a:lnTo>
                  <a:pt x="4824" y="1249"/>
                </a:lnTo>
                <a:lnTo>
                  <a:pt x="4795" y="1230"/>
                </a:lnTo>
                <a:lnTo>
                  <a:pt x="4765" y="1211"/>
                </a:lnTo>
                <a:lnTo>
                  <a:pt x="4736" y="1194"/>
                </a:lnTo>
                <a:lnTo>
                  <a:pt x="4705" y="1177"/>
                </a:lnTo>
                <a:lnTo>
                  <a:pt x="4675" y="1161"/>
                </a:lnTo>
                <a:lnTo>
                  <a:pt x="4644" y="1146"/>
                </a:lnTo>
                <a:lnTo>
                  <a:pt x="4611" y="1130"/>
                </a:lnTo>
                <a:lnTo>
                  <a:pt x="4579" y="1117"/>
                </a:lnTo>
                <a:lnTo>
                  <a:pt x="4547" y="1103"/>
                </a:lnTo>
                <a:lnTo>
                  <a:pt x="4514" y="1091"/>
                </a:lnTo>
                <a:lnTo>
                  <a:pt x="4481" y="1079"/>
                </a:lnTo>
                <a:lnTo>
                  <a:pt x="4447" y="1068"/>
                </a:lnTo>
                <a:lnTo>
                  <a:pt x="4413" y="1058"/>
                </a:lnTo>
                <a:lnTo>
                  <a:pt x="4378" y="1049"/>
                </a:lnTo>
                <a:lnTo>
                  <a:pt x="4344" y="1040"/>
                </a:lnTo>
                <a:lnTo>
                  <a:pt x="4309" y="1033"/>
                </a:lnTo>
                <a:lnTo>
                  <a:pt x="4274" y="1026"/>
                </a:lnTo>
                <a:lnTo>
                  <a:pt x="4238" y="1020"/>
                </a:lnTo>
                <a:lnTo>
                  <a:pt x="4202" y="1015"/>
                </a:lnTo>
                <a:lnTo>
                  <a:pt x="4167" y="1011"/>
                </a:lnTo>
                <a:lnTo>
                  <a:pt x="4130" y="1007"/>
                </a:lnTo>
                <a:lnTo>
                  <a:pt x="4093" y="1005"/>
                </a:lnTo>
                <a:lnTo>
                  <a:pt x="4056" y="1004"/>
                </a:lnTo>
                <a:lnTo>
                  <a:pt x="4019" y="1003"/>
                </a:lnTo>
                <a:close/>
                <a:moveTo>
                  <a:pt x="4708" y="1754"/>
                </a:moveTo>
                <a:lnTo>
                  <a:pt x="4708" y="1754"/>
                </a:lnTo>
                <a:lnTo>
                  <a:pt x="4674" y="1722"/>
                </a:lnTo>
                <a:lnTo>
                  <a:pt x="4639" y="1692"/>
                </a:lnTo>
                <a:lnTo>
                  <a:pt x="4602" y="1663"/>
                </a:lnTo>
                <a:lnTo>
                  <a:pt x="4563" y="1635"/>
                </a:lnTo>
                <a:lnTo>
                  <a:pt x="4524" y="1610"/>
                </a:lnTo>
                <a:lnTo>
                  <a:pt x="4483" y="1587"/>
                </a:lnTo>
                <a:lnTo>
                  <a:pt x="4442" y="1565"/>
                </a:lnTo>
                <a:lnTo>
                  <a:pt x="4398" y="1546"/>
                </a:lnTo>
                <a:lnTo>
                  <a:pt x="4354" y="1528"/>
                </a:lnTo>
                <a:lnTo>
                  <a:pt x="4309" y="1512"/>
                </a:lnTo>
                <a:lnTo>
                  <a:pt x="4262" y="1500"/>
                </a:lnTo>
                <a:lnTo>
                  <a:pt x="4216" y="1489"/>
                </a:lnTo>
                <a:lnTo>
                  <a:pt x="4168" y="1480"/>
                </a:lnTo>
                <a:lnTo>
                  <a:pt x="4119" y="1474"/>
                </a:lnTo>
                <a:lnTo>
                  <a:pt x="4070" y="1470"/>
                </a:lnTo>
                <a:lnTo>
                  <a:pt x="4019" y="1469"/>
                </a:lnTo>
                <a:lnTo>
                  <a:pt x="3969" y="1470"/>
                </a:lnTo>
                <a:lnTo>
                  <a:pt x="3919" y="1474"/>
                </a:lnTo>
                <a:lnTo>
                  <a:pt x="3871" y="1480"/>
                </a:lnTo>
                <a:lnTo>
                  <a:pt x="3823" y="1489"/>
                </a:lnTo>
                <a:lnTo>
                  <a:pt x="3775" y="1500"/>
                </a:lnTo>
                <a:lnTo>
                  <a:pt x="3730" y="1512"/>
                </a:lnTo>
                <a:lnTo>
                  <a:pt x="3684" y="1528"/>
                </a:lnTo>
                <a:lnTo>
                  <a:pt x="3640" y="1546"/>
                </a:lnTo>
                <a:lnTo>
                  <a:pt x="3597" y="1565"/>
                </a:lnTo>
                <a:lnTo>
                  <a:pt x="3555" y="1587"/>
                </a:lnTo>
                <a:lnTo>
                  <a:pt x="3514" y="1610"/>
                </a:lnTo>
                <a:lnTo>
                  <a:pt x="3474" y="1635"/>
                </a:lnTo>
                <a:lnTo>
                  <a:pt x="3436" y="1663"/>
                </a:lnTo>
                <a:lnTo>
                  <a:pt x="3400" y="1692"/>
                </a:lnTo>
                <a:lnTo>
                  <a:pt x="3364" y="1722"/>
                </a:lnTo>
                <a:lnTo>
                  <a:pt x="3330" y="1754"/>
                </a:lnTo>
                <a:lnTo>
                  <a:pt x="3298" y="1788"/>
                </a:lnTo>
                <a:lnTo>
                  <a:pt x="3267" y="1823"/>
                </a:lnTo>
                <a:lnTo>
                  <a:pt x="3239" y="1860"/>
                </a:lnTo>
                <a:lnTo>
                  <a:pt x="3211" y="1898"/>
                </a:lnTo>
                <a:lnTo>
                  <a:pt x="3186" y="1938"/>
                </a:lnTo>
                <a:lnTo>
                  <a:pt x="3162" y="1978"/>
                </a:lnTo>
                <a:lnTo>
                  <a:pt x="3141" y="2021"/>
                </a:lnTo>
                <a:lnTo>
                  <a:pt x="3122" y="2064"/>
                </a:lnTo>
                <a:lnTo>
                  <a:pt x="3104" y="2107"/>
                </a:lnTo>
                <a:lnTo>
                  <a:pt x="3089" y="2153"/>
                </a:lnTo>
                <a:lnTo>
                  <a:pt x="3075" y="2199"/>
                </a:lnTo>
                <a:lnTo>
                  <a:pt x="3065" y="2247"/>
                </a:lnTo>
                <a:lnTo>
                  <a:pt x="3056" y="2295"/>
                </a:lnTo>
                <a:lnTo>
                  <a:pt x="3050" y="2344"/>
                </a:lnTo>
                <a:lnTo>
                  <a:pt x="3046" y="2393"/>
                </a:lnTo>
                <a:lnTo>
                  <a:pt x="3045" y="2443"/>
                </a:lnTo>
                <a:lnTo>
                  <a:pt x="3046" y="2493"/>
                </a:lnTo>
                <a:lnTo>
                  <a:pt x="3050" y="2542"/>
                </a:lnTo>
                <a:lnTo>
                  <a:pt x="3056" y="2591"/>
                </a:lnTo>
                <a:lnTo>
                  <a:pt x="3065" y="2639"/>
                </a:lnTo>
                <a:lnTo>
                  <a:pt x="3075" y="2686"/>
                </a:lnTo>
                <a:lnTo>
                  <a:pt x="3089" y="2733"/>
                </a:lnTo>
                <a:lnTo>
                  <a:pt x="3104" y="2777"/>
                </a:lnTo>
                <a:lnTo>
                  <a:pt x="3122" y="2822"/>
                </a:lnTo>
                <a:lnTo>
                  <a:pt x="3141" y="2865"/>
                </a:lnTo>
                <a:lnTo>
                  <a:pt x="3162" y="2907"/>
                </a:lnTo>
                <a:lnTo>
                  <a:pt x="3186" y="2948"/>
                </a:lnTo>
                <a:lnTo>
                  <a:pt x="3211" y="2987"/>
                </a:lnTo>
                <a:lnTo>
                  <a:pt x="3239" y="3026"/>
                </a:lnTo>
                <a:lnTo>
                  <a:pt x="3267" y="3063"/>
                </a:lnTo>
                <a:lnTo>
                  <a:pt x="3298" y="3097"/>
                </a:lnTo>
                <a:lnTo>
                  <a:pt x="3330" y="3132"/>
                </a:lnTo>
                <a:lnTo>
                  <a:pt x="3364" y="3164"/>
                </a:lnTo>
                <a:lnTo>
                  <a:pt x="3400" y="3194"/>
                </a:lnTo>
                <a:lnTo>
                  <a:pt x="3436" y="3223"/>
                </a:lnTo>
                <a:lnTo>
                  <a:pt x="3474" y="3250"/>
                </a:lnTo>
                <a:lnTo>
                  <a:pt x="3514" y="3276"/>
                </a:lnTo>
                <a:lnTo>
                  <a:pt x="3555" y="3299"/>
                </a:lnTo>
                <a:lnTo>
                  <a:pt x="3597" y="3320"/>
                </a:lnTo>
                <a:lnTo>
                  <a:pt x="3640" y="3340"/>
                </a:lnTo>
                <a:lnTo>
                  <a:pt x="3684" y="3358"/>
                </a:lnTo>
                <a:lnTo>
                  <a:pt x="3730" y="3373"/>
                </a:lnTo>
                <a:lnTo>
                  <a:pt x="3775" y="3386"/>
                </a:lnTo>
                <a:lnTo>
                  <a:pt x="3823" y="3397"/>
                </a:lnTo>
                <a:lnTo>
                  <a:pt x="3871" y="3405"/>
                </a:lnTo>
                <a:lnTo>
                  <a:pt x="3919" y="3412"/>
                </a:lnTo>
                <a:lnTo>
                  <a:pt x="3969" y="3415"/>
                </a:lnTo>
                <a:lnTo>
                  <a:pt x="4019" y="3417"/>
                </a:lnTo>
                <a:lnTo>
                  <a:pt x="4070" y="3415"/>
                </a:lnTo>
                <a:lnTo>
                  <a:pt x="4119" y="3412"/>
                </a:lnTo>
                <a:lnTo>
                  <a:pt x="4168" y="3405"/>
                </a:lnTo>
                <a:lnTo>
                  <a:pt x="4216" y="3397"/>
                </a:lnTo>
                <a:lnTo>
                  <a:pt x="4262" y="3386"/>
                </a:lnTo>
                <a:lnTo>
                  <a:pt x="4309" y="3373"/>
                </a:lnTo>
                <a:lnTo>
                  <a:pt x="4354" y="3358"/>
                </a:lnTo>
                <a:lnTo>
                  <a:pt x="4398" y="3340"/>
                </a:lnTo>
                <a:lnTo>
                  <a:pt x="4442" y="3320"/>
                </a:lnTo>
                <a:lnTo>
                  <a:pt x="4483" y="3299"/>
                </a:lnTo>
                <a:lnTo>
                  <a:pt x="4524" y="3276"/>
                </a:lnTo>
                <a:lnTo>
                  <a:pt x="4563" y="3250"/>
                </a:lnTo>
                <a:lnTo>
                  <a:pt x="4602" y="3223"/>
                </a:lnTo>
                <a:lnTo>
                  <a:pt x="4639" y="3194"/>
                </a:lnTo>
                <a:lnTo>
                  <a:pt x="4674" y="3164"/>
                </a:lnTo>
                <a:lnTo>
                  <a:pt x="4708" y="3132"/>
                </a:lnTo>
                <a:lnTo>
                  <a:pt x="4740" y="3097"/>
                </a:lnTo>
                <a:lnTo>
                  <a:pt x="4771" y="3063"/>
                </a:lnTo>
                <a:lnTo>
                  <a:pt x="4800" y="3026"/>
                </a:lnTo>
                <a:lnTo>
                  <a:pt x="4826" y="2987"/>
                </a:lnTo>
                <a:lnTo>
                  <a:pt x="4852" y="2948"/>
                </a:lnTo>
                <a:lnTo>
                  <a:pt x="4876" y="2907"/>
                </a:lnTo>
                <a:lnTo>
                  <a:pt x="4897" y="2865"/>
                </a:lnTo>
                <a:lnTo>
                  <a:pt x="4917" y="2822"/>
                </a:lnTo>
                <a:lnTo>
                  <a:pt x="4934" y="2777"/>
                </a:lnTo>
                <a:lnTo>
                  <a:pt x="4949" y="2733"/>
                </a:lnTo>
                <a:lnTo>
                  <a:pt x="4962" y="2686"/>
                </a:lnTo>
                <a:lnTo>
                  <a:pt x="4974" y="2639"/>
                </a:lnTo>
                <a:lnTo>
                  <a:pt x="4981" y="2591"/>
                </a:lnTo>
                <a:lnTo>
                  <a:pt x="4988" y="2542"/>
                </a:lnTo>
                <a:lnTo>
                  <a:pt x="4991" y="2493"/>
                </a:lnTo>
                <a:lnTo>
                  <a:pt x="4993" y="2443"/>
                </a:lnTo>
                <a:lnTo>
                  <a:pt x="4991" y="2393"/>
                </a:lnTo>
                <a:lnTo>
                  <a:pt x="4988" y="2344"/>
                </a:lnTo>
                <a:lnTo>
                  <a:pt x="4981" y="2295"/>
                </a:lnTo>
                <a:lnTo>
                  <a:pt x="4974" y="2247"/>
                </a:lnTo>
                <a:lnTo>
                  <a:pt x="4962" y="2199"/>
                </a:lnTo>
                <a:lnTo>
                  <a:pt x="4949" y="2153"/>
                </a:lnTo>
                <a:lnTo>
                  <a:pt x="4934" y="2107"/>
                </a:lnTo>
                <a:lnTo>
                  <a:pt x="4917" y="2064"/>
                </a:lnTo>
                <a:lnTo>
                  <a:pt x="4897" y="2021"/>
                </a:lnTo>
                <a:lnTo>
                  <a:pt x="4876" y="1978"/>
                </a:lnTo>
                <a:lnTo>
                  <a:pt x="4852" y="1938"/>
                </a:lnTo>
                <a:lnTo>
                  <a:pt x="4826" y="1898"/>
                </a:lnTo>
                <a:lnTo>
                  <a:pt x="4800" y="1860"/>
                </a:lnTo>
                <a:lnTo>
                  <a:pt x="4771" y="1823"/>
                </a:lnTo>
                <a:lnTo>
                  <a:pt x="4740" y="1788"/>
                </a:lnTo>
                <a:lnTo>
                  <a:pt x="4708" y="1754"/>
                </a:lnTo>
                <a:close/>
                <a:moveTo>
                  <a:pt x="4362" y="2100"/>
                </a:moveTo>
                <a:lnTo>
                  <a:pt x="4362" y="2100"/>
                </a:lnTo>
                <a:lnTo>
                  <a:pt x="4345" y="2084"/>
                </a:lnTo>
                <a:lnTo>
                  <a:pt x="4328" y="2068"/>
                </a:lnTo>
                <a:lnTo>
                  <a:pt x="4309" y="2054"/>
                </a:lnTo>
                <a:lnTo>
                  <a:pt x="4290" y="2041"/>
                </a:lnTo>
                <a:lnTo>
                  <a:pt x="4270" y="2028"/>
                </a:lnTo>
                <a:lnTo>
                  <a:pt x="4250" y="2016"/>
                </a:lnTo>
                <a:lnTo>
                  <a:pt x="4229" y="2006"/>
                </a:lnTo>
                <a:lnTo>
                  <a:pt x="4208" y="1996"/>
                </a:lnTo>
                <a:lnTo>
                  <a:pt x="4186" y="1987"/>
                </a:lnTo>
                <a:lnTo>
                  <a:pt x="4163" y="1980"/>
                </a:lnTo>
                <a:lnTo>
                  <a:pt x="4141" y="1974"/>
                </a:lnTo>
                <a:lnTo>
                  <a:pt x="4116" y="1968"/>
                </a:lnTo>
                <a:lnTo>
                  <a:pt x="4093" y="1964"/>
                </a:lnTo>
                <a:lnTo>
                  <a:pt x="4068" y="1960"/>
                </a:lnTo>
                <a:lnTo>
                  <a:pt x="4044" y="1959"/>
                </a:lnTo>
                <a:lnTo>
                  <a:pt x="4019" y="1958"/>
                </a:lnTo>
                <a:lnTo>
                  <a:pt x="3994" y="1959"/>
                </a:lnTo>
                <a:lnTo>
                  <a:pt x="3969" y="1960"/>
                </a:lnTo>
                <a:lnTo>
                  <a:pt x="3945" y="1964"/>
                </a:lnTo>
                <a:lnTo>
                  <a:pt x="3921" y="1968"/>
                </a:lnTo>
                <a:lnTo>
                  <a:pt x="3898" y="1974"/>
                </a:lnTo>
                <a:lnTo>
                  <a:pt x="3874" y="1980"/>
                </a:lnTo>
                <a:lnTo>
                  <a:pt x="3852" y="1987"/>
                </a:lnTo>
                <a:lnTo>
                  <a:pt x="3830" y="1996"/>
                </a:lnTo>
                <a:lnTo>
                  <a:pt x="3809" y="2006"/>
                </a:lnTo>
                <a:lnTo>
                  <a:pt x="3788" y="2016"/>
                </a:lnTo>
                <a:lnTo>
                  <a:pt x="3767" y="2028"/>
                </a:lnTo>
                <a:lnTo>
                  <a:pt x="3747" y="2041"/>
                </a:lnTo>
                <a:lnTo>
                  <a:pt x="3728" y="2054"/>
                </a:lnTo>
                <a:lnTo>
                  <a:pt x="3711" y="2068"/>
                </a:lnTo>
                <a:lnTo>
                  <a:pt x="3693" y="2084"/>
                </a:lnTo>
                <a:lnTo>
                  <a:pt x="3676" y="2100"/>
                </a:lnTo>
                <a:lnTo>
                  <a:pt x="3660" y="2116"/>
                </a:lnTo>
                <a:lnTo>
                  <a:pt x="3645" y="2134"/>
                </a:lnTo>
                <a:lnTo>
                  <a:pt x="3630" y="2152"/>
                </a:lnTo>
                <a:lnTo>
                  <a:pt x="3617" y="2172"/>
                </a:lnTo>
                <a:lnTo>
                  <a:pt x="3605" y="2191"/>
                </a:lnTo>
                <a:lnTo>
                  <a:pt x="3592" y="2211"/>
                </a:lnTo>
                <a:lnTo>
                  <a:pt x="3582" y="2232"/>
                </a:lnTo>
                <a:lnTo>
                  <a:pt x="3572" y="2253"/>
                </a:lnTo>
                <a:lnTo>
                  <a:pt x="3563" y="2276"/>
                </a:lnTo>
                <a:lnTo>
                  <a:pt x="3556" y="2298"/>
                </a:lnTo>
                <a:lnTo>
                  <a:pt x="3550" y="2321"/>
                </a:lnTo>
                <a:lnTo>
                  <a:pt x="3545" y="2345"/>
                </a:lnTo>
                <a:lnTo>
                  <a:pt x="3540" y="2369"/>
                </a:lnTo>
                <a:lnTo>
                  <a:pt x="3537" y="2393"/>
                </a:lnTo>
                <a:lnTo>
                  <a:pt x="3534" y="2417"/>
                </a:lnTo>
                <a:lnTo>
                  <a:pt x="3534" y="2443"/>
                </a:lnTo>
                <a:lnTo>
                  <a:pt x="3534" y="2467"/>
                </a:lnTo>
                <a:lnTo>
                  <a:pt x="3537" y="2492"/>
                </a:lnTo>
                <a:lnTo>
                  <a:pt x="3540" y="2517"/>
                </a:lnTo>
                <a:lnTo>
                  <a:pt x="3545" y="2541"/>
                </a:lnTo>
                <a:lnTo>
                  <a:pt x="3550" y="2564"/>
                </a:lnTo>
                <a:lnTo>
                  <a:pt x="3556" y="2587"/>
                </a:lnTo>
                <a:lnTo>
                  <a:pt x="3563" y="2610"/>
                </a:lnTo>
                <a:lnTo>
                  <a:pt x="3572" y="2631"/>
                </a:lnTo>
                <a:lnTo>
                  <a:pt x="3582" y="2654"/>
                </a:lnTo>
                <a:lnTo>
                  <a:pt x="3592" y="2674"/>
                </a:lnTo>
                <a:lnTo>
                  <a:pt x="3605" y="2695"/>
                </a:lnTo>
                <a:lnTo>
                  <a:pt x="3617" y="2714"/>
                </a:lnTo>
                <a:lnTo>
                  <a:pt x="3630" y="2733"/>
                </a:lnTo>
                <a:lnTo>
                  <a:pt x="3645" y="2752"/>
                </a:lnTo>
                <a:lnTo>
                  <a:pt x="3660" y="2768"/>
                </a:lnTo>
                <a:lnTo>
                  <a:pt x="3676" y="2786"/>
                </a:lnTo>
                <a:lnTo>
                  <a:pt x="3693" y="2802"/>
                </a:lnTo>
                <a:lnTo>
                  <a:pt x="3711" y="2817"/>
                </a:lnTo>
                <a:lnTo>
                  <a:pt x="3728" y="2831"/>
                </a:lnTo>
                <a:lnTo>
                  <a:pt x="3747" y="2845"/>
                </a:lnTo>
                <a:lnTo>
                  <a:pt x="3767" y="2858"/>
                </a:lnTo>
                <a:lnTo>
                  <a:pt x="3788" y="2869"/>
                </a:lnTo>
                <a:lnTo>
                  <a:pt x="3809" y="2880"/>
                </a:lnTo>
                <a:lnTo>
                  <a:pt x="3830" y="2890"/>
                </a:lnTo>
                <a:lnTo>
                  <a:pt x="3852" y="2898"/>
                </a:lnTo>
                <a:lnTo>
                  <a:pt x="3874" y="2906"/>
                </a:lnTo>
                <a:lnTo>
                  <a:pt x="3898" y="2912"/>
                </a:lnTo>
                <a:lnTo>
                  <a:pt x="3921" y="2918"/>
                </a:lnTo>
                <a:lnTo>
                  <a:pt x="3945" y="2922"/>
                </a:lnTo>
                <a:lnTo>
                  <a:pt x="3969" y="2924"/>
                </a:lnTo>
                <a:lnTo>
                  <a:pt x="3994" y="2927"/>
                </a:lnTo>
                <a:lnTo>
                  <a:pt x="4019" y="2928"/>
                </a:lnTo>
                <a:lnTo>
                  <a:pt x="4044" y="2927"/>
                </a:lnTo>
                <a:lnTo>
                  <a:pt x="4068" y="2924"/>
                </a:lnTo>
                <a:lnTo>
                  <a:pt x="4093" y="2922"/>
                </a:lnTo>
                <a:lnTo>
                  <a:pt x="4116" y="2918"/>
                </a:lnTo>
                <a:lnTo>
                  <a:pt x="4141" y="2912"/>
                </a:lnTo>
                <a:lnTo>
                  <a:pt x="4163" y="2906"/>
                </a:lnTo>
                <a:lnTo>
                  <a:pt x="4186" y="2898"/>
                </a:lnTo>
                <a:lnTo>
                  <a:pt x="4208" y="2890"/>
                </a:lnTo>
                <a:lnTo>
                  <a:pt x="4229" y="2880"/>
                </a:lnTo>
                <a:lnTo>
                  <a:pt x="4250" y="2869"/>
                </a:lnTo>
                <a:lnTo>
                  <a:pt x="4270" y="2858"/>
                </a:lnTo>
                <a:lnTo>
                  <a:pt x="4290" y="2845"/>
                </a:lnTo>
                <a:lnTo>
                  <a:pt x="4309" y="2831"/>
                </a:lnTo>
                <a:lnTo>
                  <a:pt x="4328" y="2817"/>
                </a:lnTo>
                <a:lnTo>
                  <a:pt x="4345" y="2802"/>
                </a:lnTo>
                <a:lnTo>
                  <a:pt x="4362" y="2786"/>
                </a:lnTo>
                <a:lnTo>
                  <a:pt x="4378" y="2768"/>
                </a:lnTo>
                <a:lnTo>
                  <a:pt x="4393" y="2752"/>
                </a:lnTo>
                <a:lnTo>
                  <a:pt x="4407" y="2733"/>
                </a:lnTo>
                <a:lnTo>
                  <a:pt x="4421" y="2714"/>
                </a:lnTo>
                <a:lnTo>
                  <a:pt x="4434" y="2695"/>
                </a:lnTo>
                <a:lnTo>
                  <a:pt x="4445" y="2674"/>
                </a:lnTo>
                <a:lnTo>
                  <a:pt x="4456" y="2654"/>
                </a:lnTo>
                <a:lnTo>
                  <a:pt x="4465" y="2631"/>
                </a:lnTo>
                <a:lnTo>
                  <a:pt x="4474" y="2610"/>
                </a:lnTo>
                <a:lnTo>
                  <a:pt x="4482" y="2587"/>
                </a:lnTo>
                <a:lnTo>
                  <a:pt x="4489" y="2564"/>
                </a:lnTo>
                <a:lnTo>
                  <a:pt x="4494" y="2541"/>
                </a:lnTo>
                <a:lnTo>
                  <a:pt x="4499" y="2517"/>
                </a:lnTo>
                <a:lnTo>
                  <a:pt x="4501" y="2492"/>
                </a:lnTo>
                <a:lnTo>
                  <a:pt x="4503" y="2467"/>
                </a:lnTo>
                <a:lnTo>
                  <a:pt x="4504" y="2443"/>
                </a:lnTo>
                <a:lnTo>
                  <a:pt x="4503" y="2417"/>
                </a:lnTo>
                <a:lnTo>
                  <a:pt x="4501" y="2393"/>
                </a:lnTo>
                <a:lnTo>
                  <a:pt x="4499" y="2369"/>
                </a:lnTo>
                <a:lnTo>
                  <a:pt x="4494" y="2345"/>
                </a:lnTo>
                <a:lnTo>
                  <a:pt x="4489" y="2321"/>
                </a:lnTo>
                <a:lnTo>
                  <a:pt x="4482" y="2298"/>
                </a:lnTo>
                <a:lnTo>
                  <a:pt x="4474" y="2276"/>
                </a:lnTo>
                <a:lnTo>
                  <a:pt x="4465" y="2253"/>
                </a:lnTo>
                <a:lnTo>
                  <a:pt x="4456" y="2232"/>
                </a:lnTo>
                <a:lnTo>
                  <a:pt x="4445" y="2211"/>
                </a:lnTo>
                <a:lnTo>
                  <a:pt x="4434" y="2191"/>
                </a:lnTo>
                <a:lnTo>
                  <a:pt x="4421" y="2172"/>
                </a:lnTo>
                <a:lnTo>
                  <a:pt x="4407" y="2152"/>
                </a:lnTo>
                <a:lnTo>
                  <a:pt x="4393" y="2134"/>
                </a:lnTo>
                <a:lnTo>
                  <a:pt x="4378" y="2116"/>
                </a:lnTo>
                <a:lnTo>
                  <a:pt x="4362" y="2100"/>
                </a:lnTo>
                <a:close/>
              </a:path>
            </a:pathLst>
          </a:custGeom>
          <a:solidFill>
            <a:srgbClr val="22F2CC"/>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8209" name="KSO_Shape"/>
          <p:cNvSpPr>
            <a:spLocks noChangeArrowheads="1"/>
          </p:cNvSpPr>
          <p:nvPr/>
        </p:nvSpPr>
        <p:spPr bwMode="auto">
          <a:xfrm>
            <a:off x="4560888" y="4564063"/>
            <a:ext cx="547687" cy="379412"/>
          </a:xfrm>
          <a:custGeom>
            <a:avLst/>
            <a:gdLst>
              <a:gd name="T0" fmla="*/ 2147483647 w 6190"/>
              <a:gd name="T1" fmla="*/ 1221604691 h 4291"/>
              <a:gd name="T2" fmla="*/ 2147483647 w 6190"/>
              <a:gd name="T3" fmla="*/ 1654457636 h 4291"/>
              <a:gd name="T4" fmla="*/ 2147483647 w 6190"/>
              <a:gd name="T5" fmla="*/ 2147483647 h 4291"/>
              <a:gd name="T6" fmla="*/ 2147483647 w 6190"/>
              <a:gd name="T7" fmla="*/ 2147483647 h 4291"/>
              <a:gd name="T8" fmla="*/ 2147483647 w 6190"/>
              <a:gd name="T9" fmla="*/ 2147483647 h 4291"/>
              <a:gd name="T10" fmla="*/ 2147483647 w 6190"/>
              <a:gd name="T11" fmla="*/ 2147483647 h 4291"/>
              <a:gd name="T12" fmla="*/ 2147483647 w 6190"/>
              <a:gd name="T13" fmla="*/ 2147483647 h 4291"/>
              <a:gd name="T14" fmla="*/ 2147483647 w 6190"/>
              <a:gd name="T15" fmla="*/ 2147483647 h 4291"/>
              <a:gd name="T16" fmla="*/ 2147483647 w 6190"/>
              <a:gd name="T17" fmla="*/ 2147483647 h 4291"/>
              <a:gd name="T18" fmla="*/ 2147483647 w 6190"/>
              <a:gd name="T19" fmla="*/ 2147483647 h 4291"/>
              <a:gd name="T20" fmla="*/ 2147483647 w 6190"/>
              <a:gd name="T21" fmla="*/ 2147483647 h 4291"/>
              <a:gd name="T22" fmla="*/ 2147483647 w 6190"/>
              <a:gd name="T23" fmla="*/ 2147483647 h 4291"/>
              <a:gd name="T24" fmla="*/ 2147483647 w 6190"/>
              <a:gd name="T25" fmla="*/ 2147483647 h 4291"/>
              <a:gd name="T26" fmla="*/ 2147483647 w 6190"/>
              <a:gd name="T27" fmla="*/ 2147483647 h 4291"/>
              <a:gd name="T28" fmla="*/ 1522668691 w 6190"/>
              <a:gd name="T29" fmla="*/ 2147483647 h 4291"/>
              <a:gd name="T30" fmla="*/ 1522668691 w 6190"/>
              <a:gd name="T31" fmla="*/ 2147483647 h 4291"/>
              <a:gd name="T32" fmla="*/ 1676860543 w 6190"/>
              <a:gd name="T33" fmla="*/ 2147483647 h 4291"/>
              <a:gd name="T34" fmla="*/ 1980429821 w 6190"/>
              <a:gd name="T35" fmla="*/ 2147483647 h 4291"/>
              <a:gd name="T36" fmla="*/ 2147483647 w 6190"/>
              <a:gd name="T37" fmla="*/ 2147483647 h 4291"/>
              <a:gd name="T38" fmla="*/ 2147483647 w 6190"/>
              <a:gd name="T39" fmla="*/ 2147483647 h 4291"/>
              <a:gd name="T40" fmla="*/ 2147483647 w 6190"/>
              <a:gd name="T41" fmla="*/ 2147483647 h 4291"/>
              <a:gd name="T42" fmla="*/ 2147483647 w 6190"/>
              <a:gd name="T43" fmla="*/ 2147483647 h 4291"/>
              <a:gd name="T44" fmla="*/ 2147483647 w 6190"/>
              <a:gd name="T45" fmla="*/ 2147483647 h 4291"/>
              <a:gd name="T46" fmla="*/ 2147483647 w 6190"/>
              <a:gd name="T47" fmla="*/ 2147483647 h 4291"/>
              <a:gd name="T48" fmla="*/ 2147483647 w 6190"/>
              <a:gd name="T49" fmla="*/ 2147483647 h 4291"/>
              <a:gd name="T50" fmla="*/ 0 w 6190"/>
              <a:gd name="T51" fmla="*/ 2147483647 h 4291"/>
              <a:gd name="T52" fmla="*/ 0 w 6190"/>
              <a:gd name="T53" fmla="*/ 1654457636 h 4291"/>
              <a:gd name="T54" fmla="*/ 431261396 w 6190"/>
              <a:gd name="T55" fmla="*/ 1221604691 h 4291"/>
              <a:gd name="T56" fmla="*/ 2147483647 w 6190"/>
              <a:gd name="T57" fmla="*/ 2147483647 h 4291"/>
              <a:gd name="T58" fmla="*/ 2147483647 w 6190"/>
              <a:gd name="T59" fmla="*/ 0 h 4291"/>
              <a:gd name="T60" fmla="*/ 2147483647 w 6190"/>
              <a:gd name="T61" fmla="*/ 2147483647 h 4291"/>
              <a:gd name="T62" fmla="*/ 2147483647 w 6190"/>
              <a:gd name="T63" fmla="*/ 899370990 h 4291"/>
              <a:gd name="T64" fmla="*/ 2147483647 w 6190"/>
              <a:gd name="T65" fmla="*/ 1902152927 h 4291"/>
              <a:gd name="T66" fmla="*/ 2147483647 w 6190"/>
              <a:gd name="T67" fmla="*/ 899370990 h 4291"/>
              <a:gd name="T68" fmla="*/ 2147483647 w 6190"/>
              <a:gd name="T69" fmla="*/ 2147483647 h 4291"/>
              <a:gd name="T70" fmla="*/ 2147483647 w 6190"/>
              <a:gd name="T71" fmla="*/ 2147483647 h 4291"/>
              <a:gd name="T72" fmla="*/ 2147483647 w 6190"/>
              <a:gd name="T73" fmla="*/ 2147483647 h 4291"/>
              <a:gd name="T74" fmla="*/ 2147483647 w 6190"/>
              <a:gd name="T75" fmla="*/ 2147483647 h 4291"/>
              <a:gd name="T76" fmla="*/ 2147483647 w 6190"/>
              <a:gd name="T77" fmla="*/ 2147483647 h 4291"/>
              <a:gd name="T78" fmla="*/ 2147483647 w 6190"/>
              <a:gd name="T79" fmla="*/ 2147483647 h 4291"/>
              <a:gd name="T80" fmla="*/ 2147483647 w 6190"/>
              <a:gd name="T81" fmla="*/ 2147483647 h 4291"/>
              <a:gd name="T82" fmla="*/ 2147483647 w 6190"/>
              <a:gd name="T83" fmla="*/ 2147483647 h 4291"/>
              <a:gd name="T84" fmla="*/ 2147483647 w 6190"/>
              <a:gd name="T85" fmla="*/ 2147483647 h 4291"/>
              <a:gd name="T86" fmla="*/ 2147483647 w 6190"/>
              <a:gd name="T87" fmla="*/ 2087318451 h 4291"/>
              <a:gd name="T88" fmla="*/ 864933943 w 6190"/>
              <a:gd name="T89" fmla="*/ 2147483647 h 4291"/>
              <a:gd name="T90" fmla="*/ 2147483647 w 6190"/>
              <a:gd name="T91" fmla="*/ 2087318451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6190"/>
              <a:gd name="T139" fmla="*/ 0 h 4291"/>
              <a:gd name="T140" fmla="*/ 6190 w 6190"/>
              <a:gd name="T141" fmla="*/ 4291 h 429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rgbClr val="FFA146"/>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8210" name="KSO_Shape"/>
          <p:cNvSpPr>
            <a:spLocks noChangeArrowheads="1"/>
          </p:cNvSpPr>
          <p:nvPr/>
        </p:nvSpPr>
        <p:spPr bwMode="auto">
          <a:xfrm>
            <a:off x="7940675" y="4510088"/>
            <a:ext cx="517525" cy="509587"/>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rgbClr val="FF4664"/>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8211" name="矩形 20"/>
          <p:cNvSpPr>
            <a:spLocks noChangeArrowheads="1"/>
          </p:cNvSpPr>
          <p:nvPr/>
        </p:nvSpPr>
        <p:spPr bwMode="auto">
          <a:xfrm>
            <a:off x="1949450" y="2679700"/>
            <a:ext cx="21780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这里输入简单字概述这里输入简单简单的文字概述这里输入简单的文字概述简单的文字</a:t>
            </a:r>
            <a:endParaRPr lang="zh-CN" altLang="en-US" sz="1400">
              <a:solidFill>
                <a:srgbClr val="427172"/>
              </a:solidFill>
              <a:latin typeface="Calibri" pitchFamily="34" charset="0"/>
              <a:sym typeface="宋体" pitchFamily="2" charset="-122"/>
            </a:endParaRPr>
          </a:p>
        </p:txBody>
      </p:sp>
      <p:sp>
        <p:nvSpPr>
          <p:cNvPr id="8212" name="矩形 21"/>
          <p:cNvSpPr>
            <a:spLocks noChangeArrowheads="1"/>
          </p:cNvSpPr>
          <p:nvPr/>
        </p:nvSpPr>
        <p:spPr bwMode="auto">
          <a:xfrm>
            <a:off x="1949450" y="4359275"/>
            <a:ext cx="21780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这里输入简单字概述这里输入简单简单的文字概述这里输入简单的文字概述简单的文字</a:t>
            </a:r>
            <a:endParaRPr lang="zh-CN" altLang="en-US" sz="1400">
              <a:solidFill>
                <a:srgbClr val="427172"/>
              </a:solidFill>
              <a:latin typeface="Calibri" pitchFamily="34" charset="0"/>
              <a:sym typeface="宋体" pitchFamily="2" charset="-122"/>
            </a:endParaRPr>
          </a:p>
        </p:txBody>
      </p:sp>
      <p:sp>
        <p:nvSpPr>
          <p:cNvPr id="8213" name="矩形 22"/>
          <p:cNvSpPr>
            <a:spLocks noChangeArrowheads="1"/>
          </p:cNvSpPr>
          <p:nvPr/>
        </p:nvSpPr>
        <p:spPr bwMode="auto">
          <a:xfrm>
            <a:off x="5303838" y="2679700"/>
            <a:ext cx="21780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这里输入简单字概述这里输入简单简单的文字概述这里输入简单的文字概述简单的文字</a:t>
            </a:r>
            <a:endParaRPr lang="zh-CN" altLang="en-US" sz="1400">
              <a:solidFill>
                <a:srgbClr val="427172"/>
              </a:solidFill>
              <a:latin typeface="Calibri" pitchFamily="34" charset="0"/>
              <a:sym typeface="宋体" pitchFamily="2" charset="-122"/>
            </a:endParaRPr>
          </a:p>
        </p:txBody>
      </p:sp>
      <p:sp>
        <p:nvSpPr>
          <p:cNvPr id="8214" name="矩形 23"/>
          <p:cNvSpPr>
            <a:spLocks noChangeArrowheads="1"/>
          </p:cNvSpPr>
          <p:nvPr/>
        </p:nvSpPr>
        <p:spPr bwMode="auto">
          <a:xfrm>
            <a:off x="5345113" y="4359275"/>
            <a:ext cx="2176462"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这里输入简单字概述这里输入简单简单的文字概述这里输入简单的文字概述简单的文字</a:t>
            </a:r>
            <a:endParaRPr lang="zh-CN" altLang="en-US" sz="1400">
              <a:solidFill>
                <a:srgbClr val="427172"/>
              </a:solidFill>
              <a:latin typeface="Calibri" pitchFamily="34" charset="0"/>
              <a:sym typeface="宋体" pitchFamily="2" charset="-122"/>
            </a:endParaRPr>
          </a:p>
        </p:txBody>
      </p:sp>
      <p:sp>
        <p:nvSpPr>
          <p:cNvPr id="8215" name="矩形 24"/>
          <p:cNvSpPr>
            <a:spLocks noChangeArrowheads="1"/>
          </p:cNvSpPr>
          <p:nvPr/>
        </p:nvSpPr>
        <p:spPr bwMode="auto">
          <a:xfrm>
            <a:off x="8658225" y="2679700"/>
            <a:ext cx="217805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这里输入简单字概述这里输入简单简单的文字概述这里输入简单的文字概述简单的文字</a:t>
            </a:r>
            <a:endParaRPr lang="zh-CN" altLang="en-US" sz="1400">
              <a:solidFill>
                <a:srgbClr val="427172"/>
              </a:solidFill>
              <a:latin typeface="Calibri" pitchFamily="34" charset="0"/>
              <a:sym typeface="宋体" pitchFamily="2" charset="-122"/>
            </a:endParaRPr>
          </a:p>
        </p:txBody>
      </p:sp>
      <p:sp>
        <p:nvSpPr>
          <p:cNvPr id="8216" name="矩形 25"/>
          <p:cNvSpPr>
            <a:spLocks noChangeArrowheads="1"/>
          </p:cNvSpPr>
          <p:nvPr/>
        </p:nvSpPr>
        <p:spPr bwMode="auto">
          <a:xfrm>
            <a:off x="8740775" y="4359275"/>
            <a:ext cx="2176463"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Arial" pitchFamily="34" charset="0"/>
              <a:buNone/>
            </a:pPr>
            <a:r>
              <a:rPr lang="zh-CN" altLang="en-US" sz="1400">
                <a:solidFill>
                  <a:srgbClr val="427172"/>
                </a:solidFill>
                <a:latin typeface="微软雅黑" pitchFamily="34" charset="-122"/>
                <a:ea typeface="微软雅黑" pitchFamily="34" charset="-122"/>
                <a:sym typeface="微软雅黑" pitchFamily="34" charset="-122"/>
              </a:rPr>
              <a:t>这里输入简单字概述这里输入简单简单的文字概述这里输入简单的文字概述简单的文字</a:t>
            </a:r>
            <a:endParaRPr lang="zh-CN" altLang="en-US" sz="1400">
              <a:solidFill>
                <a:srgbClr val="427172"/>
              </a:solidFill>
              <a:latin typeface="Calibri" pitchFamily="34" charset="0"/>
              <a:sym typeface="宋体" pitchFamily="2" charset="-122"/>
            </a:endParaRPr>
          </a:p>
        </p:txBody>
      </p:sp>
      <p:sp>
        <p:nvSpPr>
          <p:cNvPr id="8217" name="矩形 27"/>
          <p:cNvSpPr>
            <a:spLocks noChangeArrowheads="1"/>
          </p:cNvSpPr>
          <p:nvPr/>
        </p:nvSpPr>
        <p:spPr bwMode="auto">
          <a:xfrm>
            <a:off x="3759200" y="1149350"/>
            <a:ext cx="46990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3200" b="1">
                <a:solidFill>
                  <a:srgbClr val="427172"/>
                </a:solidFill>
                <a:latin typeface="微软雅黑" pitchFamily="34" charset="-122"/>
                <a:ea typeface="微软雅黑" pitchFamily="34" charset="-122"/>
                <a:sym typeface="微软雅黑" pitchFamily="34" charset="-122"/>
              </a:rPr>
              <a:t>这里输入简单的文字概述</a:t>
            </a:r>
            <a:endParaRPr lang="zh-CN" altLang="en-US" sz="3200" b="1">
              <a:solidFill>
                <a:srgbClr val="427172"/>
              </a:solidFill>
              <a:latin typeface="Calibri" pitchFamily="34" charset="0"/>
              <a:sym typeface="宋体"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矩形 4"/>
          <p:cNvSpPr>
            <a:spLocks noChangeArrowheads="1"/>
          </p:cNvSpPr>
          <p:nvPr/>
        </p:nvSpPr>
        <p:spPr bwMode="auto">
          <a:xfrm>
            <a:off x="0" y="0"/>
            <a:ext cx="12192000" cy="6858000"/>
          </a:xfrm>
          <a:prstGeom prst="rect">
            <a:avLst/>
          </a:prstGeom>
          <a:solidFill>
            <a:srgbClr val="42717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19" name="矩形 3"/>
          <p:cNvSpPr>
            <a:spLocks noChangeArrowheads="1"/>
          </p:cNvSpPr>
          <p:nvPr/>
        </p:nvSpPr>
        <p:spPr bwMode="auto">
          <a:xfrm>
            <a:off x="0" y="2622550"/>
            <a:ext cx="12192000" cy="1612900"/>
          </a:xfrm>
          <a:prstGeom prst="rect">
            <a:avLst/>
          </a:prstGeom>
          <a:solidFill>
            <a:srgbClr val="22F2C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p>
            <a:pPr algn="ctr">
              <a:buFont typeface="Arial" pitchFamily="34" charset="0"/>
              <a:buNone/>
            </a:pPr>
            <a:endParaRPr lang="zh-CN" altLang="zh-CN">
              <a:solidFill>
                <a:srgbClr val="FFFFFF"/>
              </a:solidFill>
              <a:latin typeface="宋体" pitchFamily="2" charset="-122"/>
              <a:sym typeface="宋体" pitchFamily="2" charset="-122"/>
            </a:endParaRPr>
          </a:p>
        </p:txBody>
      </p:sp>
      <p:sp>
        <p:nvSpPr>
          <p:cNvPr id="9220" name="文本框 7"/>
          <p:cNvSpPr>
            <a:spLocks noChangeArrowheads="1"/>
          </p:cNvSpPr>
          <p:nvPr/>
        </p:nvSpPr>
        <p:spPr bwMode="auto">
          <a:xfrm>
            <a:off x="1058863" y="2297113"/>
            <a:ext cx="2606675" cy="2262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lstStyle/>
          <a:p>
            <a:pPr>
              <a:buFont typeface="Arial" pitchFamily="34" charset="0"/>
              <a:buNone/>
            </a:pPr>
            <a:r>
              <a:rPr lang="en-US" altLang="zh-CN" sz="13800" b="1">
                <a:solidFill>
                  <a:srgbClr val="427172"/>
                </a:solidFill>
                <a:latin typeface="Broadway" pitchFamily="82" charset="0"/>
                <a:ea typeface="华文隶书" pitchFamily="2" charset="-122"/>
                <a:sym typeface="Microsoft New Tai Lue" pitchFamily="34" charset="0"/>
              </a:rPr>
              <a:t>02</a:t>
            </a:r>
            <a:endParaRPr lang="zh-CN" altLang="en-US" sz="13800" b="1">
              <a:solidFill>
                <a:srgbClr val="427172"/>
              </a:solidFill>
              <a:latin typeface="Broadway" pitchFamily="82" charset="0"/>
              <a:ea typeface="华文隶书" pitchFamily="2" charset="-122"/>
              <a:sym typeface="Microsoft New Tai Lue" pitchFamily="34" charset="0"/>
            </a:endParaRPr>
          </a:p>
        </p:txBody>
      </p:sp>
      <p:sp>
        <p:nvSpPr>
          <p:cNvPr id="9221" name="矩形 8"/>
          <p:cNvSpPr>
            <a:spLocks noChangeArrowheads="1"/>
          </p:cNvSpPr>
          <p:nvPr/>
        </p:nvSpPr>
        <p:spPr bwMode="auto">
          <a:xfrm>
            <a:off x="6415088" y="2960688"/>
            <a:ext cx="22367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Font typeface="Arial" pitchFamily="34" charset="0"/>
              <a:buNone/>
            </a:pPr>
            <a:r>
              <a:rPr lang="zh-CN" altLang="en-US" sz="2000" b="1">
                <a:solidFill>
                  <a:srgbClr val="427172"/>
                </a:solidFill>
                <a:latin typeface="微软雅黑" pitchFamily="34" charset="-122"/>
                <a:ea typeface="微软雅黑" pitchFamily="34" charset="-122"/>
                <a:sym typeface="微软雅黑" pitchFamily="34" charset="-122"/>
              </a:rPr>
              <a:t>点击此处输入标题</a:t>
            </a:r>
            <a:endParaRPr lang="zh-CN" altLang="en-US" sz="2000" b="1">
              <a:solidFill>
                <a:srgbClr val="427172"/>
              </a:solidFill>
              <a:latin typeface="Calibri" pitchFamily="34" charset="0"/>
              <a:sym typeface="宋体" pitchFamily="2" charset="-122"/>
            </a:endParaRPr>
          </a:p>
        </p:txBody>
      </p:sp>
      <p:sp>
        <p:nvSpPr>
          <p:cNvPr id="9222" name="矩形 9"/>
          <p:cNvSpPr>
            <a:spLocks noChangeArrowheads="1"/>
          </p:cNvSpPr>
          <p:nvPr/>
        </p:nvSpPr>
        <p:spPr bwMode="auto">
          <a:xfrm>
            <a:off x="5918200" y="3486150"/>
            <a:ext cx="32289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0000"/>
              </a:lnSpc>
              <a:buFont typeface="Arial" pitchFamily="34" charset="0"/>
              <a:buNone/>
            </a:pPr>
            <a:r>
              <a:rPr lang="zh-CN" altLang="en-US" b="1">
                <a:solidFill>
                  <a:srgbClr val="427172"/>
                </a:solidFill>
                <a:latin typeface="微软雅黑" pitchFamily="34" charset="-122"/>
                <a:ea typeface="微软雅黑" pitchFamily="34" charset="-122"/>
                <a:sym typeface="微软雅黑" pitchFamily="34" charset="-122"/>
              </a:rPr>
              <a:t>输入您的标题输入您的标题</a:t>
            </a:r>
            <a:endParaRPr lang="zh-CN" altLang="en-US"/>
          </a:p>
        </p:txBody>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TotalTime>
  <Pages>0</Pages>
  <Words>1941</Words>
  <Characters>0</Characters>
  <Application>Microsoft Office PowerPoint</Application>
  <DocSecurity>0</DocSecurity>
  <PresentationFormat>自定义</PresentationFormat>
  <Lines>0</Lines>
  <Paragraphs>257</Paragraphs>
  <Slides>29</Slides>
  <Notes>0</Notes>
  <HiddenSlides>0</HiddenSlides>
  <MMClips>0</MMClips>
  <ScaleCrop>false</ScaleCrop>
  <HeadingPairs>
    <vt:vector size="4" baseType="variant">
      <vt:variant>
        <vt:lpstr>主题</vt:lpstr>
      </vt:variant>
      <vt:variant>
        <vt:i4>1</vt:i4>
      </vt:variant>
      <vt:variant>
        <vt:lpstr>幻灯片标题</vt:lpstr>
      </vt:variant>
      <vt:variant>
        <vt:i4>29</vt:i4>
      </vt:variant>
    </vt:vector>
  </HeadingPairs>
  <TitlesOfParts>
    <vt:vector size="3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123</dc:creator>
  <cp:lastModifiedBy>Administrator</cp:lastModifiedBy>
  <cp:revision>2052</cp:revision>
  <dcterms:created xsi:type="dcterms:W3CDTF">2014-11-18T07:27:00Z</dcterms:created>
  <dcterms:modified xsi:type="dcterms:W3CDTF">2016-09-26T03:58:52Z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